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 id="2147483712" r:id="rId2"/>
  </p:sldMasterIdLst>
  <p:notesMasterIdLst>
    <p:notesMasterId r:id="rId74"/>
  </p:notesMasterIdLst>
  <p:sldIdLst>
    <p:sldId id="382" r:id="rId3"/>
    <p:sldId id="383" r:id="rId4"/>
    <p:sldId id="311" r:id="rId5"/>
    <p:sldId id="312" r:id="rId6"/>
    <p:sldId id="384" r:id="rId7"/>
    <p:sldId id="385" r:id="rId8"/>
    <p:sldId id="386" r:id="rId9"/>
    <p:sldId id="453" r:id="rId10"/>
    <p:sldId id="387" r:id="rId11"/>
    <p:sldId id="388" r:id="rId12"/>
    <p:sldId id="389" r:id="rId13"/>
    <p:sldId id="391" r:id="rId14"/>
    <p:sldId id="392" r:id="rId15"/>
    <p:sldId id="393" r:id="rId16"/>
    <p:sldId id="394" r:id="rId17"/>
    <p:sldId id="395" r:id="rId18"/>
    <p:sldId id="396" r:id="rId19"/>
    <p:sldId id="397" r:id="rId20"/>
    <p:sldId id="398" r:id="rId21"/>
    <p:sldId id="399" r:id="rId22"/>
    <p:sldId id="400" r:id="rId23"/>
    <p:sldId id="401" r:id="rId24"/>
    <p:sldId id="402" r:id="rId25"/>
    <p:sldId id="403" r:id="rId26"/>
    <p:sldId id="404" r:id="rId27"/>
    <p:sldId id="406" r:id="rId28"/>
    <p:sldId id="407" r:id="rId29"/>
    <p:sldId id="408" r:id="rId30"/>
    <p:sldId id="409" r:id="rId31"/>
    <p:sldId id="410" r:id="rId32"/>
    <p:sldId id="411" r:id="rId33"/>
    <p:sldId id="412" r:id="rId34"/>
    <p:sldId id="413" r:id="rId35"/>
    <p:sldId id="414" r:id="rId36"/>
    <p:sldId id="415" r:id="rId37"/>
    <p:sldId id="416" r:id="rId38"/>
    <p:sldId id="417" r:id="rId39"/>
    <p:sldId id="418" r:id="rId40"/>
    <p:sldId id="419" r:id="rId41"/>
    <p:sldId id="420" r:id="rId42"/>
    <p:sldId id="421" r:id="rId43"/>
    <p:sldId id="423" r:id="rId44"/>
    <p:sldId id="424" r:id="rId45"/>
    <p:sldId id="425" r:id="rId46"/>
    <p:sldId id="426" r:id="rId47"/>
    <p:sldId id="427" r:id="rId48"/>
    <p:sldId id="428" r:id="rId49"/>
    <p:sldId id="429" r:id="rId50"/>
    <p:sldId id="430" r:id="rId51"/>
    <p:sldId id="431" r:id="rId52"/>
    <p:sldId id="432" r:id="rId53"/>
    <p:sldId id="433" r:id="rId54"/>
    <p:sldId id="434" r:id="rId55"/>
    <p:sldId id="435" r:id="rId56"/>
    <p:sldId id="436" r:id="rId57"/>
    <p:sldId id="437" r:id="rId58"/>
    <p:sldId id="438" r:id="rId59"/>
    <p:sldId id="439" r:id="rId60"/>
    <p:sldId id="440" r:id="rId61"/>
    <p:sldId id="441" r:id="rId62"/>
    <p:sldId id="442" r:id="rId63"/>
    <p:sldId id="443" r:id="rId64"/>
    <p:sldId id="444" r:id="rId65"/>
    <p:sldId id="445" r:id="rId66"/>
    <p:sldId id="446" r:id="rId67"/>
    <p:sldId id="447" r:id="rId68"/>
    <p:sldId id="448" r:id="rId69"/>
    <p:sldId id="449" r:id="rId70"/>
    <p:sldId id="450" r:id="rId71"/>
    <p:sldId id="451" r:id="rId72"/>
    <p:sldId id="452" r:id="rId73"/>
  </p:sldIdLst>
  <p:sldSz cx="9144000" cy="5143500" type="screen16x9"/>
  <p:notesSz cx="9144000" cy="6858000"/>
  <p:custDataLst>
    <p:tags r:id="rId75"/>
  </p:custDataLst>
  <p:defaultTextStyle>
    <a:defPPr>
      <a:defRPr lang="en-US"/>
    </a:defPPr>
    <a:lvl1pPr marL="0" algn="l" defTabSz="799352" rtl="0" eaLnBrk="1" latinLnBrk="0" hangingPunct="1">
      <a:defRPr sz="1600" kern="1200">
        <a:solidFill>
          <a:schemeClr val="tx1"/>
        </a:solidFill>
        <a:latin typeface="+mn-lt"/>
        <a:ea typeface="+mn-ea"/>
        <a:cs typeface="+mn-cs"/>
      </a:defRPr>
    </a:lvl1pPr>
    <a:lvl2pPr marL="399675" algn="l" defTabSz="799352" rtl="0" eaLnBrk="1" latinLnBrk="0" hangingPunct="1">
      <a:defRPr sz="1600" kern="1200">
        <a:solidFill>
          <a:schemeClr val="tx1"/>
        </a:solidFill>
        <a:latin typeface="+mn-lt"/>
        <a:ea typeface="+mn-ea"/>
        <a:cs typeface="+mn-cs"/>
      </a:defRPr>
    </a:lvl2pPr>
    <a:lvl3pPr marL="799352" algn="l" defTabSz="799352" rtl="0" eaLnBrk="1" latinLnBrk="0" hangingPunct="1">
      <a:defRPr sz="1600" kern="1200">
        <a:solidFill>
          <a:schemeClr val="tx1"/>
        </a:solidFill>
        <a:latin typeface="+mn-lt"/>
        <a:ea typeface="+mn-ea"/>
        <a:cs typeface="+mn-cs"/>
      </a:defRPr>
    </a:lvl3pPr>
    <a:lvl4pPr marL="1199027" algn="l" defTabSz="799352" rtl="0" eaLnBrk="1" latinLnBrk="0" hangingPunct="1">
      <a:defRPr sz="1600" kern="1200">
        <a:solidFill>
          <a:schemeClr val="tx1"/>
        </a:solidFill>
        <a:latin typeface="+mn-lt"/>
        <a:ea typeface="+mn-ea"/>
        <a:cs typeface="+mn-cs"/>
      </a:defRPr>
    </a:lvl4pPr>
    <a:lvl5pPr marL="1598702" algn="l" defTabSz="799352" rtl="0" eaLnBrk="1" latinLnBrk="0" hangingPunct="1">
      <a:defRPr sz="1600" kern="1200">
        <a:solidFill>
          <a:schemeClr val="tx1"/>
        </a:solidFill>
        <a:latin typeface="+mn-lt"/>
        <a:ea typeface="+mn-ea"/>
        <a:cs typeface="+mn-cs"/>
      </a:defRPr>
    </a:lvl5pPr>
    <a:lvl6pPr marL="1998378" algn="l" defTabSz="799352" rtl="0" eaLnBrk="1" latinLnBrk="0" hangingPunct="1">
      <a:defRPr sz="1600" kern="1200">
        <a:solidFill>
          <a:schemeClr val="tx1"/>
        </a:solidFill>
        <a:latin typeface="+mn-lt"/>
        <a:ea typeface="+mn-ea"/>
        <a:cs typeface="+mn-cs"/>
      </a:defRPr>
    </a:lvl6pPr>
    <a:lvl7pPr marL="2398054" algn="l" defTabSz="799352" rtl="0" eaLnBrk="1" latinLnBrk="0" hangingPunct="1">
      <a:defRPr sz="1600" kern="1200">
        <a:solidFill>
          <a:schemeClr val="tx1"/>
        </a:solidFill>
        <a:latin typeface="+mn-lt"/>
        <a:ea typeface="+mn-ea"/>
        <a:cs typeface="+mn-cs"/>
      </a:defRPr>
    </a:lvl7pPr>
    <a:lvl8pPr marL="2797729" algn="l" defTabSz="799352" rtl="0" eaLnBrk="1" latinLnBrk="0" hangingPunct="1">
      <a:defRPr sz="1600" kern="1200">
        <a:solidFill>
          <a:schemeClr val="tx1"/>
        </a:solidFill>
        <a:latin typeface="+mn-lt"/>
        <a:ea typeface="+mn-ea"/>
        <a:cs typeface="+mn-cs"/>
      </a:defRPr>
    </a:lvl8pPr>
    <a:lvl9pPr marL="3197405" algn="l" defTabSz="799352"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8F4"/>
    <a:srgbClr val="0000FF"/>
    <a:srgbClr val="8DEDF7"/>
    <a:srgbClr val="E3ECF5"/>
    <a:srgbClr val="4F81BD"/>
    <a:srgbClr val="1C7472"/>
    <a:srgbClr val="33CCCC"/>
    <a:srgbClr val="FFFFCC"/>
    <a:srgbClr val="FFE1FF"/>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5" autoAdjust="0"/>
    <p:restoredTop sz="98609" autoAdjust="0"/>
  </p:normalViewPr>
  <p:slideViewPr>
    <p:cSldViewPr>
      <p:cViewPr>
        <p:scale>
          <a:sx n="100" d="100"/>
          <a:sy n="100" d="100"/>
        </p:scale>
        <p:origin x="-318" y="-72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87D799A7-6281-419D-B1F9-2B35469B22B9}" type="datetimeFigureOut">
              <a:rPr lang="en-US" smtClean="0"/>
              <a:t>3/28/2018</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37C6D218-863A-48FF-B6E5-F3E9D7D0D7A2}" type="slidenum">
              <a:rPr lang="en-US" smtClean="0"/>
              <a:t>‹#›</a:t>
            </a:fld>
            <a:endParaRPr lang="en-US"/>
          </a:p>
        </p:txBody>
      </p:sp>
    </p:spTree>
    <p:extLst>
      <p:ext uri="{BB962C8B-B14F-4D97-AF65-F5344CB8AC3E}">
        <p14:creationId xmlns:p14="http://schemas.microsoft.com/office/powerpoint/2010/main" val="2051911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6D218-863A-48FF-B6E5-F3E9D7D0D7A2}" type="slidenum">
              <a:rPr lang="en-US" smtClean="0"/>
              <a:t>4</a:t>
            </a:fld>
            <a:endParaRPr lang="en-US"/>
          </a:p>
        </p:txBody>
      </p:sp>
    </p:spTree>
    <p:extLst>
      <p:ext uri="{BB962C8B-B14F-4D97-AF65-F5344CB8AC3E}">
        <p14:creationId xmlns:p14="http://schemas.microsoft.com/office/powerpoint/2010/main" val="489594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6D218-863A-48FF-B6E5-F3E9D7D0D7A2}" type="slidenum">
              <a:rPr lang="en-US" smtClean="0"/>
              <a:t>12</a:t>
            </a:fld>
            <a:endParaRPr lang="en-US"/>
          </a:p>
        </p:txBody>
      </p:sp>
    </p:spTree>
    <p:extLst>
      <p:ext uri="{BB962C8B-B14F-4D97-AF65-F5344CB8AC3E}">
        <p14:creationId xmlns:p14="http://schemas.microsoft.com/office/powerpoint/2010/main" val="2550061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E254E9-C03E-4980-BC31-FC845B65CBB0}" type="slidenum">
              <a:rPr lang="en-US" smtClean="0"/>
              <a:t>20</a:t>
            </a:fld>
            <a:endParaRPr lang="en-US"/>
          </a:p>
        </p:txBody>
      </p:sp>
    </p:spTree>
    <p:extLst>
      <p:ext uri="{BB962C8B-B14F-4D97-AF65-F5344CB8AC3E}">
        <p14:creationId xmlns:p14="http://schemas.microsoft.com/office/powerpoint/2010/main" val="77461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6D218-863A-48FF-B6E5-F3E9D7D0D7A2}" type="slidenum">
              <a:rPr lang="en-US" smtClean="0"/>
              <a:t>49</a:t>
            </a:fld>
            <a:endParaRPr lang="en-US"/>
          </a:p>
        </p:txBody>
      </p:sp>
    </p:spTree>
    <p:extLst>
      <p:ext uri="{BB962C8B-B14F-4D97-AF65-F5344CB8AC3E}">
        <p14:creationId xmlns:p14="http://schemas.microsoft.com/office/powerpoint/2010/main" val="190212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5486400" y="2266950"/>
            <a:ext cx="3124200" cy="2590800"/>
          </a:xfrm>
          <a:prstGeom prst="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smtClean="0">
                <a:solidFill>
                  <a:prstClr val="white"/>
                </a:solidFill>
              </a:rPr>
              <a:t>TEACHER</a:t>
            </a:r>
            <a:endParaRPr lang="en-US" sz="1800" b="1" dirty="0">
              <a:solidFill>
                <a:prstClr val="white"/>
              </a:solidFill>
            </a:endParaRPr>
          </a:p>
        </p:txBody>
      </p:sp>
      <p:sp>
        <p:nvSpPr>
          <p:cNvPr id="4" name="Rectangle 3"/>
          <p:cNvSpPr/>
          <p:nvPr userDrawn="1"/>
        </p:nvSpPr>
        <p:spPr>
          <a:xfrm>
            <a:off x="7543799" y="261657"/>
            <a:ext cx="1077445" cy="405093"/>
          </a:xfrm>
          <a:prstGeom prst="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smtClean="0">
                <a:solidFill>
                  <a:prstClr val="white"/>
                </a:solidFill>
              </a:rPr>
              <a:t>ROBOMATE LOGO</a:t>
            </a:r>
            <a:endParaRPr lang="en-US" sz="1100" b="1" dirty="0">
              <a:solidFill>
                <a:prstClr val="white"/>
              </a:solidFill>
            </a:endParaRPr>
          </a:p>
        </p:txBody>
      </p:sp>
    </p:spTree>
    <p:extLst>
      <p:ext uri="{BB962C8B-B14F-4D97-AF65-F5344CB8AC3E}">
        <p14:creationId xmlns:p14="http://schemas.microsoft.com/office/powerpoint/2010/main" val="2408467830"/>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5486400" y="2266950"/>
            <a:ext cx="3124200" cy="2590800"/>
          </a:xfrm>
          <a:prstGeom prst="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smtClean="0">
                <a:solidFill>
                  <a:prstClr val="white"/>
                </a:solidFill>
              </a:rPr>
              <a:t>TEACHER</a:t>
            </a:r>
            <a:endParaRPr lang="en-US" sz="1800" b="1" dirty="0">
              <a:solidFill>
                <a:prstClr val="white"/>
              </a:solidFill>
            </a:endParaRPr>
          </a:p>
        </p:txBody>
      </p:sp>
      <p:sp>
        <p:nvSpPr>
          <p:cNvPr id="5" name="Rectangle 4"/>
          <p:cNvSpPr/>
          <p:nvPr userDrawn="1"/>
        </p:nvSpPr>
        <p:spPr>
          <a:xfrm>
            <a:off x="565816" y="261657"/>
            <a:ext cx="8011886" cy="4644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6" name="Rectangle 5"/>
          <p:cNvSpPr/>
          <p:nvPr userDrawn="1"/>
        </p:nvSpPr>
        <p:spPr>
          <a:xfrm>
            <a:off x="7543799" y="261657"/>
            <a:ext cx="1077445" cy="405093"/>
          </a:xfrm>
          <a:prstGeom prst="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dirty="0" smtClean="0">
                <a:solidFill>
                  <a:prstClr val="white"/>
                </a:solidFill>
              </a:rPr>
              <a:t>ROBOMATE LOGO</a:t>
            </a:r>
            <a:endParaRPr lang="en-US" sz="1100" b="1" dirty="0">
              <a:solidFill>
                <a:prstClr val="white"/>
              </a:solidFill>
            </a:endParaRPr>
          </a:p>
        </p:txBody>
      </p:sp>
      <p:sp>
        <p:nvSpPr>
          <p:cNvPr id="7" name="Rectangle 6"/>
          <p:cNvSpPr/>
          <p:nvPr userDrawn="1"/>
        </p:nvSpPr>
        <p:spPr>
          <a:xfrm>
            <a:off x="5638800" y="2419350"/>
            <a:ext cx="3124200" cy="2590800"/>
          </a:xfrm>
          <a:prstGeom prst="rect">
            <a:avLst/>
          </a:prstGeom>
          <a:solidFill>
            <a:srgbClr val="C0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smtClean="0">
                <a:solidFill>
                  <a:prstClr val="white"/>
                </a:solidFill>
              </a:rPr>
              <a:t>TEACHER</a:t>
            </a:r>
            <a:endParaRPr lang="en-US" sz="1800" b="1" dirty="0">
              <a:solidFill>
                <a:prstClr val="white"/>
              </a:solidFill>
            </a:endParaRPr>
          </a:p>
        </p:txBody>
      </p:sp>
    </p:spTree>
    <p:extLst>
      <p:ext uri="{BB962C8B-B14F-4D97-AF65-F5344CB8AC3E}">
        <p14:creationId xmlns:p14="http://schemas.microsoft.com/office/powerpoint/2010/main" val="1004343715"/>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06127"/>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p:cNvSpPr/>
          <p:nvPr userDrawn="1"/>
        </p:nvSpPr>
        <p:spPr>
          <a:xfrm>
            <a:off x="565816" y="261657"/>
            <a:ext cx="8011886" cy="4644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Tree>
    <p:extLst>
      <p:ext uri="{BB962C8B-B14F-4D97-AF65-F5344CB8AC3E}">
        <p14:creationId xmlns:p14="http://schemas.microsoft.com/office/powerpoint/2010/main" val="159955142"/>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a:spLocks noChangeArrowheads="1"/>
          </p:cNvSpPr>
          <p:nvPr userDrawn="1"/>
        </p:nvSpPr>
        <p:spPr bwMode="white">
          <a:xfrm>
            <a:off x="0" y="0"/>
            <a:ext cx="9144000" cy="150495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defTabSz="914400" fontAlgn="base">
              <a:spcBef>
                <a:spcPct val="0"/>
              </a:spcBef>
              <a:spcAft>
                <a:spcPct val="0"/>
              </a:spcAft>
              <a:defRPr/>
            </a:pPr>
            <a:endParaRPr lang="en-US" sz="1800">
              <a:solidFill>
                <a:prstClr val="black"/>
              </a:solidFill>
              <a:latin typeface="Arial" charset="0"/>
              <a:cs typeface="Arial" charset="0"/>
            </a:endParaRPr>
          </a:p>
        </p:txBody>
      </p:sp>
      <p:sp>
        <p:nvSpPr>
          <p:cNvPr id="4" name="Rectangle 3"/>
          <p:cNvSpPr>
            <a:spLocks noChangeArrowheads="1"/>
          </p:cNvSpPr>
          <p:nvPr userDrawn="1"/>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defTabSz="914400" fontAlgn="base">
              <a:spcBef>
                <a:spcPct val="0"/>
              </a:spcBef>
              <a:spcAft>
                <a:spcPct val="0"/>
              </a:spcAft>
              <a:defRPr/>
            </a:pPr>
            <a:endParaRPr lang="en-US" sz="1800">
              <a:solidFill>
                <a:prstClr val="black"/>
              </a:solidFill>
              <a:latin typeface="Arial" charset="0"/>
              <a:cs typeface="Arial" charset="0"/>
            </a:endParaRPr>
          </a:p>
        </p:txBody>
      </p:sp>
      <p:sp>
        <p:nvSpPr>
          <p:cNvPr id="15" name="Rectangle 14"/>
          <p:cNvSpPr/>
          <p:nvPr userDrawn="1"/>
        </p:nvSpPr>
        <p:spPr>
          <a:xfrm>
            <a:off x="495300" y="252413"/>
            <a:ext cx="8135938" cy="46053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sz="1800">
              <a:solidFill>
                <a:prstClr val="white"/>
              </a:solidFill>
            </a:endParaRPr>
          </a:p>
        </p:txBody>
      </p:sp>
      <p:sp>
        <p:nvSpPr>
          <p:cNvPr id="16" name="Rectangle 15"/>
          <p:cNvSpPr>
            <a:spLocks noChangeArrowheads="1"/>
          </p:cNvSpPr>
          <p:nvPr userDrawn="1"/>
        </p:nvSpPr>
        <p:spPr bwMode="auto">
          <a:xfrm>
            <a:off x="490538" y="4772721"/>
            <a:ext cx="8139112" cy="88203"/>
          </a:xfrm>
          <a:prstGeom prst="rect">
            <a:avLst/>
          </a:prstGeom>
          <a:solidFill>
            <a:srgbClr val="002060"/>
          </a:solidFill>
          <a:ln w="9525" cap="flat" cmpd="sng" algn="ctr">
            <a:noFill/>
            <a:prstDash val="solid"/>
            <a:miter lim="800000"/>
            <a:headEnd type="none" w="med" len="med"/>
            <a:tailEnd type="none" w="med" len="med"/>
          </a:ln>
          <a:effectLst/>
        </p:spPr>
        <p:txBody>
          <a:bodyPr wrap="none" anchor="ctr"/>
          <a:lstStyle/>
          <a:p>
            <a:pPr defTabSz="914400" fontAlgn="base">
              <a:spcBef>
                <a:spcPct val="0"/>
              </a:spcBef>
              <a:spcAft>
                <a:spcPct val="0"/>
              </a:spcAft>
              <a:defRPr/>
            </a:pPr>
            <a:endParaRPr lang="en-US" sz="1800" dirty="0">
              <a:solidFill>
                <a:prstClr val="black"/>
              </a:solidFill>
              <a:latin typeface="BadaBoom BB" pitchFamily="34" charset="0"/>
              <a:cs typeface="Arial" charset="0"/>
            </a:endParaRPr>
          </a:p>
        </p:txBody>
      </p:sp>
      <p:sp>
        <p:nvSpPr>
          <p:cNvPr id="17" name="Rectangle 16"/>
          <p:cNvSpPr>
            <a:spLocks noChangeArrowheads="1"/>
          </p:cNvSpPr>
          <p:nvPr userDrawn="1"/>
        </p:nvSpPr>
        <p:spPr bwMode="white">
          <a:xfrm>
            <a:off x="8530682" y="250825"/>
            <a:ext cx="111667" cy="4594225"/>
          </a:xfrm>
          <a:prstGeom prst="rect">
            <a:avLst/>
          </a:prstGeom>
          <a:solidFill>
            <a:srgbClr val="002060"/>
          </a:solidFill>
          <a:ln w="9525" cap="flat" cmpd="sng" algn="ctr">
            <a:noFill/>
            <a:prstDash val="solid"/>
            <a:miter lim="800000"/>
            <a:headEnd type="none" w="med" len="med"/>
            <a:tailEnd type="none" w="med" len="med"/>
          </a:ln>
          <a:effectLst/>
        </p:spPr>
        <p:txBody>
          <a:bodyPr wrap="none" anchor="ctr"/>
          <a:lstStyle/>
          <a:p>
            <a:pPr defTabSz="914400" fontAlgn="base">
              <a:spcBef>
                <a:spcPct val="0"/>
              </a:spcBef>
              <a:spcAft>
                <a:spcPct val="0"/>
              </a:spcAft>
              <a:defRPr/>
            </a:pPr>
            <a:endParaRPr lang="en-US" sz="1800">
              <a:solidFill>
                <a:prstClr val="black"/>
              </a:solidFill>
              <a:latin typeface="Arial" charset="0"/>
              <a:cs typeface="Arial" charset="0"/>
            </a:endParaRPr>
          </a:p>
        </p:txBody>
      </p:sp>
    </p:spTree>
    <p:extLst>
      <p:ext uri="{BB962C8B-B14F-4D97-AF65-F5344CB8AC3E}">
        <p14:creationId xmlns:p14="http://schemas.microsoft.com/office/powerpoint/2010/main" val="3501392432"/>
      </p:ext>
    </p:extLst>
  </p:cSld>
  <p:clrMap bg1="lt1" tx1="dk1" bg2="lt2" tx2="dk2" accent1="accent1" accent2="accent2" accent3="accent3" accent4="accent4" accent5="accent5" accent6="accent6" hlink="hlink" folHlink="folHlink"/>
  <p:sldLayoutIdLst>
    <p:sldLayoutId id="2147483710" r:id="rId1"/>
    <p:sldLayoutId id="2147483711" r:id="rId2"/>
  </p:sldLayoutIdLst>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a:spLocks noChangeArrowheads="1"/>
          </p:cNvSpPr>
          <p:nvPr userDrawn="1"/>
        </p:nvSpPr>
        <p:spPr bwMode="white">
          <a:xfrm>
            <a:off x="0" y="5029200"/>
            <a:ext cx="9144000" cy="1143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defTabSz="914400" fontAlgn="base">
              <a:spcBef>
                <a:spcPct val="0"/>
              </a:spcBef>
              <a:spcAft>
                <a:spcPct val="0"/>
              </a:spcAft>
              <a:defRPr/>
            </a:pPr>
            <a:endParaRPr lang="en-US" sz="1800">
              <a:solidFill>
                <a:prstClr val="black"/>
              </a:solidFill>
              <a:latin typeface="Arial" charset="0"/>
              <a:cs typeface="Arial" charset="0"/>
            </a:endParaRPr>
          </a:p>
        </p:txBody>
      </p:sp>
      <p:sp>
        <p:nvSpPr>
          <p:cNvPr id="7" name="Oval 6"/>
          <p:cNvSpPr/>
          <p:nvPr userDrawn="1"/>
        </p:nvSpPr>
        <p:spPr>
          <a:xfrm>
            <a:off x="4302125" y="819150"/>
            <a:ext cx="457200" cy="450850"/>
          </a:xfrm>
          <a:prstGeom prst="ellipse">
            <a:avLst/>
          </a:prstGeom>
          <a:solidFill>
            <a:schemeClr val="bg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914400" fontAlgn="base">
              <a:spcBef>
                <a:spcPct val="0"/>
              </a:spcBef>
              <a:spcAft>
                <a:spcPct val="0"/>
              </a:spcAft>
              <a:defRPr/>
            </a:pPr>
            <a:endParaRPr lang="en-US" sz="1800">
              <a:solidFill>
                <a:prstClr val="white"/>
              </a:solidFill>
            </a:endParaRPr>
          </a:p>
        </p:txBody>
      </p:sp>
    </p:spTree>
    <p:extLst>
      <p:ext uri="{BB962C8B-B14F-4D97-AF65-F5344CB8AC3E}">
        <p14:creationId xmlns:p14="http://schemas.microsoft.com/office/powerpoint/2010/main" val="4192758680"/>
      </p:ext>
    </p:extLst>
  </p:cSld>
  <p:clrMap bg1="lt1" tx1="dk1" bg2="lt2" tx2="dk2" accent1="accent1" accent2="accent2" accent3="accent3" accent4="accent4" accent5="accent5" accent6="accent6" hlink="hlink" folHlink="folHlink"/>
  <p:sldLayoutIdLst>
    <p:sldLayoutId id="2147483713" r:id="rId1"/>
    <p:sldLayoutId id="2147483714" r:id="rId2"/>
  </p:sldLayoutIdLst>
  <p:transition/>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4.xml"/><Relationship Id="rId5" Type="http://schemas.openxmlformats.org/officeDocument/2006/relationships/image" Target="../media/image39.jpe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46.gif"/><Relationship Id="rId13" Type="http://schemas.openxmlformats.org/officeDocument/2006/relationships/image" Target="../media/image51.gif"/><Relationship Id="rId3" Type="http://schemas.openxmlformats.org/officeDocument/2006/relationships/image" Target="../media/image41.gif"/><Relationship Id="rId7" Type="http://schemas.openxmlformats.org/officeDocument/2006/relationships/image" Target="../media/image45.gif"/><Relationship Id="rId12" Type="http://schemas.openxmlformats.org/officeDocument/2006/relationships/image" Target="../media/image50.png"/><Relationship Id="rId17" Type="http://schemas.openxmlformats.org/officeDocument/2006/relationships/image" Target="../media/image55.jpeg"/><Relationship Id="rId2" Type="http://schemas.openxmlformats.org/officeDocument/2006/relationships/image" Target="../media/image40.jpeg"/><Relationship Id="rId16" Type="http://schemas.openxmlformats.org/officeDocument/2006/relationships/image" Target="../media/image54.gif"/><Relationship Id="rId1" Type="http://schemas.openxmlformats.org/officeDocument/2006/relationships/slideLayout" Target="../slideLayouts/slideLayout4.xml"/><Relationship Id="rId6" Type="http://schemas.openxmlformats.org/officeDocument/2006/relationships/image" Target="../media/image44.gif"/><Relationship Id="rId11" Type="http://schemas.openxmlformats.org/officeDocument/2006/relationships/image" Target="../media/image49.gif"/><Relationship Id="rId5" Type="http://schemas.openxmlformats.org/officeDocument/2006/relationships/image" Target="../media/image43.gif"/><Relationship Id="rId15" Type="http://schemas.openxmlformats.org/officeDocument/2006/relationships/image" Target="../media/image53.jpeg"/><Relationship Id="rId10" Type="http://schemas.openxmlformats.org/officeDocument/2006/relationships/image" Target="../media/image48.gif"/><Relationship Id="rId4" Type="http://schemas.openxmlformats.org/officeDocument/2006/relationships/image" Target="../media/image42.gif"/><Relationship Id="rId9" Type="http://schemas.openxmlformats.org/officeDocument/2006/relationships/image" Target="../media/image47.gif"/><Relationship Id="rId14" Type="http://schemas.openxmlformats.org/officeDocument/2006/relationships/image" Target="../media/image52.jpeg"/></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eg"/><Relationship Id="rId2" Type="http://schemas.openxmlformats.org/officeDocument/2006/relationships/image" Target="../media/image59.jpeg"/><Relationship Id="rId1" Type="http://schemas.openxmlformats.org/officeDocument/2006/relationships/slideLayout" Target="../slideLayouts/slideLayout4.xml"/><Relationship Id="rId6" Type="http://schemas.openxmlformats.org/officeDocument/2006/relationships/image" Target="../media/image62.jpeg"/><Relationship Id="rId5" Type="http://schemas.openxmlformats.org/officeDocument/2006/relationships/image" Target="../media/image5.jpeg"/><Relationship Id="rId4" Type="http://schemas.openxmlformats.org/officeDocument/2006/relationships/image" Target="../media/image61.jpeg"/></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jpeg"/><Relationship Id="rId3" Type="http://schemas.openxmlformats.org/officeDocument/2006/relationships/image" Target="../media/image65.jpeg"/><Relationship Id="rId7" Type="http://schemas.openxmlformats.org/officeDocument/2006/relationships/image" Target="../media/image69.jpeg"/><Relationship Id="rId12" Type="http://schemas.openxmlformats.org/officeDocument/2006/relationships/image" Target="../media/image74.jpeg"/><Relationship Id="rId2" Type="http://schemas.openxmlformats.org/officeDocument/2006/relationships/image" Target="../media/image64.jpeg"/><Relationship Id="rId1" Type="http://schemas.openxmlformats.org/officeDocument/2006/relationships/slideLayout" Target="../slideLayouts/slideLayout4.xml"/><Relationship Id="rId6" Type="http://schemas.openxmlformats.org/officeDocument/2006/relationships/image" Target="../media/image68.gif"/><Relationship Id="rId11" Type="http://schemas.openxmlformats.org/officeDocument/2006/relationships/image" Target="../media/image73.png"/><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png"/><Relationship Id="rId14" Type="http://schemas.openxmlformats.org/officeDocument/2006/relationships/image" Target="../media/image76.jpeg"/></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81.png"/><Relationship Id="rId7" Type="http://schemas.openxmlformats.org/officeDocument/2006/relationships/image" Target="../media/image53.jpeg"/><Relationship Id="rId2" Type="http://schemas.openxmlformats.org/officeDocument/2006/relationships/image" Target="../media/image80.jpeg"/><Relationship Id="rId1" Type="http://schemas.openxmlformats.org/officeDocument/2006/relationships/slideLayout" Target="../slideLayouts/slideLayout4.xml"/><Relationship Id="rId6" Type="http://schemas.openxmlformats.org/officeDocument/2006/relationships/image" Target="../media/image52.jpeg"/><Relationship Id="rId5" Type="http://schemas.openxmlformats.org/officeDocument/2006/relationships/image" Target="../media/image51.gif"/><Relationship Id="rId10" Type="http://schemas.openxmlformats.org/officeDocument/2006/relationships/image" Target="../media/image84.jpeg"/><Relationship Id="rId4" Type="http://schemas.openxmlformats.org/officeDocument/2006/relationships/image" Target="../media/image50.png"/><Relationship Id="rId9" Type="http://schemas.openxmlformats.org/officeDocument/2006/relationships/image" Target="../media/image83.gif"/></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7.jpeg"/><Relationship Id="rId5" Type="http://schemas.microsoft.com/office/2007/relationships/hdphoto" Target="../media/hdphoto5.wdp"/><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gif"/><Relationship Id="rId1" Type="http://schemas.openxmlformats.org/officeDocument/2006/relationships/slideLayout" Target="../slideLayouts/slideLayout4.xml"/><Relationship Id="rId6" Type="http://schemas.openxmlformats.org/officeDocument/2006/relationships/image" Target="../media/image93.gif"/><Relationship Id="rId5" Type="http://schemas.openxmlformats.org/officeDocument/2006/relationships/image" Target="../media/image92.gif"/><Relationship Id="rId10" Type="http://schemas.openxmlformats.org/officeDocument/2006/relationships/image" Target="../media/image97.gif"/><Relationship Id="rId4" Type="http://schemas.openxmlformats.org/officeDocument/2006/relationships/image" Target="../media/image91.jpeg"/><Relationship Id="rId9" Type="http://schemas.openxmlformats.org/officeDocument/2006/relationships/image" Target="../media/image96.jpeg"/></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4.xml"/><Relationship Id="rId4" Type="http://schemas.openxmlformats.org/officeDocument/2006/relationships/image" Target="../media/image100.jpe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2.png"/><Relationship Id="rId1" Type="http://schemas.openxmlformats.org/officeDocument/2006/relationships/slideLayout" Target="../slideLayouts/slideLayout4.xml"/><Relationship Id="rId4" Type="http://schemas.openxmlformats.org/officeDocument/2006/relationships/image" Target="../media/image103.jpeg"/></Relationships>
</file>

<file path=ppt/slides/_rels/slide4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g"/><Relationship Id="rId1" Type="http://schemas.openxmlformats.org/officeDocument/2006/relationships/slideLayout" Target="../slideLayouts/slideLayout4.xml"/><Relationship Id="rId5" Type="http://schemas.openxmlformats.org/officeDocument/2006/relationships/image" Target="../media/image109.gif"/><Relationship Id="rId4" Type="http://schemas.openxmlformats.org/officeDocument/2006/relationships/image" Target="../media/image108.jpeg"/></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14.gif"/><Relationship Id="rId4" Type="http://schemas.openxmlformats.org/officeDocument/2006/relationships/image" Target="../media/image113.gif"/></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7.gif"/><Relationship Id="rId7" Type="http://schemas.openxmlformats.org/officeDocument/2006/relationships/image" Target="../media/image114.gif"/><Relationship Id="rId2" Type="http://schemas.openxmlformats.org/officeDocument/2006/relationships/image" Target="../media/image116.gif"/><Relationship Id="rId1" Type="http://schemas.openxmlformats.org/officeDocument/2006/relationships/slideLayout" Target="../slideLayouts/slideLayout4.xml"/><Relationship Id="rId6" Type="http://schemas.openxmlformats.org/officeDocument/2006/relationships/image" Target="../media/image120.gif"/><Relationship Id="rId5" Type="http://schemas.openxmlformats.org/officeDocument/2006/relationships/image" Target="../media/image119.gif"/><Relationship Id="rId4" Type="http://schemas.openxmlformats.org/officeDocument/2006/relationships/image" Target="../media/image118.gif"/><Relationship Id="rId9" Type="http://schemas.openxmlformats.org/officeDocument/2006/relationships/image" Target="../media/image113.gif"/></Relationships>
</file>

<file path=ppt/slides/_rels/slide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jpeg"/><Relationship Id="rId7" Type="http://schemas.openxmlformats.org/officeDocument/2006/relationships/image" Target="../media/image128.jpeg"/><Relationship Id="rId2" Type="http://schemas.openxmlformats.org/officeDocument/2006/relationships/image" Target="../media/image123.jpeg"/><Relationship Id="rId1" Type="http://schemas.openxmlformats.org/officeDocument/2006/relationships/slideLayout" Target="../slideLayouts/slideLayout4.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jpeg"/></Relationships>
</file>

<file path=ppt/slides/_rels/slide5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32.gif"/><Relationship Id="rId7" Type="http://schemas.openxmlformats.org/officeDocument/2006/relationships/image" Target="../media/image136.gif"/><Relationship Id="rId2" Type="http://schemas.openxmlformats.org/officeDocument/2006/relationships/image" Target="../media/image113.gif"/><Relationship Id="rId1" Type="http://schemas.openxmlformats.org/officeDocument/2006/relationships/slideLayout" Target="../slideLayouts/slideLayout4.xml"/><Relationship Id="rId6" Type="http://schemas.openxmlformats.org/officeDocument/2006/relationships/image" Target="../media/image135.jpeg"/><Relationship Id="rId5" Type="http://schemas.openxmlformats.org/officeDocument/2006/relationships/image" Target="../media/image134.jpeg"/><Relationship Id="rId4" Type="http://schemas.openxmlformats.org/officeDocument/2006/relationships/image" Target="../media/image133.jpeg"/></Relationships>
</file>

<file path=ppt/slides/_rels/slide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image" Target="../media/image142.jpeg"/><Relationship Id="rId2" Type="http://schemas.openxmlformats.org/officeDocument/2006/relationships/image" Target="../media/image137.jpeg"/><Relationship Id="rId1" Type="http://schemas.openxmlformats.org/officeDocument/2006/relationships/slideLayout" Target="../slideLayouts/slideLayout4.xml"/><Relationship Id="rId6" Type="http://schemas.openxmlformats.org/officeDocument/2006/relationships/image" Target="../media/image141.jpeg"/><Relationship Id="rId5" Type="http://schemas.openxmlformats.org/officeDocument/2006/relationships/image" Target="../media/image140.jpeg"/><Relationship Id="rId4" Type="http://schemas.openxmlformats.org/officeDocument/2006/relationships/image" Target="../media/image139.png"/></Relationships>
</file>

<file path=ppt/slides/_rels/slide6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3.jpeg"/><Relationship Id="rId1" Type="http://schemas.openxmlformats.org/officeDocument/2006/relationships/slideLayout" Target="../slideLayouts/slideLayout4.xml"/><Relationship Id="rId4" Type="http://schemas.openxmlformats.org/officeDocument/2006/relationships/image" Target="../media/image144.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4.xml"/><Relationship Id="rId5" Type="http://schemas.openxmlformats.org/officeDocument/2006/relationships/image" Target="../media/image148.jpeg"/><Relationship Id="rId4" Type="http://schemas.openxmlformats.org/officeDocument/2006/relationships/image" Target="../media/image147.gif"/></Relationships>
</file>

<file path=ppt/slides/_rels/slide6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50.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153.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flipH="1">
            <a:off x="0" y="1488"/>
            <a:ext cx="9144000" cy="5143500"/>
            <a:chOff x="0" y="20538"/>
            <a:chExt cx="9144000" cy="5143500"/>
          </a:xfrm>
        </p:grpSpPr>
        <p:pic>
          <p:nvPicPr>
            <p:cNvPr id="9" name="Picture 9" descr="D:\Shahzad\Background\15559_large.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20538"/>
              <a:ext cx="9144000" cy="51435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2057400" y="1944183"/>
            <a:ext cx="5943600" cy="1077218"/>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200" b="1" dirty="0" smtClean="0">
                <a:ln w="11430"/>
                <a:solidFill>
                  <a:srgbClr val="250EB2"/>
                </a:solidFill>
                <a:effectLst>
                  <a:glow rad="127000">
                    <a:schemeClr val="bg1">
                      <a:alpha val="98000"/>
                    </a:schemeClr>
                  </a:glow>
                  <a:outerShdw blurRad="80000" dist="40000" dir="5040000" algn="tl">
                    <a:srgbClr val="000000">
                      <a:alpha val="30000"/>
                    </a:srgbClr>
                  </a:outerShdw>
                </a:effectLst>
                <a:latin typeface="Bookman Old Style" pitchFamily="18" charset="0"/>
              </a:rPr>
              <a:t>MATTER </a:t>
            </a:r>
            <a:r>
              <a:rPr lang="en-US" sz="3200" b="1" dirty="0">
                <a:ln w="11430"/>
                <a:solidFill>
                  <a:srgbClr val="250EB2"/>
                </a:solidFill>
                <a:effectLst>
                  <a:glow rad="127000">
                    <a:schemeClr val="bg1">
                      <a:alpha val="98000"/>
                    </a:schemeClr>
                  </a:glow>
                  <a:outerShdw blurRad="80000" dist="40000" dir="5040000" algn="tl">
                    <a:srgbClr val="000000">
                      <a:alpha val="30000"/>
                    </a:srgbClr>
                  </a:outerShdw>
                </a:effectLst>
                <a:latin typeface="Bookman Old Style" pitchFamily="18" charset="0"/>
              </a:rPr>
              <a:t>IN </a:t>
            </a:r>
            <a:r>
              <a:rPr lang="en-US" sz="3200" b="1" dirty="0" smtClean="0">
                <a:ln w="11430"/>
                <a:solidFill>
                  <a:srgbClr val="250EB2"/>
                </a:solidFill>
                <a:effectLst>
                  <a:glow rad="127000">
                    <a:schemeClr val="bg1">
                      <a:alpha val="98000"/>
                    </a:schemeClr>
                  </a:glow>
                  <a:outerShdw blurRad="80000" dist="40000" dir="5040000" algn="tl">
                    <a:srgbClr val="000000">
                      <a:alpha val="30000"/>
                    </a:srgbClr>
                  </a:outerShdw>
                </a:effectLst>
                <a:latin typeface="Bookman Old Style" pitchFamily="18" charset="0"/>
              </a:rPr>
              <a:t>OUR SURROUNDINGS </a:t>
            </a:r>
            <a:endParaRPr lang="en-US" sz="3200" b="1" dirty="0">
              <a:ln w="11430"/>
              <a:solidFill>
                <a:srgbClr val="250EB2"/>
              </a:solidFill>
              <a:effectLst>
                <a:glow rad="127000">
                  <a:schemeClr val="bg1">
                    <a:alpha val="98000"/>
                  </a:schemeClr>
                </a:glow>
                <a:outerShdw blurRad="80000" dist="40000" dir="5040000" algn="tl">
                  <a:srgbClr val="000000">
                    <a:alpha val="30000"/>
                  </a:srgbClr>
                </a:outerShdw>
              </a:effectLst>
              <a:latin typeface="Bookman Old Style" pitchFamily="18" charset="0"/>
            </a:endParaRPr>
          </a:p>
        </p:txBody>
      </p:sp>
      <p:pic>
        <p:nvPicPr>
          <p:cNvPr id="1029"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244" l="0" r="100000"/>
                    </a14:imgEffect>
                  </a14:imgLayer>
                </a14:imgProps>
              </a:ext>
              <a:ext uri="{28A0092B-C50C-407E-A947-70E740481C1C}">
                <a14:useLocalDpi xmlns:a14="http://schemas.microsoft.com/office/drawing/2010/main" val="0"/>
              </a:ext>
            </a:extLst>
          </a:blip>
          <a:srcRect/>
          <a:stretch>
            <a:fillRect/>
          </a:stretch>
        </p:blipFill>
        <p:spPr bwMode="auto">
          <a:xfrm>
            <a:off x="199572" y="42636"/>
            <a:ext cx="3190875"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23407"/>
          <a:stretch/>
        </p:blipFill>
        <p:spPr bwMode="auto">
          <a:xfrm>
            <a:off x="1566645" y="225044"/>
            <a:ext cx="1474860" cy="1375407"/>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3" descr="\\Server\d\Old_data\VIPUL\chemistry images\2-6-2014\pollen grain suspended in wat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922" y="1796870"/>
            <a:ext cx="1428995" cy="1428995"/>
          </a:xfrm>
          <a:prstGeom prst="ellipse">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1582124" y="3403450"/>
            <a:ext cx="1424851" cy="1404322"/>
          </a:xfrm>
          <a:prstGeom prst="ellipse">
            <a:avLst/>
          </a:prstGeom>
          <a:blipFill>
            <a:blip r:embed="rId7" cstate="print"/>
            <a:stretch>
              <a:fillRect/>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cs typeface="Calibri" pitchFamily="34" charset="0"/>
            </a:endParaRPr>
          </a:p>
        </p:txBody>
      </p:sp>
    </p:spTree>
    <p:extLst>
      <p:ext uri="{BB962C8B-B14F-4D97-AF65-F5344CB8AC3E}">
        <p14:creationId xmlns:p14="http://schemas.microsoft.com/office/powerpoint/2010/main" val="2975640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250" autoRev="1" fill="hold">
                                          <p:stCondLst>
                                            <p:cond delay="0"/>
                                          </p:stCondLst>
                                        </p:cTn>
                                        <p:tgtEl>
                                          <p:spTgt spid="2"/>
                                        </p:tgtEl>
                                        <p:attrNameLst>
                                          <p:attrName>ppt_w</p:attrName>
                                        </p:attrNameLst>
                                      </p:cBhvr>
                                    </p:anim>
                                    <p:anim by="(#ppt_w*0.50)" calcmode="lin" valueType="num">
                                      <p:cBhvr>
                                        <p:cTn id="8" dur="250" decel="50000" autoRev="1" fill="hold">
                                          <p:stCondLst>
                                            <p:cond delay="0"/>
                                          </p:stCondLst>
                                        </p:cTn>
                                        <p:tgtEl>
                                          <p:spTgt spid="2"/>
                                        </p:tgtEl>
                                        <p:attrNameLst>
                                          <p:attrName>ppt_x</p:attrName>
                                        </p:attrNameLst>
                                      </p:cBhvr>
                                    </p:anim>
                                    <p:anim from="(-#ppt_h/2)" to="(#ppt_y)" calcmode="lin" valueType="num">
                                      <p:cBhvr>
                                        <p:cTn id="9" dur="500" fill="hold">
                                          <p:stCondLst>
                                            <p:cond delay="0"/>
                                          </p:stCondLst>
                                        </p:cTn>
                                        <p:tgtEl>
                                          <p:spTgt spid="2"/>
                                        </p:tgtEl>
                                        <p:attrNameLst>
                                          <p:attrName>ppt_y</p:attrName>
                                        </p:attrNameLst>
                                      </p:cBhvr>
                                    </p:anim>
                                    <p:animRot by="21600000">
                                      <p:cBhvr>
                                        <p:cTn id="10" dur="500" fill="hold">
                                          <p:stCondLst>
                                            <p:cond delay="0"/>
                                          </p:stCondLst>
                                        </p:cTn>
                                        <p:tgtEl>
                                          <p:spTgt spid="2"/>
                                        </p:tgtEl>
                                        <p:attrNameLst>
                                          <p:attrName>r</p:attrName>
                                        </p:attrNameLst>
                                      </p:cBhvr>
                                    </p:animRot>
                                  </p:childTnLst>
                                </p:cTn>
                              </p:par>
                              <p:par>
                                <p:cTn id="11" presetID="53" presetClass="entr" presetSubtype="16"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edge">
                                      <p:cBhvr>
                                        <p:cTn id="2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286"/>
            <a:ext cx="9144000" cy="5138928"/>
          </a:xfrm>
          <a:prstGeom prst="rect">
            <a:avLst/>
          </a:prstGeom>
          <a:blipFill>
            <a:blip r:embed="rId2" cstate="print"/>
            <a:stretch>
              <a:fillRect/>
            </a:stretch>
          </a:blip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5" name="TextBox 4"/>
          <p:cNvSpPr txBox="1"/>
          <p:nvPr/>
        </p:nvSpPr>
        <p:spPr>
          <a:xfrm>
            <a:off x="717550" y="1047750"/>
            <a:ext cx="8001000" cy="1569660"/>
          </a:xfrm>
          <a:prstGeom prst="rect">
            <a:avLst/>
          </a:prstGeom>
          <a:noFill/>
          <a:ln>
            <a:noFill/>
          </a:ln>
        </p:spPr>
        <p:txBody>
          <a:bodyPr wrap="square" rtlCol="0">
            <a:spAutoFit/>
          </a:bodyPr>
          <a:lstStyle/>
          <a:p>
            <a:pPr algn="just"/>
            <a:r>
              <a:rPr lang="en-US" sz="3200" b="1" dirty="0" smtClean="0">
                <a:solidFill>
                  <a:srgbClr val="0000FF"/>
                </a:solidFill>
                <a:effectLst>
                  <a:outerShdw blurRad="38100" dist="38100" dir="2700000" algn="tl">
                    <a:srgbClr val="000000">
                      <a:alpha val="43137"/>
                    </a:srgbClr>
                  </a:outerShdw>
                </a:effectLst>
                <a:latin typeface="Bookman Old Style" pitchFamily="18" charset="0"/>
              </a:rPr>
              <a:t>Matter is made up of tiny particles. The particles which make up matter are atoms or molecules </a:t>
            </a:r>
            <a:endParaRPr lang="en-US" sz="3200" b="1" dirty="0">
              <a:solidFill>
                <a:srgbClr val="0000FF"/>
              </a:solidFill>
              <a:effectLst>
                <a:outerShdw blurRad="38100" dist="38100" dir="2700000" algn="tl">
                  <a:srgbClr val="000000">
                    <a:alpha val="43137"/>
                  </a:srgbClr>
                </a:outerShdw>
              </a:effectLst>
              <a:latin typeface="Bookman Old Style" pitchFamily="18" charset="0"/>
            </a:endParaRPr>
          </a:p>
        </p:txBody>
      </p:sp>
      <p:sp>
        <p:nvSpPr>
          <p:cNvPr id="6" name="TextBox 5"/>
          <p:cNvSpPr txBox="1"/>
          <p:nvPr/>
        </p:nvSpPr>
        <p:spPr>
          <a:xfrm>
            <a:off x="5505463" y="1047522"/>
            <a:ext cx="1047737" cy="584775"/>
          </a:xfrm>
          <a:prstGeom prst="rect">
            <a:avLst/>
          </a:prstGeom>
          <a:noFill/>
          <a:ln>
            <a:noFill/>
          </a:ln>
        </p:spPr>
        <p:txBody>
          <a:bodyPr wrap="square" rtlCol="0">
            <a:spAutoFit/>
          </a:bodyPr>
          <a:lstStyle/>
          <a:p>
            <a:pPr algn="just"/>
            <a:r>
              <a:rPr lang="en-US" sz="3200" b="1" dirty="0" smtClean="0">
                <a:solidFill>
                  <a:srgbClr val="FFFF00"/>
                </a:solidFill>
                <a:effectLst>
                  <a:glow rad="101600">
                    <a:schemeClr val="accent2">
                      <a:satMod val="175000"/>
                      <a:alpha val="40000"/>
                    </a:schemeClr>
                  </a:glow>
                  <a:outerShdw blurRad="38100" dist="38100" dir="2700000" algn="tl">
                    <a:srgbClr val="000000">
                      <a:alpha val="43137"/>
                    </a:srgbClr>
                  </a:outerShdw>
                </a:effectLst>
                <a:latin typeface="Bookman Old Style" pitchFamily="18" charset="0"/>
              </a:rPr>
              <a:t>tiny</a:t>
            </a:r>
            <a:endParaRPr lang="en-US" sz="3200" b="1" dirty="0">
              <a:solidFill>
                <a:srgbClr val="FFFF00"/>
              </a:solidFill>
              <a:effectLst>
                <a:glow rad="101600">
                  <a:schemeClr val="accent2">
                    <a:satMod val="175000"/>
                    <a:alpha val="40000"/>
                  </a:schemeClr>
                </a:glow>
                <a:outerShdw blurRad="38100" dist="38100" dir="2700000" algn="tl">
                  <a:srgbClr val="000000">
                    <a:alpha val="43137"/>
                  </a:srgbClr>
                </a:outerShdw>
              </a:effectLst>
              <a:latin typeface="Bookman Old Style" pitchFamily="18" charset="0"/>
            </a:endParaRPr>
          </a:p>
        </p:txBody>
      </p:sp>
      <p:sp>
        <p:nvSpPr>
          <p:cNvPr id="7" name="TextBox 6"/>
          <p:cNvSpPr txBox="1"/>
          <p:nvPr/>
        </p:nvSpPr>
        <p:spPr>
          <a:xfrm>
            <a:off x="719134" y="1050549"/>
            <a:ext cx="1752600" cy="584775"/>
          </a:xfrm>
          <a:prstGeom prst="rect">
            <a:avLst/>
          </a:prstGeom>
          <a:noFill/>
          <a:ln>
            <a:noFill/>
          </a:ln>
        </p:spPr>
        <p:txBody>
          <a:bodyPr wrap="square" rtlCol="0">
            <a:spAutoFit/>
          </a:bodyPr>
          <a:lstStyle/>
          <a:p>
            <a:pPr algn="just"/>
            <a:r>
              <a:rPr lang="en-US" sz="3200" b="1" dirty="0" smtClean="0">
                <a:solidFill>
                  <a:srgbClr val="FFFF00"/>
                </a:solidFill>
                <a:effectLst>
                  <a:glow rad="101600">
                    <a:schemeClr val="accent2">
                      <a:satMod val="175000"/>
                      <a:alpha val="40000"/>
                    </a:schemeClr>
                  </a:glow>
                  <a:outerShdw blurRad="38100" dist="38100" dir="2700000" algn="tl">
                    <a:srgbClr val="000000">
                      <a:alpha val="43137"/>
                    </a:srgbClr>
                  </a:outerShdw>
                </a:effectLst>
                <a:latin typeface="Bookman Old Style" pitchFamily="18" charset="0"/>
              </a:rPr>
              <a:t>Matter</a:t>
            </a:r>
            <a:endParaRPr lang="en-US" sz="3200" b="1" dirty="0">
              <a:solidFill>
                <a:srgbClr val="FFFF00"/>
              </a:solidFill>
              <a:effectLst>
                <a:glow rad="101600">
                  <a:schemeClr val="accent2">
                    <a:satMod val="175000"/>
                    <a:alpha val="40000"/>
                  </a:schemeClr>
                </a:glow>
                <a:outerShdw blurRad="38100" dist="38100" dir="2700000" algn="tl">
                  <a:srgbClr val="000000">
                    <a:alpha val="43137"/>
                  </a:srgbClr>
                </a:outerShdw>
              </a:effectLst>
              <a:latin typeface="Bookman Old Style" pitchFamily="18" charset="0"/>
            </a:endParaRPr>
          </a:p>
        </p:txBody>
      </p:sp>
      <p:sp>
        <p:nvSpPr>
          <p:cNvPr id="4" name="Rectangle 3"/>
          <p:cNvSpPr/>
          <p:nvPr/>
        </p:nvSpPr>
        <p:spPr>
          <a:xfrm>
            <a:off x="6554560" y="1048543"/>
            <a:ext cx="2042547" cy="584775"/>
          </a:xfrm>
          <a:prstGeom prst="rect">
            <a:avLst/>
          </a:prstGeom>
        </p:spPr>
        <p:txBody>
          <a:bodyPr wrap="none">
            <a:spAutoFit/>
          </a:bodyPr>
          <a:lstStyle/>
          <a:p>
            <a:pPr algn="just"/>
            <a:r>
              <a:rPr lang="en-US" sz="3200" b="1" dirty="0">
                <a:solidFill>
                  <a:srgbClr val="FFFF00"/>
                </a:solidFill>
                <a:effectLst>
                  <a:glow rad="101600">
                    <a:schemeClr val="accent2">
                      <a:satMod val="175000"/>
                      <a:alpha val="40000"/>
                    </a:schemeClr>
                  </a:glow>
                  <a:outerShdw blurRad="38100" dist="38100" dir="2700000" algn="tl">
                    <a:srgbClr val="000000">
                      <a:alpha val="43137"/>
                    </a:srgbClr>
                  </a:outerShdw>
                </a:effectLst>
                <a:latin typeface="Bookman Old Style" pitchFamily="18" charset="0"/>
              </a:rPr>
              <a:t>particles</a:t>
            </a:r>
          </a:p>
        </p:txBody>
      </p:sp>
      <p:sp>
        <p:nvSpPr>
          <p:cNvPr id="8" name="TextBox 7"/>
          <p:cNvSpPr txBox="1"/>
          <p:nvPr/>
        </p:nvSpPr>
        <p:spPr>
          <a:xfrm>
            <a:off x="1514474" y="2022316"/>
            <a:ext cx="4502727" cy="584775"/>
          </a:xfrm>
          <a:prstGeom prst="rect">
            <a:avLst/>
          </a:prstGeom>
          <a:noFill/>
          <a:ln>
            <a:noFill/>
          </a:ln>
        </p:spPr>
        <p:txBody>
          <a:bodyPr wrap="square" rtlCol="0">
            <a:spAutoFit/>
          </a:bodyPr>
          <a:lstStyle/>
          <a:p>
            <a:pPr algn="just"/>
            <a:r>
              <a:rPr lang="en-US" sz="3200" b="1" dirty="0" smtClean="0">
                <a:solidFill>
                  <a:srgbClr val="FFFF00"/>
                </a:solidFill>
                <a:effectLst>
                  <a:glow rad="101600">
                    <a:schemeClr val="accent2">
                      <a:satMod val="175000"/>
                      <a:alpha val="40000"/>
                    </a:schemeClr>
                  </a:glow>
                  <a:outerShdw blurRad="38100" dist="38100" dir="2700000" algn="tl">
                    <a:srgbClr val="000000">
                      <a:alpha val="43137"/>
                    </a:srgbClr>
                  </a:outerShdw>
                </a:effectLst>
                <a:latin typeface="Bookman Old Style" pitchFamily="18" charset="0"/>
              </a:rPr>
              <a:t>atoms or molecules</a:t>
            </a:r>
            <a:endParaRPr lang="en-US" sz="3200" b="1" dirty="0">
              <a:solidFill>
                <a:srgbClr val="FFFF00"/>
              </a:solidFill>
              <a:effectLst>
                <a:glow rad="101600">
                  <a:schemeClr val="accent2">
                    <a:satMod val="175000"/>
                    <a:alpha val="40000"/>
                  </a:schemeClr>
                </a:glow>
                <a:outerShdw blurRad="38100" dist="38100" dir="2700000" algn="tl">
                  <a:srgbClr val="000000">
                    <a:alpha val="43137"/>
                  </a:srgbClr>
                </a:outerShdw>
              </a:effectLst>
              <a:latin typeface="Bookman Old Style" pitchFamily="18" charset="0"/>
            </a:endParaRPr>
          </a:p>
        </p:txBody>
      </p:sp>
    </p:spTree>
    <p:extLst>
      <p:ext uri="{BB962C8B-B14F-4D97-AF65-F5344CB8AC3E}">
        <p14:creationId xmlns:p14="http://schemas.microsoft.com/office/powerpoint/2010/main" val="1592670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3</a:t>
            </a:r>
            <a:endParaRPr lang="en-US" sz="2800" dirty="0">
              <a:latin typeface="Algerian" panose="04020705040A02060702" pitchFamily="82" charset="0"/>
            </a:endParaRPr>
          </a:p>
        </p:txBody>
      </p:sp>
      <p:sp>
        <p:nvSpPr>
          <p:cNvPr id="6" name="Title 7"/>
          <p:cNvSpPr txBox="1">
            <a:spLocks/>
          </p:cNvSpPr>
          <p:nvPr/>
        </p:nvSpPr>
        <p:spPr bwMode="auto">
          <a:xfrm>
            <a:off x="806019" y="2708638"/>
            <a:ext cx="6432981" cy="108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Properties of </a:t>
            </a:r>
            <a:r>
              <a:rPr lang="en-US" altLang="en-US" sz="2400" dirty="0" smtClean="0">
                <a:solidFill>
                  <a:srgbClr val="FF6600"/>
                </a:solidFill>
                <a:latin typeface="Bookman Old Style" pitchFamily="18" charset="0"/>
              </a:rPr>
              <a:t>matter </a:t>
            </a:r>
          </a:p>
          <a:p>
            <a:pPr marL="342900" indent="-342900">
              <a:buFont typeface="Arial" pitchFamily="34" charset="0"/>
              <a:buChar char="•"/>
            </a:pPr>
            <a:r>
              <a:rPr lang="en-US" altLang="en-US" sz="2400" dirty="0" smtClean="0">
                <a:solidFill>
                  <a:srgbClr val="FF6600"/>
                </a:solidFill>
                <a:latin typeface="Bookman Old Style" pitchFamily="18" charset="0"/>
              </a:rPr>
              <a:t>Property 1 - Matter is made </a:t>
            </a:r>
            <a:r>
              <a:rPr lang="en-US" altLang="en-US" sz="2400" dirty="0">
                <a:solidFill>
                  <a:srgbClr val="FF6600"/>
                </a:solidFill>
                <a:latin typeface="Bookman Old Style" pitchFamily="18" charset="0"/>
              </a:rPr>
              <a:t>up of small particles</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92741391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4"/>
          <p:cNvSpPr/>
          <p:nvPr/>
        </p:nvSpPr>
        <p:spPr>
          <a:xfrm>
            <a:off x="5490964" y="3612042"/>
            <a:ext cx="1226842" cy="1204532"/>
          </a:xfrm>
          <a:custGeom>
            <a:avLst/>
            <a:gdLst>
              <a:gd name="connsiteX0" fmla="*/ 0 w 2590800"/>
              <a:gd name="connsiteY0" fmla="*/ 214104 h 3200400"/>
              <a:gd name="connsiteX1" fmla="*/ 62710 w 2590800"/>
              <a:gd name="connsiteY1" fmla="*/ 62710 h 3200400"/>
              <a:gd name="connsiteX2" fmla="*/ 214105 w 2590800"/>
              <a:gd name="connsiteY2" fmla="*/ 1 h 3200400"/>
              <a:gd name="connsiteX3" fmla="*/ 2376696 w 2590800"/>
              <a:gd name="connsiteY3" fmla="*/ 0 h 3200400"/>
              <a:gd name="connsiteX4" fmla="*/ 2528090 w 2590800"/>
              <a:gd name="connsiteY4" fmla="*/ 62710 h 3200400"/>
              <a:gd name="connsiteX5" fmla="*/ 2590799 w 2590800"/>
              <a:gd name="connsiteY5" fmla="*/ 214105 h 3200400"/>
              <a:gd name="connsiteX6" fmla="*/ 2590800 w 2590800"/>
              <a:gd name="connsiteY6" fmla="*/ 2986296 h 3200400"/>
              <a:gd name="connsiteX7" fmla="*/ 2528090 w 2590800"/>
              <a:gd name="connsiteY7" fmla="*/ 3137690 h 3200400"/>
              <a:gd name="connsiteX8" fmla="*/ 2376696 w 2590800"/>
              <a:gd name="connsiteY8" fmla="*/ 3200400 h 3200400"/>
              <a:gd name="connsiteX9" fmla="*/ 214104 w 2590800"/>
              <a:gd name="connsiteY9" fmla="*/ 3200400 h 3200400"/>
              <a:gd name="connsiteX10" fmla="*/ 62710 w 2590800"/>
              <a:gd name="connsiteY10" fmla="*/ 3137690 h 3200400"/>
              <a:gd name="connsiteX11" fmla="*/ 1 w 2590800"/>
              <a:gd name="connsiteY11" fmla="*/ 2986295 h 3200400"/>
              <a:gd name="connsiteX12" fmla="*/ 0 w 2590800"/>
              <a:gd name="connsiteY12" fmla="*/ 214104 h 3200400"/>
              <a:gd name="connsiteX0" fmla="*/ 168101 w 2758901"/>
              <a:gd name="connsiteY0" fmla="*/ 214104 h 3200400"/>
              <a:gd name="connsiteX1" fmla="*/ 230811 w 2758901"/>
              <a:gd name="connsiteY1" fmla="*/ 62710 h 3200400"/>
              <a:gd name="connsiteX2" fmla="*/ 251558 w 2758901"/>
              <a:gd name="connsiteY2" fmla="*/ 72571 h 3200400"/>
              <a:gd name="connsiteX3" fmla="*/ 382206 w 2758901"/>
              <a:gd name="connsiteY3" fmla="*/ 1 h 3200400"/>
              <a:gd name="connsiteX4" fmla="*/ 2544797 w 2758901"/>
              <a:gd name="connsiteY4" fmla="*/ 0 h 3200400"/>
              <a:gd name="connsiteX5" fmla="*/ 2696191 w 2758901"/>
              <a:gd name="connsiteY5" fmla="*/ 62710 h 3200400"/>
              <a:gd name="connsiteX6" fmla="*/ 2758900 w 2758901"/>
              <a:gd name="connsiteY6" fmla="*/ 214105 h 3200400"/>
              <a:gd name="connsiteX7" fmla="*/ 2758901 w 2758901"/>
              <a:gd name="connsiteY7" fmla="*/ 2986296 h 3200400"/>
              <a:gd name="connsiteX8" fmla="*/ 2696191 w 2758901"/>
              <a:gd name="connsiteY8" fmla="*/ 3137690 h 3200400"/>
              <a:gd name="connsiteX9" fmla="*/ 2544797 w 2758901"/>
              <a:gd name="connsiteY9" fmla="*/ 3200400 h 3200400"/>
              <a:gd name="connsiteX10" fmla="*/ 382205 w 2758901"/>
              <a:gd name="connsiteY10" fmla="*/ 3200400 h 3200400"/>
              <a:gd name="connsiteX11" fmla="*/ 230811 w 2758901"/>
              <a:gd name="connsiteY11" fmla="*/ 3137690 h 3200400"/>
              <a:gd name="connsiteX12" fmla="*/ 168102 w 2758901"/>
              <a:gd name="connsiteY12" fmla="*/ 2986295 h 3200400"/>
              <a:gd name="connsiteX13" fmla="*/ 168101 w 2758901"/>
              <a:gd name="connsiteY13" fmla="*/ 214104 h 3200400"/>
              <a:gd name="connsiteX0" fmla="*/ 171559 w 2762359"/>
              <a:gd name="connsiteY0" fmla="*/ 214104 h 3200400"/>
              <a:gd name="connsiteX1" fmla="*/ 234269 w 2762359"/>
              <a:gd name="connsiteY1" fmla="*/ 62710 h 3200400"/>
              <a:gd name="connsiteX2" fmla="*/ 385664 w 2762359"/>
              <a:gd name="connsiteY2" fmla="*/ 1 h 3200400"/>
              <a:gd name="connsiteX3" fmla="*/ 2548255 w 2762359"/>
              <a:gd name="connsiteY3" fmla="*/ 0 h 3200400"/>
              <a:gd name="connsiteX4" fmla="*/ 2699649 w 2762359"/>
              <a:gd name="connsiteY4" fmla="*/ 62710 h 3200400"/>
              <a:gd name="connsiteX5" fmla="*/ 2762358 w 2762359"/>
              <a:gd name="connsiteY5" fmla="*/ 214105 h 3200400"/>
              <a:gd name="connsiteX6" fmla="*/ 2762359 w 2762359"/>
              <a:gd name="connsiteY6" fmla="*/ 2986296 h 3200400"/>
              <a:gd name="connsiteX7" fmla="*/ 2699649 w 2762359"/>
              <a:gd name="connsiteY7" fmla="*/ 3137690 h 3200400"/>
              <a:gd name="connsiteX8" fmla="*/ 2548255 w 2762359"/>
              <a:gd name="connsiteY8" fmla="*/ 3200400 h 3200400"/>
              <a:gd name="connsiteX9" fmla="*/ 385663 w 2762359"/>
              <a:gd name="connsiteY9" fmla="*/ 3200400 h 3200400"/>
              <a:gd name="connsiteX10" fmla="*/ 234269 w 2762359"/>
              <a:gd name="connsiteY10" fmla="*/ 3137690 h 3200400"/>
              <a:gd name="connsiteX11" fmla="*/ 171560 w 2762359"/>
              <a:gd name="connsiteY11" fmla="*/ 2986295 h 3200400"/>
              <a:gd name="connsiteX12" fmla="*/ 171559 w 2762359"/>
              <a:gd name="connsiteY12" fmla="*/ 214104 h 3200400"/>
              <a:gd name="connsiteX0" fmla="*/ 434643 w 3025443"/>
              <a:gd name="connsiteY0" fmla="*/ 214104 h 3200400"/>
              <a:gd name="connsiteX1" fmla="*/ 40153 w 3025443"/>
              <a:gd name="connsiteY1" fmla="*/ 62710 h 3200400"/>
              <a:gd name="connsiteX2" fmla="*/ 648748 w 3025443"/>
              <a:gd name="connsiteY2" fmla="*/ 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394490 w 2985290"/>
              <a:gd name="connsiteY0" fmla="*/ 214104 h 3200400"/>
              <a:gd name="connsiteX1" fmla="*/ 0 w 2985290"/>
              <a:gd name="connsiteY1" fmla="*/ 62710 h 3200400"/>
              <a:gd name="connsiteX2" fmla="*/ 707655 w 2985290"/>
              <a:gd name="connsiteY2" fmla="*/ 99061 h 3200400"/>
              <a:gd name="connsiteX3" fmla="*/ 2771186 w 2985290"/>
              <a:gd name="connsiteY3" fmla="*/ 0 h 3200400"/>
              <a:gd name="connsiteX4" fmla="*/ 2922580 w 2985290"/>
              <a:gd name="connsiteY4" fmla="*/ 62710 h 3200400"/>
              <a:gd name="connsiteX5" fmla="*/ 2985289 w 2985290"/>
              <a:gd name="connsiteY5" fmla="*/ 214105 h 3200400"/>
              <a:gd name="connsiteX6" fmla="*/ 2985290 w 2985290"/>
              <a:gd name="connsiteY6" fmla="*/ 2986296 h 3200400"/>
              <a:gd name="connsiteX7" fmla="*/ 2922580 w 2985290"/>
              <a:gd name="connsiteY7" fmla="*/ 3137690 h 3200400"/>
              <a:gd name="connsiteX8" fmla="*/ 2771186 w 2985290"/>
              <a:gd name="connsiteY8" fmla="*/ 3200400 h 3200400"/>
              <a:gd name="connsiteX9" fmla="*/ 608594 w 2985290"/>
              <a:gd name="connsiteY9" fmla="*/ 3200400 h 3200400"/>
              <a:gd name="connsiteX10" fmla="*/ 457200 w 2985290"/>
              <a:gd name="connsiteY10" fmla="*/ 3137690 h 3200400"/>
              <a:gd name="connsiteX11" fmla="*/ 394491 w 2985290"/>
              <a:gd name="connsiteY11" fmla="*/ 2986295 h 3200400"/>
              <a:gd name="connsiteX12" fmla="*/ 394490 w 2985290"/>
              <a:gd name="connsiteY12" fmla="*/ 214104 h 3200400"/>
              <a:gd name="connsiteX0" fmla="*/ 394490 w 2985290"/>
              <a:gd name="connsiteY0" fmla="*/ 227594 h 3213890"/>
              <a:gd name="connsiteX1" fmla="*/ 0 w 2985290"/>
              <a:gd name="connsiteY1" fmla="*/ 0 h 3213890"/>
              <a:gd name="connsiteX2" fmla="*/ 707655 w 2985290"/>
              <a:gd name="connsiteY2" fmla="*/ 112551 h 3213890"/>
              <a:gd name="connsiteX3" fmla="*/ 2771186 w 2985290"/>
              <a:gd name="connsiteY3" fmla="*/ 13490 h 3213890"/>
              <a:gd name="connsiteX4" fmla="*/ 2922580 w 2985290"/>
              <a:gd name="connsiteY4" fmla="*/ 76200 h 3213890"/>
              <a:gd name="connsiteX5" fmla="*/ 2985289 w 2985290"/>
              <a:gd name="connsiteY5" fmla="*/ 227595 h 3213890"/>
              <a:gd name="connsiteX6" fmla="*/ 2985290 w 2985290"/>
              <a:gd name="connsiteY6" fmla="*/ 2999786 h 3213890"/>
              <a:gd name="connsiteX7" fmla="*/ 2922580 w 2985290"/>
              <a:gd name="connsiteY7" fmla="*/ 3151180 h 3213890"/>
              <a:gd name="connsiteX8" fmla="*/ 2771186 w 2985290"/>
              <a:gd name="connsiteY8" fmla="*/ 3213890 h 3213890"/>
              <a:gd name="connsiteX9" fmla="*/ 608594 w 2985290"/>
              <a:gd name="connsiteY9" fmla="*/ 3213890 h 3213890"/>
              <a:gd name="connsiteX10" fmla="*/ 457200 w 2985290"/>
              <a:gd name="connsiteY10" fmla="*/ 3151180 h 3213890"/>
              <a:gd name="connsiteX11" fmla="*/ 394491 w 2985290"/>
              <a:gd name="connsiteY11" fmla="*/ 2999785 h 3213890"/>
              <a:gd name="connsiteX12" fmla="*/ 394490 w 2985290"/>
              <a:gd name="connsiteY12" fmla="*/ 227594 h 3213890"/>
              <a:gd name="connsiteX0" fmla="*/ 394490 w 2985290"/>
              <a:gd name="connsiteY0" fmla="*/ 456194 h 3213890"/>
              <a:gd name="connsiteX1" fmla="*/ 0 w 2985290"/>
              <a:gd name="connsiteY1" fmla="*/ 0 h 3213890"/>
              <a:gd name="connsiteX2" fmla="*/ 707655 w 2985290"/>
              <a:gd name="connsiteY2" fmla="*/ 112551 h 3213890"/>
              <a:gd name="connsiteX3" fmla="*/ 2771186 w 2985290"/>
              <a:gd name="connsiteY3" fmla="*/ 13490 h 3213890"/>
              <a:gd name="connsiteX4" fmla="*/ 2922580 w 2985290"/>
              <a:gd name="connsiteY4" fmla="*/ 76200 h 3213890"/>
              <a:gd name="connsiteX5" fmla="*/ 2985289 w 2985290"/>
              <a:gd name="connsiteY5" fmla="*/ 227595 h 3213890"/>
              <a:gd name="connsiteX6" fmla="*/ 2985290 w 2985290"/>
              <a:gd name="connsiteY6" fmla="*/ 2999786 h 3213890"/>
              <a:gd name="connsiteX7" fmla="*/ 2922580 w 2985290"/>
              <a:gd name="connsiteY7" fmla="*/ 3151180 h 3213890"/>
              <a:gd name="connsiteX8" fmla="*/ 2771186 w 2985290"/>
              <a:gd name="connsiteY8" fmla="*/ 3213890 h 3213890"/>
              <a:gd name="connsiteX9" fmla="*/ 608594 w 2985290"/>
              <a:gd name="connsiteY9" fmla="*/ 3213890 h 3213890"/>
              <a:gd name="connsiteX10" fmla="*/ 457200 w 2985290"/>
              <a:gd name="connsiteY10" fmla="*/ 3151180 h 3213890"/>
              <a:gd name="connsiteX11" fmla="*/ 394491 w 2985290"/>
              <a:gd name="connsiteY11" fmla="*/ 2999785 h 3213890"/>
              <a:gd name="connsiteX12" fmla="*/ 394490 w 2985290"/>
              <a:gd name="connsiteY12" fmla="*/ 456194 h 3213890"/>
              <a:gd name="connsiteX0" fmla="*/ 242090 w 2832890"/>
              <a:gd name="connsiteY0" fmla="*/ 442704 h 3200400"/>
              <a:gd name="connsiteX1" fmla="*/ 0 w 2832890"/>
              <a:gd name="connsiteY1" fmla="*/ 72235 h 3200400"/>
              <a:gd name="connsiteX2" fmla="*/ 555255 w 2832890"/>
              <a:gd name="connsiteY2" fmla="*/ 99061 h 3200400"/>
              <a:gd name="connsiteX3" fmla="*/ 2618786 w 2832890"/>
              <a:gd name="connsiteY3" fmla="*/ 0 h 3200400"/>
              <a:gd name="connsiteX4" fmla="*/ 2770180 w 2832890"/>
              <a:gd name="connsiteY4" fmla="*/ 62710 h 3200400"/>
              <a:gd name="connsiteX5" fmla="*/ 2832889 w 2832890"/>
              <a:gd name="connsiteY5" fmla="*/ 214105 h 3200400"/>
              <a:gd name="connsiteX6" fmla="*/ 2832890 w 2832890"/>
              <a:gd name="connsiteY6" fmla="*/ 2986296 h 3200400"/>
              <a:gd name="connsiteX7" fmla="*/ 2770180 w 2832890"/>
              <a:gd name="connsiteY7" fmla="*/ 3137690 h 3200400"/>
              <a:gd name="connsiteX8" fmla="*/ 2618786 w 2832890"/>
              <a:gd name="connsiteY8" fmla="*/ 3200400 h 3200400"/>
              <a:gd name="connsiteX9" fmla="*/ 456194 w 2832890"/>
              <a:gd name="connsiteY9" fmla="*/ 3200400 h 3200400"/>
              <a:gd name="connsiteX10" fmla="*/ 304800 w 2832890"/>
              <a:gd name="connsiteY10" fmla="*/ 3137690 h 3200400"/>
              <a:gd name="connsiteX11" fmla="*/ 242091 w 2832890"/>
              <a:gd name="connsiteY11" fmla="*/ 2986295 h 3200400"/>
              <a:gd name="connsiteX12" fmla="*/ 242090 w 2832890"/>
              <a:gd name="connsiteY12" fmla="*/ 442704 h 3200400"/>
              <a:gd name="connsiteX0" fmla="*/ 242090 w 2848432"/>
              <a:gd name="connsiteY0" fmla="*/ 442704 h 3200400"/>
              <a:gd name="connsiteX1" fmla="*/ 0 w 2848432"/>
              <a:gd name="connsiteY1" fmla="*/ 72235 h 3200400"/>
              <a:gd name="connsiteX2" fmla="*/ 555255 w 2848432"/>
              <a:gd name="connsiteY2" fmla="*/ 99061 h 3200400"/>
              <a:gd name="connsiteX3" fmla="*/ 2618786 w 2848432"/>
              <a:gd name="connsiteY3" fmla="*/ 0 h 3200400"/>
              <a:gd name="connsiteX4" fmla="*/ 2808280 w 2848432"/>
              <a:gd name="connsiteY4" fmla="*/ 100810 h 3200400"/>
              <a:gd name="connsiteX5" fmla="*/ 2832889 w 2848432"/>
              <a:gd name="connsiteY5" fmla="*/ 214105 h 3200400"/>
              <a:gd name="connsiteX6" fmla="*/ 2832890 w 2848432"/>
              <a:gd name="connsiteY6" fmla="*/ 2986296 h 3200400"/>
              <a:gd name="connsiteX7" fmla="*/ 2770180 w 2848432"/>
              <a:gd name="connsiteY7" fmla="*/ 3137690 h 3200400"/>
              <a:gd name="connsiteX8" fmla="*/ 2618786 w 2848432"/>
              <a:gd name="connsiteY8" fmla="*/ 3200400 h 3200400"/>
              <a:gd name="connsiteX9" fmla="*/ 456194 w 2848432"/>
              <a:gd name="connsiteY9" fmla="*/ 3200400 h 3200400"/>
              <a:gd name="connsiteX10" fmla="*/ 304800 w 2848432"/>
              <a:gd name="connsiteY10" fmla="*/ 3137690 h 3200400"/>
              <a:gd name="connsiteX11" fmla="*/ 242091 w 2848432"/>
              <a:gd name="connsiteY11" fmla="*/ 2986295 h 3200400"/>
              <a:gd name="connsiteX12" fmla="*/ 242090 w 2848432"/>
              <a:gd name="connsiteY12" fmla="*/ 442704 h 3200400"/>
              <a:gd name="connsiteX0" fmla="*/ 242090 w 2842376"/>
              <a:gd name="connsiteY0" fmla="*/ 385554 h 3143250"/>
              <a:gd name="connsiteX1" fmla="*/ 0 w 2842376"/>
              <a:gd name="connsiteY1" fmla="*/ 15085 h 3143250"/>
              <a:gd name="connsiteX2" fmla="*/ 555255 w 2842376"/>
              <a:gd name="connsiteY2" fmla="*/ 41911 h 3143250"/>
              <a:gd name="connsiteX3" fmla="*/ 2628311 w 2842376"/>
              <a:gd name="connsiteY3" fmla="*/ 0 h 3143250"/>
              <a:gd name="connsiteX4" fmla="*/ 2808280 w 2842376"/>
              <a:gd name="connsiteY4" fmla="*/ 43660 h 3143250"/>
              <a:gd name="connsiteX5" fmla="*/ 2832889 w 2842376"/>
              <a:gd name="connsiteY5" fmla="*/ 156955 h 3143250"/>
              <a:gd name="connsiteX6" fmla="*/ 2832890 w 2842376"/>
              <a:gd name="connsiteY6" fmla="*/ 2929146 h 3143250"/>
              <a:gd name="connsiteX7" fmla="*/ 2770180 w 2842376"/>
              <a:gd name="connsiteY7" fmla="*/ 3080540 h 3143250"/>
              <a:gd name="connsiteX8" fmla="*/ 2618786 w 2842376"/>
              <a:gd name="connsiteY8" fmla="*/ 3143250 h 3143250"/>
              <a:gd name="connsiteX9" fmla="*/ 456194 w 2842376"/>
              <a:gd name="connsiteY9" fmla="*/ 3143250 h 3143250"/>
              <a:gd name="connsiteX10" fmla="*/ 304800 w 2842376"/>
              <a:gd name="connsiteY10" fmla="*/ 3080540 h 3143250"/>
              <a:gd name="connsiteX11" fmla="*/ 242091 w 2842376"/>
              <a:gd name="connsiteY11" fmla="*/ 2929145 h 3143250"/>
              <a:gd name="connsiteX12" fmla="*/ 242090 w 2842376"/>
              <a:gd name="connsiteY12" fmla="*/ 385554 h 3143250"/>
              <a:gd name="connsiteX0" fmla="*/ 242090 w 2840789"/>
              <a:gd name="connsiteY0" fmla="*/ 370469 h 3128165"/>
              <a:gd name="connsiteX1" fmla="*/ 0 w 2840789"/>
              <a:gd name="connsiteY1" fmla="*/ 0 h 3128165"/>
              <a:gd name="connsiteX2" fmla="*/ 555255 w 2840789"/>
              <a:gd name="connsiteY2" fmla="*/ 26826 h 3128165"/>
              <a:gd name="connsiteX3" fmla="*/ 2637836 w 2840789"/>
              <a:gd name="connsiteY3" fmla="*/ 32540 h 3128165"/>
              <a:gd name="connsiteX4" fmla="*/ 2808280 w 2840789"/>
              <a:gd name="connsiteY4" fmla="*/ 28575 h 3128165"/>
              <a:gd name="connsiteX5" fmla="*/ 2832889 w 2840789"/>
              <a:gd name="connsiteY5" fmla="*/ 141870 h 3128165"/>
              <a:gd name="connsiteX6" fmla="*/ 2832890 w 2840789"/>
              <a:gd name="connsiteY6" fmla="*/ 2914061 h 3128165"/>
              <a:gd name="connsiteX7" fmla="*/ 2770180 w 2840789"/>
              <a:gd name="connsiteY7" fmla="*/ 3065455 h 3128165"/>
              <a:gd name="connsiteX8" fmla="*/ 2618786 w 2840789"/>
              <a:gd name="connsiteY8" fmla="*/ 3128165 h 3128165"/>
              <a:gd name="connsiteX9" fmla="*/ 456194 w 2840789"/>
              <a:gd name="connsiteY9" fmla="*/ 3128165 h 3128165"/>
              <a:gd name="connsiteX10" fmla="*/ 304800 w 2840789"/>
              <a:gd name="connsiteY10" fmla="*/ 3065455 h 3128165"/>
              <a:gd name="connsiteX11" fmla="*/ 242091 w 2840789"/>
              <a:gd name="connsiteY11" fmla="*/ 2914060 h 3128165"/>
              <a:gd name="connsiteX12" fmla="*/ 242090 w 2840789"/>
              <a:gd name="connsiteY12" fmla="*/ 370469 h 3128165"/>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91589"/>
              <a:gd name="connsiteY0" fmla="*/ 360116 h 3117812"/>
              <a:gd name="connsiteX1" fmla="*/ 0 w 2891589"/>
              <a:gd name="connsiteY1" fmla="*/ 75372 h 3117812"/>
              <a:gd name="connsiteX2" fmla="*/ 593355 w 2891589"/>
              <a:gd name="connsiteY2" fmla="*/ 16473 h 3117812"/>
              <a:gd name="connsiteX3" fmla="*/ 2599736 w 2891589"/>
              <a:gd name="connsiteY3" fmla="*/ 22187 h 3117812"/>
              <a:gd name="connsiteX4" fmla="*/ 2846380 w 2891589"/>
              <a:gd name="connsiteY4" fmla="*/ 18222 h 3117812"/>
              <a:gd name="connsiteX5" fmla="*/ 2870989 w 2891589"/>
              <a:gd name="connsiteY5" fmla="*/ 131517 h 3117812"/>
              <a:gd name="connsiteX6" fmla="*/ 2870990 w 2891589"/>
              <a:gd name="connsiteY6" fmla="*/ 2903708 h 3117812"/>
              <a:gd name="connsiteX7" fmla="*/ 2808280 w 2891589"/>
              <a:gd name="connsiteY7" fmla="*/ 3055102 h 3117812"/>
              <a:gd name="connsiteX8" fmla="*/ 2656886 w 2891589"/>
              <a:gd name="connsiteY8" fmla="*/ 3117812 h 3117812"/>
              <a:gd name="connsiteX9" fmla="*/ 494294 w 2891589"/>
              <a:gd name="connsiteY9" fmla="*/ 3117812 h 3117812"/>
              <a:gd name="connsiteX10" fmla="*/ 342900 w 2891589"/>
              <a:gd name="connsiteY10" fmla="*/ 3055102 h 3117812"/>
              <a:gd name="connsiteX11" fmla="*/ 280191 w 2891589"/>
              <a:gd name="connsiteY11" fmla="*/ 2903707 h 3117812"/>
              <a:gd name="connsiteX12" fmla="*/ 280190 w 2891589"/>
              <a:gd name="connsiteY12" fmla="*/ 360116 h 3117812"/>
              <a:gd name="connsiteX0" fmla="*/ 280190 w 2891589"/>
              <a:gd name="connsiteY0" fmla="*/ 349003 h 3106699"/>
              <a:gd name="connsiteX1" fmla="*/ 0 w 2891589"/>
              <a:gd name="connsiteY1" fmla="*/ 64259 h 3106699"/>
              <a:gd name="connsiteX2" fmla="*/ 593355 w 2891589"/>
              <a:gd name="connsiteY2" fmla="*/ 5360 h 3106699"/>
              <a:gd name="connsiteX3" fmla="*/ 2599736 w 2891589"/>
              <a:gd name="connsiteY3" fmla="*/ 11074 h 3106699"/>
              <a:gd name="connsiteX4" fmla="*/ 2846380 w 2891589"/>
              <a:gd name="connsiteY4" fmla="*/ 83309 h 3106699"/>
              <a:gd name="connsiteX5" fmla="*/ 2870989 w 2891589"/>
              <a:gd name="connsiteY5" fmla="*/ 120404 h 3106699"/>
              <a:gd name="connsiteX6" fmla="*/ 2870990 w 2891589"/>
              <a:gd name="connsiteY6" fmla="*/ 2892595 h 3106699"/>
              <a:gd name="connsiteX7" fmla="*/ 2808280 w 2891589"/>
              <a:gd name="connsiteY7" fmla="*/ 3043989 h 3106699"/>
              <a:gd name="connsiteX8" fmla="*/ 2656886 w 2891589"/>
              <a:gd name="connsiteY8" fmla="*/ 3106699 h 3106699"/>
              <a:gd name="connsiteX9" fmla="*/ 494294 w 2891589"/>
              <a:gd name="connsiteY9" fmla="*/ 3106699 h 3106699"/>
              <a:gd name="connsiteX10" fmla="*/ 342900 w 2891589"/>
              <a:gd name="connsiteY10" fmla="*/ 3043989 h 3106699"/>
              <a:gd name="connsiteX11" fmla="*/ 280191 w 2891589"/>
              <a:gd name="connsiteY11" fmla="*/ 2892594 h 3106699"/>
              <a:gd name="connsiteX12" fmla="*/ 280190 w 2891589"/>
              <a:gd name="connsiteY12" fmla="*/ 349003 h 310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1589" h="3106699">
                <a:moveTo>
                  <a:pt x="280190" y="349003"/>
                </a:moveTo>
                <a:cubicBezTo>
                  <a:pt x="280190" y="292219"/>
                  <a:pt x="202735" y="161561"/>
                  <a:pt x="0" y="64259"/>
                </a:cubicBezTo>
                <a:cubicBezTo>
                  <a:pt x="311909" y="0"/>
                  <a:pt x="207691" y="15812"/>
                  <a:pt x="593355" y="5360"/>
                </a:cubicBezTo>
                <a:lnTo>
                  <a:pt x="2599736" y="11074"/>
                </a:lnTo>
                <a:cubicBezTo>
                  <a:pt x="2656520" y="11074"/>
                  <a:pt x="2801171" y="65087"/>
                  <a:pt x="2846380" y="83309"/>
                </a:cubicBezTo>
                <a:cubicBezTo>
                  <a:pt x="2891589" y="101531"/>
                  <a:pt x="2870989" y="63620"/>
                  <a:pt x="2870989" y="120404"/>
                </a:cubicBezTo>
                <a:cubicBezTo>
                  <a:pt x="2870989" y="1044468"/>
                  <a:pt x="2870990" y="1968531"/>
                  <a:pt x="2870990" y="2892595"/>
                </a:cubicBezTo>
                <a:cubicBezTo>
                  <a:pt x="2870990" y="2949379"/>
                  <a:pt x="2848433" y="3003837"/>
                  <a:pt x="2808280" y="3043989"/>
                </a:cubicBezTo>
                <a:cubicBezTo>
                  <a:pt x="2768128" y="3084141"/>
                  <a:pt x="2713669" y="3106699"/>
                  <a:pt x="2656886" y="3106699"/>
                </a:cubicBezTo>
                <a:lnTo>
                  <a:pt x="494294" y="3106699"/>
                </a:lnTo>
                <a:cubicBezTo>
                  <a:pt x="437510" y="3106699"/>
                  <a:pt x="383052" y="3084142"/>
                  <a:pt x="342900" y="3043989"/>
                </a:cubicBezTo>
                <a:cubicBezTo>
                  <a:pt x="302748" y="3003837"/>
                  <a:pt x="280190" y="2949378"/>
                  <a:pt x="280191" y="2892594"/>
                </a:cubicBezTo>
                <a:cubicBezTo>
                  <a:pt x="280191" y="1968530"/>
                  <a:pt x="280190" y="1273067"/>
                  <a:pt x="280190" y="34900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20" name="Freeform 19"/>
          <p:cNvSpPr/>
          <p:nvPr/>
        </p:nvSpPr>
        <p:spPr>
          <a:xfrm>
            <a:off x="3860801" y="3612042"/>
            <a:ext cx="1226842" cy="1204532"/>
          </a:xfrm>
          <a:custGeom>
            <a:avLst/>
            <a:gdLst>
              <a:gd name="connsiteX0" fmla="*/ 0 w 2590800"/>
              <a:gd name="connsiteY0" fmla="*/ 214104 h 3200400"/>
              <a:gd name="connsiteX1" fmla="*/ 62710 w 2590800"/>
              <a:gd name="connsiteY1" fmla="*/ 62710 h 3200400"/>
              <a:gd name="connsiteX2" fmla="*/ 214105 w 2590800"/>
              <a:gd name="connsiteY2" fmla="*/ 1 h 3200400"/>
              <a:gd name="connsiteX3" fmla="*/ 2376696 w 2590800"/>
              <a:gd name="connsiteY3" fmla="*/ 0 h 3200400"/>
              <a:gd name="connsiteX4" fmla="*/ 2528090 w 2590800"/>
              <a:gd name="connsiteY4" fmla="*/ 62710 h 3200400"/>
              <a:gd name="connsiteX5" fmla="*/ 2590799 w 2590800"/>
              <a:gd name="connsiteY5" fmla="*/ 214105 h 3200400"/>
              <a:gd name="connsiteX6" fmla="*/ 2590800 w 2590800"/>
              <a:gd name="connsiteY6" fmla="*/ 2986296 h 3200400"/>
              <a:gd name="connsiteX7" fmla="*/ 2528090 w 2590800"/>
              <a:gd name="connsiteY7" fmla="*/ 3137690 h 3200400"/>
              <a:gd name="connsiteX8" fmla="*/ 2376696 w 2590800"/>
              <a:gd name="connsiteY8" fmla="*/ 3200400 h 3200400"/>
              <a:gd name="connsiteX9" fmla="*/ 214104 w 2590800"/>
              <a:gd name="connsiteY9" fmla="*/ 3200400 h 3200400"/>
              <a:gd name="connsiteX10" fmla="*/ 62710 w 2590800"/>
              <a:gd name="connsiteY10" fmla="*/ 3137690 h 3200400"/>
              <a:gd name="connsiteX11" fmla="*/ 1 w 2590800"/>
              <a:gd name="connsiteY11" fmla="*/ 2986295 h 3200400"/>
              <a:gd name="connsiteX12" fmla="*/ 0 w 2590800"/>
              <a:gd name="connsiteY12" fmla="*/ 214104 h 3200400"/>
              <a:gd name="connsiteX0" fmla="*/ 168101 w 2758901"/>
              <a:gd name="connsiteY0" fmla="*/ 214104 h 3200400"/>
              <a:gd name="connsiteX1" fmla="*/ 230811 w 2758901"/>
              <a:gd name="connsiteY1" fmla="*/ 62710 h 3200400"/>
              <a:gd name="connsiteX2" fmla="*/ 251558 w 2758901"/>
              <a:gd name="connsiteY2" fmla="*/ 72571 h 3200400"/>
              <a:gd name="connsiteX3" fmla="*/ 382206 w 2758901"/>
              <a:gd name="connsiteY3" fmla="*/ 1 h 3200400"/>
              <a:gd name="connsiteX4" fmla="*/ 2544797 w 2758901"/>
              <a:gd name="connsiteY4" fmla="*/ 0 h 3200400"/>
              <a:gd name="connsiteX5" fmla="*/ 2696191 w 2758901"/>
              <a:gd name="connsiteY5" fmla="*/ 62710 h 3200400"/>
              <a:gd name="connsiteX6" fmla="*/ 2758900 w 2758901"/>
              <a:gd name="connsiteY6" fmla="*/ 214105 h 3200400"/>
              <a:gd name="connsiteX7" fmla="*/ 2758901 w 2758901"/>
              <a:gd name="connsiteY7" fmla="*/ 2986296 h 3200400"/>
              <a:gd name="connsiteX8" fmla="*/ 2696191 w 2758901"/>
              <a:gd name="connsiteY8" fmla="*/ 3137690 h 3200400"/>
              <a:gd name="connsiteX9" fmla="*/ 2544797 w 2758901"/>
              <a:gd name="connsiteY9" fmla="*/ 3200400 h 3200400"/>
              <a:gd name="connsiteX10" fmla="*/ 382205 w 2758901"/>
              <a:gd name="connsiteY10" fmla="*/ 3200400 h 3200400"/>
              <a:gd name="connsiteX11" fmla="*/ 230811 w 2758901"/>
              <a:gd name="connsiteY11" fmla="*/ 3137690 h 3200400"/>
              <a:gd name="connsiteX12" fmla="*/ 168102 w 2758901"/>
              <a:gd name="connsiteY12" fmla="*/ 2986295 h 3200400"/>
              <a:gd name="connsiteX13" fmla="*/ 168101 w 2758901"/>
              <a:gd name="connsiteY13" fmla="*/ 214104 h 3200400"/>
              <a:gd name="connsiteX0" fmla="*/ 171559 w 2762359"/>
              <a:gd name="connsiteY0" fmla="*/ 214104 h 3200400"/>
              <a:gd name="connsiteX1" fmla="*/ 234269 w 2762359"/>
              <a:gd name="connsiteY1" fmla="*/ 62710 h 3200400"/>
              <a:gd name="connsiteX2" fmla="*/ 385664 w 2762359"/>
              <a:gd name="connsiteY2" fmla="*/ 1 h 3200400"/>
              <a:gd name="connsiteX3" fmla="*/ 2548255 w 2762359"/>
              <a:gd name="connsiteY3" fmla="*/ 0 h 3200400"/>
              <a:gd name="connsiteX4" fmla="*/ 2699649 w 2762359"/>
              <a:gd name="connsiteY4" fmla="*/ 62710 h 3200400"/>
              <a:gd name="connsiteX5" fmla="*/ 2762358 w 2762359"/>
              <a:gd name="connsiteY5" fmla="*/ 214105 h 3200400"/>
              <a:gd name="connsiteX6" fmla="*/ 2762359 w 2762359"/>
              <a:gd name="connsiteY6" fmla="*/ 2986296 h 3200400"/>
              <a:gd name="connsiteX7" fmla="*/ 2699649 w 2762359"/>
              <a:gd name="connsiteY7" fmla="*/ 3137690 h 3200400"/>
              <a:gd name="connsiteX8" fmla="*/ 2548255 w 2762359"/>
              <a:gd name="connsiteY8" fmla="*/ 3200400 h 3200400"/>
              <a:gd name="connsiteX9" fmla="*/ 385663 w 2762359"/>
              <a:gd name="connsiteY9" fmla="*/ 3200400 h 3200400"/>
              <a:gd name="connsiteX10" fmla="*/ 234269 w 2762359"/>
              <a:gd name="connsiteY10" fmla="*/ 3137690 h 3200400"/>
              <a:gd name="connsiteX11" fmla="*/ 171560 w 2762359"/>
              <a:gd name="connsiteY11" fmla="*/ 2986295 h 3200400"/>
              <a:gd name="connsiteX12" fmla="*/ 171559 w 2762359"/>
              <a:gd name="connsiteY12" fmla="*/ 214104 h 3200400"/>
              <a:gd name="connsiteX0" fmla="*/ 434643 w 3025443"/>
              <a:gd name="connsiteY0" fmla="*/ 214104 h 3200400"/>
              <a:gd name="connsiteX1" fmla="*/ 40153 w 3025443"/>
              <a:gd name="connsiteY1" fmla="*/ 62710 h 3200400"/>
              <a:gd name="connsiteX2" fmla="*/ 648748 w 3025443"/>
              <a:gd name="connsiteY2" fmla="*/ 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394490 w 2985290"/>
              <a:gd name="connsiteY0" fmla="*/ 214104 h 3200400"/>
              <a:gd name="connsiteX1" fmla="*/ 0 w 2985290"/>
              <a:gd name="connsiteY1" fmla="*/ 62710 h 3200400"/>
              <a:gd name="connsiteX2" fmla="*/ 707655 w 2985290"/>
              <a:gd name="connsiteY2" fmla="*/ 99061 h 3200400"/>
              <a:gd name="connsiteX3" fmla="*/ 2771186 w 2985290"/>
              <a:gd name="connsiteY3" fmla="*/ 0 h 3200400"/>
              <a:gd name="connsiteX4" fmla="*/ 2922580 w 2985290"/>
              <a:gd name="connsiteY4" fmla="*/ 62710 h 3200400"/>
              <a:gd name="connsiteX5" fmla="*/ 2985289 w 2985290"/>
              <a:gd name="connsiteY5" fmla="*/ 214105 h 3200400"/>
              <a:gd name="connsiteX6" fmla="*/ 2985290 w 2985290"/>
              <a:gd name="connsiteY6" fmla="*/ 2986296 h 3200400"/>
              <a:gd name="connsiteX7" fmla="*/ 2922580 w 2985290"/>
              <a:gd name="connsiteY7" fmla="*/ 3137690 h 3200400"/>
              <a:gd name="connsiteX8" fmla="*/ 2771186 w 2985290"/>
              <a:gd name="connsiteY8" fmla="*/ 3200400 h 3200400"/>
              <a:gd name="connsiteX9" fmla="*/ 608594 w 2985290"/>
              <a:gd name="connsiteY9" fmla="*/ 3200400 h 3200400"/>
              <a:gd name="connsiteX10" fmla="*/ 457200 w 2985290"/>
              <a:gd name="connsiteY10" fmla="*/ 3137690 h 3200400"/>
              <a:gd name="connsiteX11" fmla="*/ 394491 w 2985290"/>
              <a:gd name="connsiteY11" fmla="*/ 2986295 h 3200400"/>
              <a:gd name="connsiteX12" fmla="*/ 394490 w 2985290"/>
              <a:gd name="connsiteY12" fmla="*/ 214104 h 3200400"/>
              <a:gd name="connsiteX0" fmla="*/ 394490 w 2985290"/>
              <a:gd name="connsiteY0" fmla="*/ 227594 h 3213890"/>
              <a:gd name="connsiteX1" fmla="*/ 0 w 2985290"/>
              <a:gd name="connsiteY1" fmla="*/ 0 h 3213890"/>
              <a:gd name="connsiteX2" fmla="*/ 707655 w 2985290"/>
              <a:gd name="connsiteY2" fmla="*/ 112551 h 3213890"/>
              <a:gd name="connsiteX3" fmla="*/ 2771186 w 2985290"/>
              <a:gd name="connsiteY3" fmla="*/ 13490 h 3213890"/>
              <a:gd name="connsiteX4" fmla="*/ 2922580 w 2985290"/>
              <a:gd name="connsiteY4" fmla="*/ 76200 h 3213890"/>
              <a:gd name="connsiteX5" fmla="*/ 2985289 w 2985290"/>
              <a:gd name="connsiteY5" fmla="*/ 227595 h 3213890"/>
              <a:gd name="connsiteX6" fmla="*/ 2985290 w 2985290"/>
              <a:gd name="connsiteY6" fmla="*/ 2999786 h 3213890"/>
              <a:gd name="connsiteX7" fmla="*/ 2922580 w 2985290"/>
              <a:gd name="connsiteY7" fmla="*/ 3151180 h 3213890"/>
              <a:gd name="connsiteX8" fmla="*/ 2771186 w 2985290"/>
              <a:gd name="connsiteY8" fmla="*/ 3213890 h 3213890"/>
              <a:gd name="connsiteX9" fmla="*/ 608594 w 2985290"/>
              <a:gd name="connsiteY9" fmla="*/ 3213890 h 3213890"/>
              <a:gd name="connsiteX10" fmla="*/ 457200 w 2985290"/>
              <a:gd name="connsiteY10" fmla="*/ 3151180 h 3213890"/>
              <a:gd name="connsiteX11" fmla="*/ 394491 w 2985290"/>
              <a:gd name="connsiteY11" fmla="*/ 2999785 h 3213890"/>
              <a:gd name="connsiteX12" fmla="*/ 394490 w 2985290"/>
              <a:gd name="connsiteY12" fmla="*/ 227594 h 3213890"/>
              <a:gd name="connsiteX0" fmla="*/ 394490 w 2985290"/>
              <a:gd name="connsiteY0" fmla="*/ 456194 h 3213890"/>
              <a:gd name="connsiteX1" fmla="*/ 0 w 2985290"/>
              <a:gd name="connsiteY1" fmla="*/ 0 h 3213890"/>
              <a:gd name="connsiteX2" fmla="*/ 707655 w 2985290"/>
              <a:gd name="connsiteY2" fmla="*/ 112551 h 3213890"/>
              <a:gd name="connsiteX3" fmla="*/ 2771186 w 2985290"/>
              <a:gd name="connsiteY3" fmla="*/ 13490 h 3213890"/>
              <a:gd name="connsiteX4" fmla="*/ 2922580 w 2985290"/>
              <a:gd name="connsiteY4" fmla="*/ 76200 h 3213890"/>
              <a:gd name="connsiteX5" fmla="*/ 2985289 w 2985290"/>
              <a:gd name="connsiteY5" fmla="*/ 227595 h 3213890"/>
              <a:gd name="connsiteX6" fmla="*/ 2985290 w 2985290"/>
              <a:gd name="connsiteY6" fmla="*/ 2999786 h 3213890"/>
              <a:gd name="connsiteX7" fmla="*/ 2922580 w 2985290"/>
              <a:gd name="connsiteY7" fmla="*/ 3151180 h 3213890"/>
              <a:gd name="connsiteX8" fmla="*/ 2771186 w 2985290"/>
              <a:gd name="connsiteY8" fmla="*/ 3213890 h 3213890"/>
              <a:gd name="connsiteX9" fmla="*/ 608594 w 2985290"/>
              <a:gd name="connsiteY9" fmla="*/ 3213890 h 3213890"/>
              <a:gd name="connsiteX10" fmla="*/ 457200 w 2985290"/>
              <a:gd name="connsiteY10" fmla="*/ 3151180 h 3213890"/>
              <a:gd name="connsiteX11" fmla="*/ 394491 w 2985290"/>
              <a:gd name="connsiteY11" fmla="*/ 2999785 h 3213890"/>
              <a:gd name="connsiteX12" fmla="*/ 394490 w 2985290"/>
              <a:gd name="connsiteY12" fmla="*/ 456194 h 3213890"/>
              <a:gd name="connsiteX0" fmla="*/ 242090 w 2832890"/>
              <a:gd name="connsiteY0" fmla="*/ 442704 h 3200400"/>
              <a:gd name="connsiteX1" fmla="*/ 0 w 2832890"/>
              <a:gd name="connsiteY1" fmla="*/ 72235 h 3200400"/>
              <a:gd name="connsiteX2" fmla="*/ 555255 w 2832890"/>
              <a:gd name="connsiteY2" fmla="*/ 99061 h 3200400"/>
              <a:gd name="connsiteX3" fmla="*/ 2618786 w 2832890"/>
              <a:gd name="connsiteY3" fmla="*/ 0 h 3200400"/>
              <a:gd name="connsiteX4" fmla="*/ 2770180 w 2832890"/>
              <a:gd name="connsiteY4" fmla="*/ 62710 h 3200400"/>
              <a:gd name="connsiteX5" fmla="*/ 2832889 w 2832890"/>
              <a:gd name="connsiteY5" fmla="*/ 214105 h 3200400"/>
              <a:gd name="connsiteX6" fmla="*/ 2832890 w 2832890"/>
              <a:gd name="connsiteY6" fmla="*/ 2986296 h 3200400"/>
              <a:gd name="connsiteX7" fmla="*/ 2770180 w 2832890"/>
              <a:gd name="connsiteY7" fmla="*/ 3137690 h 3200400"/>
              <a:gd name="connsiteX8" fmla="*/ 2618786 w 2832890"/>
              <a:gd name="connsiteY8" fmla="*/ 3200400 h 3200400"/>
              <a:gd name="connsiteX9" fmla="*/ 456194 w 2832890"/>
              <a:gd name="connsiteY9" fmla="*/ 3200400 h 3200400"/>
              <a:gd name="connsiteX10" fmla="*/ 304800 w 2832890"/>
              <a:gd name="connsiteY10" fmla="*/ 3137690 h 3200400"/>
              <a:gd name="connsiteX11" fmla="*/ 242091 w 2832890"/>
              <a:gd name="connsiteY11" fmla="*/ 2986295 h 3200400"/>
              <a:gd name="connsiteX12" fmla="*/ 242090 w 2832890"/>
              <a:gd name="connsiteY12" fmla="*/ 442704 h 3200400"/>
              <a:gd name="connsiteX0" fmla="*/ 242090 w 2848432"/>
              <a:gd name="connsiteY0" fmla="*/ 442704 h 3200400"/>
              <a:gd name="connsiteX1" fmla="*/ 0 w 2848432"/>
              <a:gd name="connsiteY1" fmla="*/ 72235 h 3200400"/>
              <a:gd name="connsiteX2" fmla="*/ 555255 w 2848432"/>
              <a:gd name="connsiteY2" fmla="*/ 99061 h 3200400"/>
              <a:gd name="connsiteX3" fmla="*/ 2618786 w 2848432"/>
              <a:gd name="connsiteY3" fmla="*/ 0 h 3200400"/>
              <a:gd name="connsiteX4" fmla="*/ 2808280 w 2848432"/>
              <a:gd name="connsiteY4" fmla="*/ 100810 h 3200400"/>
              <a:gd name="connsiteX5" fmla="*/ 2832889 w 2848432"/>
              <a:gd name="connsiteY5" fmla="*/ 214105 h 3200400"/>
              <a:gd name="connsiteX6" fmla="*/ 2832890 w 2848432"/>
              <a:gd name="connsiteY6" fmla="*/ 2986296 h 3200400"/>
              <a:gd name="connsiteX7" fmla="*/ 2770180 w 2848432"/>
              <a:gd name="connsiteY7" fmla="*/ 3137690 h 3200400"/>
              <a:gd name="connsiteX8" fmla="*/ 2618786 w 2848432"/>
              <a:gd name="connsiteY8" fmla="*/ 3200400 h 3200400"/>
              <a:gd name="connsiteX9" fmla="*/ 456194 w 2848432"/>
              <a:gd name="connsiteY9" fmla="*/ 3200400 h 3200400"/>
              <a:gd name="connsiteX10" fmla="*/ 304800 w 2848432"/>
              <a:gd name="connsiteY10" fmla="*/ 3137690 h 3200400"/>
              <a:gd name="connsiteX11" fmla="*/ 242091 w 2848432"/>
              <a:gd name="connsiteY11" fmla="*/ 2986295 h 3200400"/>
              <a:gd name="connsiteX12" fmla="*/ 242090 w 2848432"/>
              <a:gd name="connsiteY12" fmla="*/ 442704 h 3200400"/>
              <a:gd name="connsiteX0" fmla="*/ 242090 w 2842376"/>
              <a:gd name="connsiteY0" fmla="*/ 385554 h 3143250"/>
              <a:gd name="connsiteX1" fmla="*/ 0 w 2842376"/>
              <a:gd name="connsiteY1" fmla="*/ 15085 h 3143250"/>
              <a:gd name="connsiteX2" fmla="*/ 555255 w 2842376"/>
              <a:gd name="connsiteY2" fmla="*/ 41911 h 3143250"/>
              <a:gd name="connsiteX3" fmla="*/ 2628311 w 2842376"/>
              <a:gd name="connsiteY3" fmla="*/ 0 h 3143250"/>
              <a:gd name="connsiteX4" fmla="*/ 2808280 w 2842376"/>
              <a:gd name="connsiteY4" fmla="*/ 43660 h 3143250"/>
              <a:gd name="connsiteX5" fmla="*/ 2832889 w 2842376"/>
              <a:gd name="connsiteY5" fmla="*/ 156955 h 3143250"/>
              <a:gd name="connsiteX6" fmla="*/ 2832890 w 2842376"/>
              <a:gd name="connsiteY6" fmla="*/ 2929146 h 3143250"/>
              <a:gd name="connsiteX7" fmla="*/ 2770180 w 2842376"/>
              <a:gd name="connsiteY7" fmla="*/ 3080540 h 3143250"/>
              <a:gd name="connsiteX8" fmla="*/ 2618786 w 2842376"/>
              <a:gd name="connsiteY8" fmla="*/ 3143250 h 3143250"/>
              <a:gd name="connsiteX9" fmla="*/ 456194 w 2842376"/>
              <a:gd name="connsiteY9" fmla="*/ 3143250 h 3143250"/>
              <a:gd name="connsiteX10" fmla="*/ 304800 w 2842376"/>
              <a:gd name="connsiteY10" fmla="*/ 3080540 h 3143250"/>
              <a:gd name="connsiteX11" fmla="*/ 242091 w 2842376"/>
              <a:gd name="connsiteY11" fmla="*/ 2929145 h 3143250"/>
              <a:gd name="connsiteX12" fmla="*/ 242090 w 2842376"/>
              <a:gd name="connsiteY12" fmla="*/ 385554 h 3143250"/>
              <a:gd name="connsiteX0" fmla="*/ 242090 w 2840789"/>
              <a:gd name="connsiteY0" fmla="*/ 370469 h 3128165"/>
              <a:gd name="connsiteX1" fmla="*/ 0 w 2840789"/>
              <a:gd name="connsiteY1" fmla="*/ 0 h 3128165"/>
              <a:gd name="connsiteX2" fmla="*/ 555255 w 2840789"/>
              <a:gd name="connsiteY2" fmla="*/ 26826 h 3128165"/>
              <a:gd name="connsiteX3" fmla="*/ 2637836 w 2840789"/>
              <a:gd name="connsiteY3" fmla="*/ 32540 h 3128165"/>
              <a:gd name="connsiteX4" fmla="*/ 2808280 w 2840789"/>
              <a:gd name="connsiteY4" fmla="*/ 28575 h 3128165"/>
              <a:gd name="connsiteX5" fmla="*/ 2832889 w 2840789"/>
              <a:gd name="connsiteY5" fmla="*/ 141870 h 3128165"/>
              <a:gd name="connsiteX6" fmla="*/ 2832890 w 2840789"/>
              <a:gd name="connsiteY6" fmla="*/ 2914061 h 3128165"/>
              <a:gd name="connsiteX7" fmla="*/ 2770180 w 2840789"/>
              <a:gd name="connsiteY7" fmla="*/ 3065455 h 3128165"/>
              <a:gd name="connsiteX8" fmla="*/ 2618786 w 2840789"/>
              <a:gd name="connsiteY8" fmla="*/ 3128165 h 3128165"/>
              <a:gd name="connsiteX9" fmla="*/ 456194 w 2840789"/>
              <a:gd name="connsiteY9" fmla="*/ 3128165 h 3128165"/>
              <a:gd name="connsiteX10" fmla="*/ 304800 w 2840789"/>
              <a:gd name="connsiteY10" fmla="*/ 3065455 h 3128165"/>
              <a:gd name="connsiteX11" fmla="*/ 242091 w 2840789"/>
              <a:gd name="connsiteY11" fmla="*/ 2914060 h 3128165"/>
              <a:gd name="connsiteX12" fmla="*/ 242090 w 2840789"/>
              <a:gd name="connsiteY12" fmla="*/ 370469 h 3128165"/>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91589"/>
              <a:gd name="connsiteY0" fmla="*/ 360116 h 3117812"/>
              <a:gd name="connsiteX1" fmla="*/ 0 w 2891589"/>
              <a:gd name="connsiteY1" fmla="*/ 75372 h 3117812"/>
              <a:gd name="connsiteX2" fmla="*/ 593355 w 2891589"/>
              <a:gd name="connsiteY2" fmla="*/ 16473 h 3117812"/>
              <a:gd name="connsiteX3" fmla="*/ 2599736 w 2891589"/>
              <a:gd name="connsiteY3" fmla="*/ 22187 h 3117812"/>
              <a:gd name="connsiteX4" fmla="*/ 2846380 w 2891589"/>
              <a:gd name="connsiteY4" fmla="*/ 18222 h 3117812"/>
              <a:gd name="connsiteX5" fmla="*/ 2870989 w 2891589"/>
              <a:gd name="connsiteY5" fmla="*/ 131517 h 3117812"/>
              <a:gd name="connsiteX6" fmla="*/ 2870990 w 2891589"/>
              <a:gd name="connsiteY6" fmla="*/ 2903708 h 3117812"/>
              <a:gd name="connsiteX7" fmla="*/ 2808280 w 2891589"/>
              <a:gd name="connsiteY7" fmla="*/ 3055102 h 3117812"/>
              <a:gd name="connsiteX8" fmla="*/ 2656886 w 2891589"/>
              <a:gd name="connsiteY8" fmla="*/ 3117812 h 3117812"/>
              <a:gd name="connsiteX9" fmla="*/ 494294 w 2891589"/>
              <a:gd name="connsiteY9" fmla="*/ 3117812 h 3117812"/>
              <a:gd name="connsiteX10" fmla="*/ 342900 w 2891589"/>
              <a:gd name="connsiteY10" fmla="*/ 3055102 h 3117812"/>
              <a:gd name="connsiteX11" fmla="*/ 280191 w 2891589"/>
              <a:gd name="connsiteY11" fmla="*/ 2903707 h 3117812"/>
              <a:gd name="connsiteX12" fmla="*/ 280190 w 2891589"/>
              <a:gd name="connsiteY12" fmla="*/ 360116 h 3117812"/>
              <a:gd name="connsiteX0" fmla="*/ 280190 w 2891589"/>
              <a:gd name="connsiteY0" fmla="*/ 349003 h 3106699"/>
              <a:gd name="connsiteX1" fmla="*/ 0 w 2891589"/>
              <a:gd name="connsiteY1" fmla="*/ 64259 h 3106699"/>
              <a:gd name="connsiteX2" fmla="*/ 593355 w 2891589"/>
              <a:gd name="connsiteY2" fmla="*/ 5360 h 3106699"/>
              <a:gd name="connsiteX3" fmla="*/ 2599736 w 2891589"/>
              <a:gd name="connsiteY3" fmla="*/ 11074 h 3106699"/>
              <a:gd name="connsiteX4" fmla="*/ 2846380 w 2891589"/>
              <a:gd name="connsiteY4" fmla="*/ 83309 h 3106699"/>
              <a:gd name="connsiteX5" fmla="*/ 2870989 w 2891589"/>
              <a:gd name="connsiteY5" fmla="*/ 120404 h 3106699"/>
              <a:gd name="connsiteX6" fmla="*/ 2870990 w 2891589"/>
              <a:gd name="connsiteY6" fmla="*/ 2892595 h 3106699"/>
              <a:gd name="connsiteX7" fmla="*/ 2808280 w 2891589"/>
              <a:gd name="connsiteY7" fmla="*/ 3043989 h 3106699"/>
              <a:gd name="connsiteX8" fmla="*/ 2656886 w 2891589"/>
              <a:gd name="connsiteY8" fmla="*/ 3106699 h 3106699"/>
              <a:gd name="connsiteX9" fmla="*/ 494294 w 2891589"/>
              <a:gd name="connsiteY9" fmla="*/ 3106699 h 3106699"/>
              <a:gd name="connsiteX10" fmla="*/ 342900 w 2891589"/>
              <a:gd name="connsiteY10" fmla="*/ 3043989 h 3106699"/>
              <a:gd name="connsiteX11" fmla="*/ 280191 w 2891589"/>
              <a:gd name="connsiteY11" fmla="*/ 2892594 h 3106699"/>
              <a:gd name="connsiteX12" fmla="*/ 280190 w 2891589"/>
              <a:gd name="connsiteY12" fmla="*/ 349003 h 310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1589" h="3106699">
                <a:moveTo>
                  <a:pt x="280190" y="349003"/>
                </a:moveTo>
                <a:cubicBezTo>
                  <a:pt x="280190" y="292219"/>
                  <a:pt x="202735" y="161561"/>
                  <a:pt x="0" y="64259"/>
                </a:cubicBezTo>
                <a:cubicBezTo>
                  <a:pt x="311909" y="0"/>
                  <a:pt x="207691" y="15812"/>
                  <a:pt x="593355" y="5360"/>
                </a:cubicBezTo>
                <a:lnTo>
                  <a:pt x="2599736" y="11074"/>
                </a:lnTo>
                <a:cubicBezTo>
                  <a:pt x="2656520" y="11074"/>
                  <a:pt x="2801171" y="65087"/>
                  <a:pt x="2846380" y="83309"/>
                </a:cubicBezTo>
                <a:cubicBezTo>
                  <a:pt x="2891589" y="101531"/>
                  <a:pt x="2870989" y="63620"/>
                  <a:pt x="2870989" y="120404"/>
                </a:cubicBezTo>
                <a:cubicBezTo>
                  <a:pt x="2870989" y="1044468"/>
                  <a:pt x="2870990" y="1968531"/>
                  <a:pt x="2870990" y="2892595"/>
                </a:cubicBezTo>
                <a:cubicBezTo>
                  <a:pt x="2870990" y="2949379"/>
                  <a:pt x="2848433" y="3003837"/>
                  <a:pt x="2808280" y="3043989"/>
                </a:cubicBezTo>
                <a:cubicBezTo>
                  <a:pt x="2768128" y="3084141"/>
                  <a:pt x="2713669" y="3106699"/>
                  <a:pt x="2656886" y="3106699"/>
                </a:cubicBezTo>
                <a:lnTo>
                  <a:pt x="494294" y="3106699"/>
                </a:lnTo>
                <a:cubicBezTo>
                  <a:pt x="437510" y="3106699"/>
                  <a:pt x="383052" y="3084142"/>
                  <a:pt x="342900" y="3043989"/>
                </a:cubicBezTo>
                <a:cubicBezTo>
                  <a:pt x="302748" y="3003837"/>
                  <a:pt x="280190" y="2949378"/>
                  <a:pt x="280191" y="2892594"/>
                </a:cubicBezTo>
                <a:cubicBezTo>
                  <a:pt x="280191" y="1968530"/>
                  <a:pt x="280190" y="1273067"/>
                  <a:pt x="280190" y="34900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 name="Freeform 16"/>
          <p:cNvSpPr/>
          <p:nvPr/>
        </p:nvSpPr>
        <p:spPr>
          <a:xfrm>
            <a:off x="2209801" y="3612042"/>
            <a:ext cx="1226842" cy="1204532"/>
          </a:xfrm>
          <a:custGeom>
            <a:avLst/>
            <a:gdLst>
              <a:gd name="connsiteX0" fmla="*/ 0 w 2590800"/>
              <a:gd name="connsiteY0" fmla="*/ 214104 h 3200400"/>
              <a:gd name="connsiteX1" fmla="*/ 62710 w 2590800"/>
              <a:gd name="connsiteY1" fmla="*/ 62710 h 3200400"/>
              <a:gd name="connsiteX2" fmla="*/ 214105 w 2590800"/>
              <a:gd name="connsiteY2" fmla="*/ 1 h 3200400"/>
              <a:gd name="connsiteX3" fmla="*/ 2376696 w 2590800"/>
              <a:gd name="connsiteY3" fmla="*/ 0 h 3200400"/>
              <a:gd name="connsiteX4" fmla="*/ 2528090 w 2590800"/>
              <a:gd name="connsiteY4" fmla="*/ 62710 h 3200400"/>
              <a:gd name="connsiteX5" fmla="*/ 2590799 w 2590800"/>
              <a:gd name="connsiteY5" fmla="*/ 214105 h 3200400"/>
              <a:gd name="connsiteX6" fmla="*/ 2590800 w 2590800"/>
              <a:gd name="connsiteY6" fmla="*/ 2986296 h 3200400"/>
              <a:gd name="connsiteX7" fmla="*/ 2528090 w 2590800"/>
              <a:gd name="connsiteY7" fmla="*/ 3137690 h 3200400"/>
              <a:gd name="connsiteX8" fmla="*/ 2376696 w 2590800"/>
              <a:gd name="connsiteY8" fmla="*/ 3200400 h 3200400"/>
              <a:gd name="connsiteX9" fmla="*/ 214104 w 2590800"/>
              <a:gd name="connsiteY9" fmla="*/ 3200400 h 3200400"/>
              <a:gd name="connsiteX10" fmla="*/ 62710 w 2590800"/>
              <a:gd name="connsiteY10" fmla="*/ 3137690 h 3200400"/>
              <a:gd name="connsiteX11" fmla="*/ 1 w 2590800"/>
              <a:gd name="connsiteY11" fmla="*/ 2986295 h 3200400"/>
              <a:gd name="connsiteX12" fmla="*/ 0 w 2590800"/>
              <a:gd name="connsiteY12" fmla="*/ 214104 h 3200400"/>
              <a:gd name="connsiteX0" fmla="*/ 168101 w 2758901"/>
              <a:gd name="connsiteY0" fmla="*/ 214104 h 3200400"/>
              <a:gd name="connsiteX1" fmla="*/ 230811 w 2758901"/>
              <a:gd name="connsiteY1" fmla="*/ 62710 h 3200400"/>
              <a:gd name="connsiteX2" fmla="*/ 251558 w 2758901"/>
              <a:gd name="connsiteY2" fmla="*/ 72571 h 3200400"/>
              <a:gd name="connsiteX3" fmla="*/ 382206 w 2758901"/>
              <a:gd name="connsiteY3" fmla="*/ 1 h 3200400"/>
              <a:gd name="connsiteX4" fmla="*/ 2544797 w 2758901"/>
              <a:gd name="connsiteY4" fmla="*/ 0 h 3200400"/>
              <a:gd name="connsiteX5" fmla="*/ 2696191 w 2758901"/>
              <a:gd name="connsiteY5" fmla="*/ 62710 h 3200400"/>
              <a:gd name="connsiteX6" fmla="*/ 2758900 w 2758901"/>
              <a:gd name="connsiteY6" fmla="*/ 214105 h 3200400"/>
              <a:gd name="connsiteX7" fmla="*/ 2758901 w 2758901"/>
              <a:gd name="connsiteY7" fmla="*/ 2986296 h 3200400"/>
              <a:gd name="connsiteX8" fmla="*/ 2696191 w 2758901"/>
              <a:gd name="connsiteY8" fmla="*/ 3137690 h 3200400"/>
              <a:gd name="connsiteX9" fmla="*/ 2544797 w 2758901"/>
              <a:gd name="connsiteY9" fmla="*/ 3200400 h 3200400"/>
              <a:gd name="connsiteX10" fmla="*/ 382205 w 2758901"/>
              <a:gd name="connsiteY10" fmla="*/ 3200400 h 3200400"/>
              <a:gd name="connsiteX11" fmla="*/ 230811 w 2758901"/>
              <a:gd name="connsiteY11" fmla="*/ 3137690 h 3200400"/>
              <a:gd name="connsiteX12" fmla="*/ 168102 w 2758901"/>
              <a:gd name="connsiteY12" fmla="*/ 2986295 h 3200400"/>
              <a:gd name="connsiteX13" fmla="*/ 168101 w 2758901"/>
              <a:gd name="connsiteY13" fmla="*/ 214104 h 3200400"/>
              <a:gd name="connsiteX0" fmla="*/ 171559 w 2762359"/>
              <a:gd name="connsiteY0" fmla="*/ 214104 h 3200400"/>
              <a:gd name="connsiteX1" fmla="*/ 234269 w 2762359"/>
              <a:gd name="connsiteY1" fmla="*/ 62710 h 3200400"/>
              <a:gd name="connsiteX2" fmla="*/ 385664 w 2762359"/>
              <a:gd name="connsiteY2" fmla="*/ 1 h 3200400"/>
              <a:gd name="connsiteX3" fmla="*/ 2548255 w 2762359"/>
              <a:gd name="connsiteY3" fmla="*/ 0 h 3200400"/>
              <a:gd name="connsiteX4" fmla="*/ 2699649 w 2762359"/>
              <a:gd name="connsiteY4" fmla="*/ 62710 h 3200400"/>
              <a:gd name="connsiteX5" fmla="*/ 2762358 w 2762359"/>
              <a:gd name="connsiteY5" fmla="*/ 214105 h 3200400"/>
              <a:gd name="connsiteX6" fmla="*/ 2762359 w 2762359"/>
              <a:gd name="connsiteY6" fmla="*/ 2986296 h 3200400"/>
              <a:gd name="connsiteX7" fmla="*/ 2699649 w 2762359"/>
              <a:gd name="connsiteY7" fmla="*/ 3137690 h 3200400"/>
              <a:gd name="connsiteX8" fmla="*/ 2548255 w 2762359"/>
              <a:gd name="connsiteY8" fmla="*/ 3200400 h 3200400"/>
              <a:gd name="connsiteX9" fmla="*/ 385663 w 2762359"/>
              <a:gd name="connsiteY9" fmla="*/ 3200400 h 3200400"/>
              <a:gd name="connsiteX10" fmla="*/ 234269 w 2762359"/>
              <a:gd name="connsiteY10" fmla="*/ 3137690 h 3200400"/>
              <a:gd name="connsiteX11" fmla="*/ 171560 w 2762359"/>
              <a:gd name="connsiteY11" fmla="*/ 2986295 h 3200400"/>
              <a:gd name="connsiteX12" fmla="*/ 171559 w 2762359"/>
              <a:gd name="connsiteY12" fmla="*/ 214104 h 3200400"/>
              <a:gd name="connsiteX0" fmla="*/ 434643 w 3025443"/>
              <a:gd name="connsiteY0" fmla="*/ 214104 h 3200400"/>
              <a:gd name="connsiteX1" fmla="*/ 40153 w 3025443"/>
              <a:gd name="connsiteY1" fmla="*/ 62710 h 3200400"/>
              <a:gd name="connsiteX2" fmla="*/ 648748 w 3025443"/>
              <a:gd name="connsiteY2" fmla="*/ 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394490 w 2985290"/>
              <a:gd name="connsiteY0" fmla="*/ 214104 h 3200400"/>
              <a:gd name="connsiteX1" fmla="*/ 0 w 2985290"/>
              <a:gd name="connsiteY1" fmla="*/ 62710 h 3200400"/>
              <a:gd name="connsiteX2" fmla="*/ 707655 w 2985290"/>
              <a:gd name="connsiteY2" fmla="*/ 99061 h 3200400"/>
              <a:gd name="connsiteX3" fmla="*/ 2771186 w 2985290"/>
              <a:gd name="connsiteY3" fmla="*/ 0 h 3200400"/>
              <a:gd name="connsiteX4" fmla="*/ 2922580 w 2985290"/>
              <a:gd name="connsiteY4" fmla="*/ 62710 h 3200400"/>
              <a:gd name="connsiteX5" fmla="*/ 2985289 w 2985290"/>
              <a:gd name="connsiteY5" fmla="*/ 214105 h 3200400"/>
              <a:gd name="connsiteX6" fmla="*/ 2985290 w 2985290"/>
              <a:gd name="connsiteY6" fmla="*/ 2986296 h 3200400"/>
              <a:gd name="connsiteX7" fmla="*/ 2922580 w 2985290"/>
              <a:gd name="connsiteY7" fmla="*/ 3137690 h 3200400"/>
              <a:gd name="connsiteX8" fmla="*/ 2771186 w 2985290"/>
              <a:gd name="connsiteY8" fmla="*/ 3200400 h 3200400"/>
              <a:gd name="connsiteX9" fmla="*/ 608594 w 2985290"/>
              <a:gd name="connsiteY9" fmla="*/ 3200400 h 3200400"/>
              <a:gd name="connsiteX10" fmla="*/ 457200 w 2985290"/>
              <a:gd name="connsiteY10" fmla="*/ 3137690 h 3200400"/>
              <a:gd name="connsiteX11" fmla="*/ 394491 w 2985290"/>
              <a:gd name="connsiteY11" fmla="*/ 2986295 h 3200400"/>
              <a:gd name="connsiteX12" fmla="*/ 394490 w 2985290"/>
              <a:gd name="connsiteY12" fmla="*/ 214104 h 3200400"/>
              <a:gd name="connsiteX0" fmla="*/ 394490 w 2985290"/>
              <a:gd name="connsiteY0" fmla="*/ 227594 h 3213890"/>
              <a:gd name="connsiteX1" fmla="*/ 0 w 2985290"/>
              <a:gd name="connsiteY1" fmla="*/ 0 h 3213890"/>
              <a:gd name="connsiteX2" fmla="*/ 707655 w 2985290"/>
              <a:gd name="connsiteY2" fmla="*/ 112551 h 3213890"/>
              <a:gd name="connsiteX3" fmla="*/ 2771186 w 2985290"/>
              <a:gd name="connsiteY3" fmla="*/ 13490 h 3213890"/>
              <a:gd name="connsiteX4" fmla="*/ 2922580 w 2985290"/>
              <a:gd name="connsiteY4" fmla="*/ 76200 h 3213890"/>
              <a:gd name="connsiteX5" fmla="*/ 2985289 w 2985290"/>
              <a:gd name="connsiteY5" fmla="*/ 227595 h 3213890"/>
              <a:gd name="connsiteX6" fmla="*/ 2985290 w 2985290"/>
              <a:gd name="connsiteY6" fmla="*/ 2999786 h 3213890"/>
              <a:gd name="connsiteX7" fmla="*/ 2922580 w 2985290"/>
              <a:gd name="connsiteY7" fmla="*/ 3151180 h 3213890"/>
              <a:gd name="connsiteX8" fmla="*/ 2771186 w 2985290"/>
              <a:gd name="connsiteY8" fmla="*/ 3213890 h 3213890"/>
              <a:gd name="connsiteX9" fmla="*/ 608594 w 2985290"/>
              <a:gd name="connsiteY9" fmla="*/ 3213890 h 3213890"/>
              <a:gd name="connsiteX10" fmla="*/ 457200 w 2985290"/>
              <a:gd name="connsiteY10" fmla="*/ 3151180 h 3213890"/>
              <a:gd name="connsiteX11" fmla="*/ 394491 w 2985290"/>
              <a:gd name="connsiteY11" fmla="*/ 2999785 h 3213890"/>
              <a:gd name="connsiteX12" fmla="*/ 394490 w 2985290"/>
              <a:gd name="connsiteY12" fmla="*/ 227594 h 3213890"/>
              <a:gd name="connsiteX0" fmla="*/ 394490 w 2985290"/>
              <a:gd name="connsiteY0" fmla="*/ 456194 h 3213890"/>
              <a:gd name="connsiteX1" fmla="*/ 0 w 2985290"/>
              <a:gd name="connsiteY1" fmla="*/ 0 h 3213890"/>
              <a:gd name="connsiteX2" fmla="*/ 707655 w 2985290"/>
              <a:gd name="connsiteY2" fmla="*/ 112551 h 3213890"/>
              <a:gd name="connsiteX3" fmla="*/ 2771186 w 2985290"/>
              <a:gd name="connsiteY3" fmla="*/ 13490 h 3213890"/>
              <a:gd name="connsiteX4" fmla="*/ 2922580 w 2985290"/>
              <a:gd name="connsiteY4" fmla="*/ 76200 h 3213890"/>
              <a:gd name="connsiteX5" fmla="*/ 2985289 w 2985290"/>
              <a:gd name="connsiteY5" fmla="*/ 227595 h 3213890"/>
              <a:gd name="connsiteX6" fmla="*/ 2985290 w 2985290"/>
              <a:gd name="connsiteY6" fmla="*/ 2999786 h 3213890"/>
              <a:gd name="connsiteX7" fmla="*/ 2922580 w 2985290"/>
              <a:gd name="connsiteY7" fmla="*/ 3151180 h 3213890"/>
              <a:gd name="connsiteX8" fmla="*/ 2771186 w 2985290"/>
              <a:gd name="connsiteY8" fmla="*/ 3213890 h 3213890"/>
              <a:gd name="connsiteX9" fmla="*/ 608594 w 2985290"/>
              <a:gd name="connsiteY9" fmla="*/ 3213890 h 3213890"/>
              <a:gd name="connsiteX10" fmla="*/ 457200 w 2985290"/>
              <a:gd name="connsiteY10" fmla="*/ 3151180 h 3213890"/>
              <a:gd name="connsiteX11" fmla="*/ 394491 w 2985290"/>
              <a:gd name="connsiteY11" fmla="*/ 2999785 h 3213890"/>
              <a:gd name="connsiteX12" fmla="*/ 394490 w 2985290"/>
              <a:gd name="connsiteY12" fmla="*/ 456194 h 3213890"/>
              <a:gd name="connsiteX0" fmla="*/ 242090 w 2832890"/>
              <a:gd name="connsiteY0" fmla="*/ 442704 h 3200400"/>
              <a:gd name="connsiteX1" fmla="*/ 0 w 2832890"/>
              <a:gd name="connsiteY1" fmla="*/ 72235 h 3200400"/>
              <a:gd name="connsiteX2" fmla="*/ 555255 w 2832890"/>
              <a:gd name="connsiteY2" fmla="*/ 99061 h 3200400"/>
              <a:gd name="connsiteX3" fmla="*/ 2618786 w 2832890"/>
              <a:gd name="connsiteY3" fmla="*/ 0 h 3200400"/>
              <a:gd name="connsiteX4" fmla="*/ 2770180 w 2832890"/>
              <a:gd name="connsiteY4" fmla="*/ 62710 h 3200400"/>
              <a:gd name="connsiteX5" fmla="*/ 2832889 w 2832890"/>
              <a:gd name="connsiteY5" fmla="*/ 214105 h 3200400"/>
              <a:gd name="connsiteX6" fmla="*/ 2832890 w 2832890"/>
              <a:gd name="connsiteY6" fmla="*/ 2986296 h 3200400"/>
              <a:gd name="connsiteX7" fmla="*/ 2770180 w 2832890"/>
              <a:gd name="connsiteY7" fmla="*/ 3137690 h 3200400"/>
              <a:gd name="connsiteX8" fmla="*/ 2618786 w 2832890"/>
              <a:gd name="connsiteY8" fmla="*/ 3200400 h 3200400"/>
              <a:gd name="connsiteX9" fmla="*/ 456194 w 2832890"/>
              <a:gd name="connsiteY9" fmla="*/ 3200400 h 3200400"/>
              <a:gd name="connsiteX10" fmla="*/ 304800 w 2832890"/>
              <a:gd name="connsiteY10" fmla="*/ 3137690 h 3200400"/>
              <a:gd name="connsiteX11" fmla="*/ 242091 w 2832890"/>
              <a:gd name="connsiteY11" fmla="*/ 2986295 h 3200400"/>
              <a:gd name="connsiteX12" fmla="*/ 242090 w 2832890"/>
              <a:gd name="connsiteY12" fmla="*/ 442704 h 3200400"/>
              <a:gd name="connsiteX0" fmla="*/ 242090 w 2848432"/>
              <a:gd name="connsiteY0" fmla="*/ 442704 h 3200400"/>
              <a:gd name="connsiteX1" fmla="*/ 0 w 2848432"/>
              <a:gd name="connsiteY1" fmla="*/ 72235 h 3200400"/>
              <a:gd name="connsiteX2" fmla="*/ 555255 w 2848432"/>
              <a:gd name="connsiteY2" fmla="*/ 99061 h 3200400"/>
              <a:gd name="connsiteX3" fmla="*/ 2618786 w 2848432"/>
              <a:gd name="connsiteY3" fmla="*/ 0 h 3200400"/>
              <a:gd name="connsiteX4" fmla="*/ 2808280 w 2848432"/>
              <a:gd name="connsiteY4" fmla="*/ 100810 h 3200400"/>
              <a:gd name="connsiteX5" fmla="*/ 2832889 w 2848432"/>
              <a:gd name="connsiteY5" fmla="*/ 214105 h 3200400"/>
              <a:gd name="connsiteX6" fmla="*/ 2832890 w 2848432"/>
              <a:gd name="connsiteY6" fmla="*/ 2986296 h 3200400"/>
              <a:gd name="connsiteX7" fmla="*/ 2770180 w 2848432"/>
              <a:gd name="connsiteY7" fmla="*/ 3137690 h 3200400"/>
              <a:gd name="connsiteX8" fmla="*/ 2618786 w 2848432"/>
              <a:gd name="connsiteY8" fmla="*/ 3200400 h 3200400"/>
              <a:gd name="connsiteX9" fmla="*/ 456194 w 2848432"/>
              <a:gd name="connsiteY9" fmla="*/ 3200400 h 3200400"/>
              <a:gd name="connsiteX10" fmla="*/ 304800 w 2848432"/>
              <a:gd name="connsiteY10" fmla="*/ 3137690 h 3200400"/>
              <a:gd name="connsiteX11" fmla="*/ 242091 w 2848432"/>
              <a:gd name="connsiteY11" fmla="*/ 2986295 h 3200400"/>
              <a:gd name="connsiteX12" fmla="*/ 242090 w 2848432"/>
              <a:gd name="connsiteY12" fmla="*/ 442704 h 3200400"/>
              <a:gd name="connsiteX0" fmla="*/ 242090 w 2842376"/>
              <a:gd name="connsiteY0" fmla="*/ 385554 h 3143250"/>
              <a:gd name="connsiteX1" fmla="*/ 0 w 2842376"/>
              <a:gd name="connsiteY1" fmla="*/ 15085 h 3143250"/>
              <a:gd name="connsiteX2" fmla="*/ 555255 w 2842376"/>
              <a:gd name="connsiteY2" fmla="*/ 41911 h 3143250"/>
              <a:gd name="connsiteX3" fmla="*/ 2628311 w 2842376"/>
              <a:gd name="connsiteY3" fmla="*/ 0 h 3143250"/>
              <a:gd name="connsiteX4" fmla="*/ 2808280 w 2842376"/>
              <a:gd name="connsiteY4" fmla="*/ 43660 h 3143250"/>
              <a:gd name="connsiteX5" fmla="*/ 2832889 w 2842376"/>
              <a:gd name="connsiteY5" fmla="*/ 156955 h 3143250"/>
              <a:gd name="connsiteX6" fmla="*/ 2832890 w 2842376"/>
              <a:gd name="connsiteY6" fmla="*/ 2929146 h 3143250"/>
              <a:gd name="connsiteX7" fmla="*/ 2770180 w 2842376"/>
              <a:gd name="connsiteY7" fmla="*/ 3080540 h 3143250"/>
              <a:gd name="connsiteX8" fmla="*/ 2618786 w 2842376"/>
              <a:gd name="connsiteY8" fmla="*/ 3143250 h 3143250"/>
              <a:gd name="connsiteX9" fmla="*/ 456194 w 2842376"/>
              <a:gd name="connsiteY9" fmla="*/ 3143250 h 3143250"/>
              <a:gd name="connsiteX10" fmla="*/ 304800 w 2842376"/>
              <a:gd name="connsiteY10" fmla="*/ 3080540 h 3143250"/>
              <a:gd name="connsiteX11" fmla="*/ 242091 w 2842376"/>
              <a:gd name="connsiteY11" fmla="*/ 2929145 h 3143250"/>
              <a:gd name="connsiteX12" fmla="*/ 242090 w 2842376"/>
              <a:gd name="connsiteY12" fmla="*/ 385554 h 3143250"/>
              <a:gd name="connsiteX0" fmla="*/ 242090 w 2840789"/>
              <a:gd name="connsiteY0" fmla="*/ 370469 h 3128165"/>
              <a:gd name="connsiteX1" fmla="*/ 0 w 2840789"/>
              <a:gd name="connsiteY1" fmla="*/ 0 h 3128165"/>
              <a:gd name="connsiteX2" fmla="*/ 555255 w 2840789"/>
              <a:gd name="connsiteY2" fmla="*/ 26826 h 3128165"/>
              <a:gd name="connsiteX3" fmla="*/ 2637836 w 2840789"/>
              <a:gd name="connsiteY3" fmla="*/ 32540 h 3128165"/>
              <a:gd name="connsiteX4" fmla="*/ 2808280 w 2840789"/>
              <a:gd name="connsiteY4" fmla="*/ 28575 h 3128165"/>
              <a:gd name="connsiteX5" fmla="*/ 2832889 w 2840789"/>
              <a:gd name="connsiteY5" fmla="*/ 141870 h 3128165"/>
              <a:gd name="connsiteX6" fmla="*/ 2832890 w 2840789"/>
              <a:gd name="connsiteY6" fmla="*/ 2914061 h 3128165"/>
              <a:gd name="connsiteX7" fmla="*/ 2770180 w 2840789"/>
              <a:gd name="connsiteY7" fmla="*/ 3065455 h 3128165"/>
              <a:gd name="connsiteX8" fmla="*/ 2618786 w 2840789"/>
              <a:gd name="connsiteY8" fmla="*/ 3128165 h 3128165"/>
              <a:gd name="connsiteX9" fmla="*/ 456194 w 2840789"/>
              <a:gd name="connsiteY9" fmla="*/ 3128165 h 3128165"/>
              <a:gd name="connsiteX10" fmla="*/ 304800 w 2840789"/>
              <a:gd name="connsiteY10" fmla="*/ 3065455 h 3128165"/>
              <a:gd name="connsiteX11" fmla="*/ 242091 w 2840789"/>
              <a:gd name="connsiteY11" fmla="*/ 2914060 h 3128165"/>
              <a:gd name="connsiteX12" fmla="*/ 242090 w 2840789"/>
              <a:gd name="connsiteY12" fmla="*/ 370469 h 3128165"/>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91589"/>
              <a:gd name="connsiteY0" fmla="*/ 360116 h 3117812"/>
              <a:gd name="connsiteX1" fmla="*/ 0 w 2891589"/>
              <a:gd name="connsiteY1" fmla="*/ 75372 h 3117812"/>
              <a:gd name="connsiteX2" fmla="*/ 593355 w 2891589"/>
              <a:gd name="connsiteY2" fmla="*/ 16473 h 3117812"/>
              <a:gd name="connsiteX3" fmla="*/ 2599736 w 2891589"/>
              <a:gd name="connsiteY3" fmla="*/ 22187 h 3117812"/>
              <a:gd name="connsiteX4" fmla="*/ 2846380 w 2891589"/>
              <a:gd name="connsiteY4" fmla="*/ 18222 h 3117812"/>
              <a:gd name="connsiteX5" fmla="*/ 2870989 w 2891589"/>
              <a:gd name="connsiteY5" fmla="*/ 131517 h 3117812"/>
              <a:gd name="connsiteX6" fmla="*/ 2870990 w 2891589"/>
              <a:gd name="connsiteY6" fmla="*/ 2903708 h 3117812"/>
              <a:gd name="connsiteX7" fmla="*/ 2808280 w 2891589"/>
              <a:gd name="connsiteY7" fmla="*/ 3055102 h 3117812"/>
              <a:gd name="connsiteX8" fmla="*/ 2656886 w 2891589"/>
              <a:gd name="connsiteY8" fmla="*/ 3117812 h 3117812"/>
              <a:gd name="connsiteX9" fmla="*/ 494294 w 2891589"/>
              <a:gd name="connsiteY9" fmla="*/ 3117812 h 3117812"/>
              <a:gd name="connsiteX10" fmla="*/ 342900 w 2891589"/>
              <a:gd name="connsiteY10" fmla="*/ 3055102 h 3117812"/>
              <a:gd name="connsiteX11" fmla="*/ 280191 w 2891589"/>
              <a:gd name="connsiteY11" fmla="*/ 2903707 h 3117812"/>
              <a:gd name="connsiteX12" fmla="*/ 280190 w 2891589"/>
              <a:gd name="connsiteY12" fmla="*/ 360116 h 3117812"/>
              <a:gd name="connsiteX0" fmla="*/ 280190 w 2891589"/>
              <a:gd name="connsiteY0" fmla="*/ 349003 h 3106699"/>
              <a:gd name="connsiteX1" fmla="*/ 0 w 2891589"/>
              <a:gd name="connsiteY1" fmla="*/ 64259 h 3106699"/>
              <a:gd name="connsiteX2" fmla="*/ 593355 w 2891589"/>
              <a:gd name="connsiteY2" fmla="*/ 5360 h 3106699"/>
              <a:gd name="connsiteX3" fmla="*/ 2599736 w 2891589"/>
              <a:gd name="connsiteY3" fmla="*/ 11074 h 3106699"/>
              <a:gd name="connsiteX4" fmla="*/ 2846380 w 2891589"/>
              <a:gd name="connsiteY4" fmla="*/ 83309 h 3106699"/>
              <a:gd name="connsiteX5" fmla="*/ 2870989 w 2891589"/>
              <a:gd name="connsiteY5" fmla="*/ 120404 h 3106699"/>
              <a:gd name="connsiteX6" fmla="*/ 2870990 w 2891589"/>
              <a:gd name="connsiteY6" fmla="*/ 2892595 h 3106699"/>
              <a:gd name="connsiteX7" fmla="*/ 2808280 w 2891589"/>
              <a:gd name="connsiteY7" fmla="*/ 3043989 h 3106699"/>
              <a:gd name="connsiteX8" fmla="*/ 2656886 w 2891589"/>
              <a:gd name="connsiteY8" fmla="*/ 3106699 h 3106699"/>
              <a:gd name="connsiteX9" fmla="*/ 494294 w 2891589"/>
              <a:gd name="connsiteY9" fmla="*/ 3106699 h 3106699"/>
              <a:gd name="connsiteX10" fmla="*/ 342900 w 2891589"/>
              <a:gd name="connsiteY10" fmla="*/ 3043989 h 3106699"/>
              <a:gd name="connsiteX11" fmla="*/ 280191 w 2891589"/>
              <a:gd name="connsiteY11" fmla="*/ 2892594 h 3106699"/>
              <a:gd name="connsiteX12" fmla="*/ 280190 w 2891589"/>
              <a:gd name="connsiteY12" fmla="*/ 349003 h 310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1589" h="3106699">
                <a:moveTo>
                  <a:pt x="280190" y="349003"/>
                </a:moveTo>
                <a:cubicBezTo>
                  <a:pt x="280190" y="292219"/>
                  <a:pt x="202735" y="161561"/>
                  <a:pt x="0" y="64259"/>
                </a:cubicBezTo>
                <a:cubicBezTo>
                  <a:pt x="311909" y="0"/>
                  <a:pt x="207691" y="15812"/>
                  <a:pt x="593355" y="5360"/>
                </a:cubicBezTo>
                <a:lnTo>
                  <a:pt x="2599736" y="11074"/>
                </a:lnTo>
                <a:cubicBezTo>
                  <a:pt x="2656520" y="11074"/>
                  <a:pt x="2801171" y="65087"/>
                  <a:pt x="2846380" y="83309"/>
                </a:cubicBezTo>
                <a:cubicBezTo>
                  <a:pt x="2891589" y="101531"/>
                  <a:pt x="2870989" y="63620"/>
                  <a:pt x="2870989" y="120404"/>
                </a:cubicBezTo>
                <a:cubicBezTo>
                  <a:pt x="2870989" y="1044468"/>
                  <a:pt x="2870990" y="1968531"/>
                  <a:pt x="2870990" y="2892595"/>
                </a:cubicBezTo>
                <a:cubicBezTo>
                  <a:pt x="2870990" y="2949379"/>
                  <a:pt x="2848433" y="3003837"/>
                  <a:pt x="2808280" y="3043989"/>
                </a:cubicBezTo>
                <a:cubicBezTo>
                  <a:pt x="2768128" y="3084141"/>
                  <a:pt x="2713669" y="3106699"/>
                  <a:pt x="2656886" y="3106699"/>
                </a:cubicBezTo>
                <a:lnTo>
                  <a:pt x="494294" y="3106699"/>
                </a:lnTo>
                <a:cubicBezTo>
                  <a:pt x="437510" y="3106699"/>
                  <a:pt x="383052" y="3084142"/>
                  <a:pt x="342900" y="3043989"/>
                </a:cubicBezTo>
                <a:cubicBezTo>
                  <a:pt x="302748" y="3003837"/>
                  <a:pt x="280190" y="2949378"/>
                  <a:pt x="280191" y="2892594"/>
                </a:cubicBezTo>
                <a:cubicBezTo>
                  <a:pt x="280191" y="1968530"/>
                  <a:pt x="280190" y="1273067"/>
                  <a:pt x="280190" y="34900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1" name="Rounded Rectangle 30"/>
          <p:cNvSpPr/>
          <p:nvPr/>
        </p:nvSpPr>
        <p:spPr>
          <a:xfrm>
            <a:off x="3982299" y="4264024"/>
            <a:ext cx="1097701" cy="552550"/>
          </a:xfrm>
          <a:prstGeom prst="roundRect">
            <a:avLst>
              <a:gd name="adj" fmla="val 12771"/>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5604167" y="4264024"/>
            <a:ext cx="1108678" cy="552550"/>
          </a:xfrm>
          <a:prstGeom prst="roundRect">
            <a:avLst>
              <a:gd name="adj" fmla="val 12771"/>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2336800" y="4264024"/>
            <a:ext cx="1083600" cy="552549"/>
          </a:xfrm>
          <a:prstGeom prst="roundRect">
            <a:avLst>
              <a:gd name="adj" fmla="val 12771"/>
            </a:avLst>
          </a:pr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660401" y="3612042"/>
            <a:ext cx="1226842" cy="1204532"/>
          </a:xfrm>
          <a:custGeom>
            <a:avLst/>
            <a:gdLst>
              <a:gd name="connsiteX0" fmla="*/ 0 w 2590800"/>
              <a:gd name="connsiteY0" fmla="*/ 214104 h 3200400"/>
              <a:gd name="connsiteX1" fmla="*/ 62710 w 2590800"/>
              <a:gd name="connsiteY1" fmla="*/ 62710 h 3200400"/>
              <a:gd name="connsiteX2" fmla="*/ 214105 w 2590800"/>
              <a:gd name="connsiteY2" fmla="*/ 1 h 3200400"/>
              <a:gd name="connsiteX3" fmla="*/ 2376696 w 2590800"/>
              <a:gd name="connsiteY3" fmla="*/ 0 h 3200400"/>
              <a:gd name="connsiteX4" fmla="*/ 2528090 w 2590800"/>
              <a:gd name="connsiteY4" fmla="*/ 62710 h 3200400"/>
              <a:gd name="connsiteX5" fmla="*/ 2590799 w 2590800"/>
              <a:gd name="connsiteY5" fmla="*/ 214105 h 3200400"/>
              <a:gd name="connsiteX6" fmla="*/ 2590800 w 2590800"/>
              <a:gd name="connsiteY6" fmla="*/ 2986296 h 3200400"/>
              <a:gd name="connsiteX7" fmla="*/ 2528090 w 2590800"/>
              <a:gd name="connsiteY7" fmla="*/ 3137690 h 3200400"/>
              <a:gd name="connsiteX8" fmla="*/ 2376696 w 2590800"/>
              <a:gd name="connsiteY8" fmla="*/ 3200400 h 3200400"/>
              <a:gd name="connsiteX9" fmla="*/ 214104 w 2590800"/>
              <a:gd name="connsiteY9" fmla="*/ 3200400 h 3200400"/>
              <a:gd name="connsiteX10" fmla="*/ 62710 w 2590800"/>
              <a:gd name="connsiteY10" fmla="*/ 3137690 h 3200400"/>
              <a:gd name="connsiteX11" fmla="*/ 1 w 2590800"/>
              <a:gd name="connsiteY11" fmla="*/ 2986295 h 3200400"/>
              <a:gd name="connsiteX12" fmla="*/ 0 w 2590800"/>
              <a:gd name="connsiteY12" fmla="*/ 214104 h 3200400"/>
              <a:gd name="connsiteX0" fmla="*/ 168101 w 2758901"/>
              <a:gd name="connsiteY0" fmla="*/ 214104 h 3200400"/>
              <a:gd name="connsiteX1" fmla="*/ 230811 w 2758901"/>
              <a:gd name="connsiteY1" fmla="*/ 62710 h 3200400"/>
              <a:gd name="connsiteX2" fmla="*/ 251558 w 2758901"/>
              <a:gd name="connsiteY2" fmla="*/ 72571 h 3200400"/>
              <a:gd name="connsiteX3" fmla="*/ 382206 w 2758901"/>
              <a:gd name="connsiteY3" fmla="*/ 1 h 3200400"/>
              <a:gd name="connsiteX4" fmla="*/ 2544797 w 2758901"/>
              <a:gd name="connsiteY4" fmla="*/ 0 h 3200400"/>
              <a:gd name="connsiteX5" fmla="*/ 2696191 w 2758901"/>
              <a:gd name="connsiteY5" fmla="*/ 62710 h 3200400"/>
              <a:gd name="connsiteX6" fmla="*/ 2758900 w 2758901"/>
              <a:gd name="connsiteY6" fmla="*/ 214105 h 3200400"/>
              <a:gd name="connsiteX7" fmla="*/ 2758901 w 2758901"/>
              <a:gd name="connsiteY7" fmla="*/ 2986296 h 3200400"/>
              <a:gd name="connsiteX8" fmla="*/ 2696191 w 2758901"/>
              <a:gd name="connsiteY8" fmla="*/ 3137690 h 3200400"/>
              <a:gd name="connsiteX9" fmla="*/ 2544797 w 2758901"/>
              <a:gd name="connsiteY9" fmla="*/ 3200400 h 3200400"/>
              <a:gd name="connsiteX10" fmla="*/ 382205 w 2758901"/>
              <a:gd name="connsiteY10" fmla="*/ 3200400 h 3200400"/>
              <a:gd name="connsiteX11" fmla="*/ 230811 w 2758901"/>
              <a:gd name="connsiteY11" fmla="*/ 3137690 h 3200400"/>
              <a:gd name="connsiteX12" fmla="*/ 168102 w 2758901"/>
              <a:gd name="connsiteY12" fmla="*/ 2986295 h 3200400"/>
              <a:gd name="connsiteX13" fmla="*/ 168101 w 2758901"/>
              <a:gd name="connsiteY13" fmla="*/ 214104 h 3200400"/>
              <a:gd name="connsiteX0" fmla="*/ 171559 w 2762359"/>
              <a:gd name="connsiteY0" fmla="*/ 214104 h 3200400"/>
              <a:gd name="connsiteX1" fmla="*/ 234269 w 2762359"/>
              <a:gd name="connsiteY1" fmla="*/ 62710 h 3200400"/>
              <a:gd name="connsiteX2" fmla="*/ 385664 w 2762359"/>
              <a:gd name="connsiteY2" fmla="*/ 1 h 3200400"/>
              <a:gd name="connsiteX3" fmla="*/ 2548255 w 2762359"/>
              <a:gd name="connsiteY3" fmla="*/ 0 h 3200400"/>
              <a:gd name="connsiteX4" fmla="*/ 2699649 w 2762359"/>
              <a:gd name="connsiteY4" fmla="*/ 62710 h 3200400"/>
              <a:gd name="connsiteX5" fmla="*/ 2762358 w 2762359"/>
              <a:gd name="connsiteY5" fmla="*/ 214105 h 3200400"/>
              <a:gd name="connsiteX6" fmla="*/ 2762359 w 2762359"/>
              <a:gd name="connsiteY6" fmla="*/ 2986296 h 3200400"/>
              <a:gd name="connsiteX7" fmla="*/ 2699649 w 2762359"/>
              <a:gd name="connsiteY7" fmla="*/ 3137690 h 3200400"/>
              <a:gd name="connsiteX8" fmla="*/ 2548255 w 2762359"/>
              <a:gd name="connsiteY8" fmla="*/ 3200400 h 3200400"/>
              <a:gd name="connsiteX9" fmla="*/ 385663 w 2762359"/>
              <a:gd name="connsiteY9" fmla="*/ 3200400 h 3200400"/>
              <a:gd name="connsiteX10" fmla="*/ 234269 w 2762359"/>
              <a:gd name="connsiteY10" fmla="*/ 3137690 h 3200400"/>
              <a:gd name="connsiteX11" fmla="*/ 171560 w 2762359"/>
              <a:gd name="connsiteY11" fmla="*/ 2986295 h 3200400"/>
              <a:gd name="connsiteX12" fmla="*/ 171559 w 2762359"/>
              <a:gd name="connsiteY12" fmla="*/ 214104 h 3200400"/>
              <a:gd name="connsiteX0" fmla="*/ 434643 w 3025443"/>
              <a:gd name="connsiteY0" fmla="*/ 214104 h 3200400"/>
              <a:gd name="connsiteX1" fmla="*/ 40153 w 3025443"/>
              <a:gd name="connsiteY1" fmla="*/ 62710 h 3200400"/>
              <a:gd name="connsiteX2" fmla="*/ 648748 w 3025443"/>
              <a:gd name="connsiteY2" fmla="*/ 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434643 w 3025443"/>
              <a:gd name="connsiteY0" fmla="*/ 214104 h 3200400"/>
              <a:gd name="connsiteX1" fmla="*/ 40153 w 3025443"/>
              <a:gd name="connsiteY1" fmla="*/ 62710 h 3200400"/>
              <a:gd name="connsiteX2" fmla="*/ 747808 w 3025443"/>
              <a:gd name="connsiteY2" fmla="*/ 99061 h 3200400"/>
              <a:gd name="connsiteX3" fmla="*/ 2811339 w 3025443"/>
              <a:gd name="connsiteY3" fmla="*/ 0 h 3200400"/>
              <a:gd name="connsiteX4" fmla="*/ 2962733 w 3025443"/>
              <a:gd name="connsiteY4" fmla="*/ 62710 h 3200400"/>
              <a:gd name="connsiteX5" fmla="*/ 3025442 w 3025443"/>
              <a:gd name="connsiteY5" fmla="*/ 214105 h 3200400"/>
              <a:gd name="connsiteX6" fmla="*/ 3025443 w 3025443"/>
              <a:gd name="connsiteY6" fmla="*/ 2986296 h 3200400"/>
              <a:gd name="connsiteX7" fmla="*/ 2962733 w 3025443"/>
              <a:gd name="connsiteY7" fmla="*/ 3137690 h 3200400"/>
              <a:gd name="connsiteX8" fmla="*/ 2811339 w 3025443"/>
              <a:gd name="connsiteY8" fmla="*/ 3200400 h 3200400"/>
              <a:gd name="connsiteX9" fmla="*/ 648747 w 3025443"/>
              <a:gd name="connsiteY9" fmla="*/ 3200400 h 3200400"/>
              <a:gd name="connsiteX10" fmla="*/ 497353 w 3025443"/>
              <a:gd name="connsiteY10" fmla="*/ 3137690 h 3200400"/>
              <a:gd name="connsiteX11" fmla="*/ 434644 w 3025443"/>
              <a:gd name="connsiteY11" fmla="*/ 2986295 h 3200400"/>
              <a:gd name="connsiteX12" fmla="*/ 434643 w 3025443"/>
              <a:gd name="connsiteY12" fmla="*/ 214104 h 3200400"/>
              <a:gd name="connsiteX0" fmla="*/ 394490 w 2985290"/>
              <a:gd name="connsiteY0" fmla="*/ 214104 h 3200400"/>
              <a:gd name="connsiteX1" fmla="*/ 0 w 2985290"/>
              <a:gd name="connsiteY1" fmla="*/ 62710 h 3200400"/>
              <a:gd name="connsiteX2" fmla="*/ 707655 w 2985290"/>
              <a:gd name="connsiteY2" fmla="*/ 99061 h 3200400"/>
              <a:gd name="connsiteX3" fmla="*/ 2771186 w 2985290"/>
              <a:gd name="connsiteY3" fmla="*/ 0 h 3200400"/>
              <a:gd name="connsiteX4" fmla="*/ 2922580 w 2985290"/>
              <a:gd name="connsiteY4" fmla="*/ 62710 h 3200400"/>
              <a:gd name="connsiteX5" fmla="*/ 2985289 w 2985290"/>
              <a:gd name="connsiteY5" fmla="*/ 214105 h 3200400"/>
              <a:gd name="connsiteX6" fmla="*/ 2985290 w 2985290"/>
              <a:gd name="connsiteY6" fmla="*/ 2986296 h 3200400"/>
              <a:gd name="connsiteX7" fmla="*/ 2922580 w 2985290"/>
              <a:gd name="connsiteY7" fmla="*/ 3137690 h 3200400"/>
              <a:gd name="connsiteX8" fmla="*/ 2771186 w 2985290"/>
              <a:gd name="connsiteY8" fmla="*/ 3200400 h 3200400"/>
              <a:gd name="connsiteX9" fmla="*/ 608594 w 2985290"/>
              <a:gd name="connsiteY9" fmla="*/ 3200400 h 3200400"/>
              <a:gd name="connsiteX10" fmla="*/ 457200 w 2985290"/>
              <a:gd name="connsiteY10" fmla="*/ 3137690 h 3200400"/>
              <a:gd name="connsiteX11" fmla="*/ 394491 w 2985290"/>
              <a:gd name="connsiteY11" fmla="*/ 2986295 h 3200400"/>
              <a:gd name="connsiteX12" fmla="*/ 394490 w 2985290"/>
              <a:gd name="connsiteY12" fmla="*/ 214104 h 3200400"/>
              <a:gd name="connsiteX0" fmla="*/ 394490 w 2985290"/>
              <a:gd name="connsiteY0" fmla="*/ 227594 h 3213890"/>
              <a:gd name="connsiteX1" fmla="*/ 0 w 2985290"/>
              <a:gd name="connsiteY1" fmla="*/ 0 h 3213890"/>
              <a:gd name="connsiteX2" fmla="*/ 707655 w 2985290"/>
              <a:gd name="connsiteY2" fmla="*/ 112551 h 3213890"/>
              <a:gd name="connsiteX3" fmla="*/ 2771186 w 2985290"/>
              <a:gd name="connsiteY3" fmla="*/ 13490 h 3213890"/>
              <a:gd name="connsiteX4" fmla="*/ 2922580 w 2985290"/>
              <a:gd name="connsiteY4" fmla="*/ 76200 h 3213890"/>
              <a:gd name="connsiteX5" fmla="*/ 2985289 w 2985290"/>
              <a:gd name="connsiteY5" fmla="*/ 227595 h 3213890"/>
              <a:gd name="connsiteX6" fmla="*/ 2985290 w 2985290"/>
              <a:gd name="connsiteY6" fmla="*/ 2999786 h 3213890"/>
              <a:gd name="connsiteX7" fmla="*/ 2922580 w 2985290"/>
              <a:gd name="connsiteY7" fmla="*/ 3151180 h 3213890"/>
              <a:gd name="connsiteX8" fmla="*/ 2771186 w 2985290"/>
              <a:gd name="connsiteY8" fmla="*/ 3213890 h 3213890"/>
              <a:gd name="connsiteX9" fmla="*/ 608594 w 2985290"/>
              <a:gd name="connsiteY9" fmla="*/ 3213890 h 3213890"/>
              <a:gd name="connsiteX10" fmla="*/ 457200 w 2985290"/>
              <a:gd name="connsiteY10" fmla="*/ 3151180 h 3213890"/>
              <a:gd name="connsiteX11" fmla="*/ 394491 w 2985290"/>
              <a:gd name="connsiteY11" fmla="*/ 2999785 h 3213890"/>
              <a:gd name="connsiteX12" fmla="*/ 394490 w 2985290"/>
              <a:gd name="connsiteY12" fmla="*/ 227594 h 3213890"/>
              <a:gd name="connsiteX0" fmla="*/ 394490 w 2985290"/>
              <a:gd name="connsiteY0" fmla="*/ 456194 h 3213890"/>
              <a:gd name="connsiteX1" fmla="*/ 0 w 2985290"/>
              <a:gd name="connsiteY1" fmla="*/ 0 h 3213890"/>
              <a:gd name="connsiteX2" fmla="*/ 707655 w 2985290"/>
              <a:gd name="connsiteY2" fmla="*/ 112551 h 3213890"/>
              <a:gd name="connsiteX3" fmla="*/ 2771186 w 2985290"/>
              <a:gd name="connsiteY3" fmla="*/ 13490 h 3213890"/>
              <a:gd name="connsiteX4" fmla="*/ 2922580 w 2985290"/>
              <a:gd name="connsiteY4" fmla="*/ 76200 h 3213890"/>
              <a:gd name="connsiteX5" fmla="*/ 2985289 w 2985290"/>
              <a:gd name="connsiteY5" fmla="*/ 227595 h 3213890"/>
              <a:gd name="connsiteX6" fmla="*/ 2985290 w 2985290"/>
              <a:gd name="connsiteY6" fmla="*/ 2999786 h 3213890"/>
              <a:gd name="connsiteX7" fmla="*/ 2922580 w 2985290"/>
              <a:gd name="connsiteY7" fmla="*/ 3151180 h 3213890"/>
              <a:gd name="connsiteX8" fmla="*/ 2771186 w 2985290"/>
              <a:gd name="connsiteY8" fmla="*/ 3213890 h 3213890"/>
              <a:gd name="connsiteX9" fmla="*/ 608594 w 2985290"/>
              <a:gd name="connsiteY9" fmla="*/ 3213890 h 3213890"/>
              <a:gd name="connsiteX10" fmla="*/ 457200 w 2985290"/>
              <a:gd name="connsiteY10" fmla="*/ 3151180 h 3213890"/>
              <a:gd name="connsiteX11" fmla="*/ 394491 w 2985290"/>
              <a:gd name="connsiteY11" fmla="*/ 2999785 h 3213890"/>
              <a:gd name="connsiteX12" fmla="*/ 394490 w 2985290"/>
              <a:gd name="connsiteY12" fmla="*/ 456194 h 3213890"/>
              <a:gd name="connsiteX0" fmla="*/ 242090 w 2832890"/>
              <a:gd name="connsiteY0" fmla="*/ 442704 h 3200400"/>
              <a:gd name="connsiteX1" fmla="*/ 0 w 2832890"/>
              <a:gd name="connsiteY1" fmla="*/ 72235 h 3200400"/>
              <a:gd name="connsiteX2" fmla="*/ 555255 w 2832890"/>
              <a:gd name="connsiteY2" fmla="*/ 99061 h 3200400"/>
              <a:gd name="connsiteX3" fmla="*/ 2618786 w 2832890"/>
              <a:gd name="connsiteY3" fmla="*/ 0 h 3200400"/>
              <a:gd name="connsiteX4" fmla="*/ 2770180 w 2832890"/>
              <a:gd name="connsiteY4" fmla="*/ 62710 h 3200400"/>
              <a:gd name="connsiteX5" fmla="*/ 2832889 w 2832890"/>
              <a:gd name="connsiteY5" fmla="*/ 214105 h 3200400"/>
              <a:gd name="connsiteX6" fmla="*/ 2832890 w 2832890"/>
              <a:gd name="connsiteY6" fmla="*/ 2986296 h 3200400"/>
              <a:gd name="connsiteX7" fmla="*/ 2770180 w 2832890"/>
              <a:gd name="connsiteY7" fmla="*/ 3137690 h 3200400"/>
              <a:gd name="connsiteX8" fmla="*/ 2618786 w 2832890"/>
              <a:gd name="connsiteY8" fmla="*/ 3200400 h 3200400"/>
              <a:gd name="connsiteX9" fmla="*/ 456194 w 2832890"/>
              <a:gd name="connsiteY9" fmla="*/ 3200400 h 3200400"/>
              <a:gd name="connsiteX10" fmla="*/ 304800 w 2832890"/>
              <a:gd name="connsiteY10" fmla="*/ 3137690 h 3200400"/>
              <a:gd name="connsiteX11" fmla="*/ 242091 w 2832890"/>
              <a:gd name="connsiteY11" fmla="*/ 2986295 h 3200400"/>
              <a:gd name="connsiteX12" fmla="*/ 242090 w 2832890"/>
              <a:gd name="connsiteY12" fmla="*/ 442704 h 3200400"/>
              <a:gd name="connsiteX0" fmla="*/ 242090 w 2848432"/>
              <a:gd name="connsiteY0" fmla="*/ 442704 h 3200400"/>
              <a:gd name="connsiteX1" fmla="*/ 0 w 2848432"/>
              <a:gd name="connsiteY1" fmla="*/ 72235 h 3200400"/>
              <a:gd name="connsiteX2" fmla="*/ 555255 w 2848432"/>
              <a:gd name="connsiteY2" fmla="*/ 99061 h 3200400"/>
              <a:gd name="connsiteX3" fmla="*/ 2618786 w 2848432"/>
              <a:gd name="connsiteY3" fmla="*/ 0 h 3200400"/>
              <a:gd name="connsiteX4" fmla="*/ 2808280 w 2848432"/>
              <a:gd name="connsiteY4" fmla="*/ 100810 h 3200400"/>
              <a:gd name="connsiteX5" fmla="*/ 2832889 w 2848432"/>
              <a:gd name="connsiteY5" fmla="*/ 214105 h 3200400"/>
              <a:gd name="connsiteX6" fmla="*/ 2832890 w 2848432"/>
              <a:gd name="connsiteY6" fmla="*/ 2986296 h 3200400"/>
              <a:gd name="connsiteX7" fmla="*/ 2770180 w 2848432"/>
              <a:gd name="connsiteY7" fmla="*/ 3137690 h 3200400"/>
              <a:gd name="connsiteX8" fmla="*/ 2618786 w 2848432"/>
              <a:gd name="connsiteY8" fmla="*/ 3200400 h 3200400"/>
              <a:gd name="connsiteX9" fmla="*/ 456194 w 2848432"/>
              <a:gd name="connsiteY9" fmla="*/ 3200400 h 3200400"/>
              <a:gd name="connsiteX10" fmla="*/ 304800 w 2848432"/>
              <a:gd name="connsiteY10" fmla="*/ 3137690 h 3200400"/>
              <a:gd name="connsiteX11" fmla="*/ 242091 w 2848432"/>
              <a:gd name="connsiteY11" fmla="*/ 2986295 h 3200400"/>
              <a:gd name="connsiteX12" fmla="*/ 242090 w 2848432"/>
              <a:gd name="connsiteY12" fmla="*/ 442704 h 3200400"/>
              <a:gd name="connsiteX0" fmla="*/ 242090 w 2842376"/>
              <a:gd name="connsiteY0" fmla="*/ 385554 h 3143250"/>
              <a:gd name="connsiteX1" fmla="*/ 0 w 2842376"/>
              <a:gd name="connsiteY1" fmla="*/ 15085 h 3143250"/>
              <a:gd name="connsiteX2" fmla="*/ 555255 w 2842376"/>
              <a:gd name="connsiteY2" fmla="*/ 41911 h 3143250"/>
              <a:gd name="connsiteX3" fmla="*/ 2628311 w 2842376"/>
              <a:gd name="connsiteY3" fmla="*/ 0 h 3143250"/>
              <a:gd name="connsiteX4" fmla="*/ 2808280 w 2842376"/>
              <a:gd name="connsiteY4" fmla="*/ 43660 h 3143250"/>
              <a:gd name="connsiteX5" fmla="*/ 2832889 w 2842376"/>
              <a:gd name="connsiteY5" fmla="*/ 156955 h 3143250"/>
              <a:gd name="connsiteX6" fmla="*/ 2832890 w 2842376"/>
              <a:gd name="connsiteY6" fmla="*/ 2929146 h 3143250"/>
              <a:gd name="connsiteX7" fmla="*/ 2770180 w 2842376"/>
              <a:gd name="connsiteY7" fmla="*/ 3080540 h 3143250"/>
              <a:gd name="connsiteX8" fmla="*/ 2618786 w 2842376"/>
              <a:gd name="connsiteY8" fmla="*/ 3143250 h 3143250"/>
              <a:gd name="connsiteX9" fmla="*/ 456194 w 2842376"/>
              <a:gd name="connsiteY9" fmla="*/ 3143250 h 3143250"/>
              <a:gd name="connsiteX10" fmla="*/ 304800 w 2842376"/>
              <a:gd name="connsiteY10" fmla="*/ 3080540 h 3143250"/>
              <a:gd name="connsiteX11" fmla="*/ 242091 w 2842376"/>
              <a:gd name="connsiteY11" fmla="*/ 2929145 h 3143250"/>
              <a:gd name="connsiteX12" fmla="*/ 242090 w 2842376"/>
              <a:gd name="connsiteY12" fmla="*/ 385554 h 3143250"/>
              <a:gd name="connsiteX0" fmla="*/ 242090 w 2840789"/>
              <a:gd name="connsiteY0" fmla="*/ 370469 h 3128165"/>
              <a:gd name="connsiteX1" fmla="*/ 0 w 2840789"/>
              <a:gd name="connsiteY1" fmla="*/ 0 h 3128165"/>
              <a:gd name="connsiteX2" fmla="*/ 555255 w 2840789"/>
              <a:gd name="connsiteY2" fmla="*/ 26826 h 3128165"/>
              <a:gd name="connsiteX3" fmla="*/ 2637836 w 2840789"/>
              <a:gd name="connsiteY3" fmla="*/ 32540 h 3128165"/>
              <a:gd name="connsiteX4" fmla="*/ 2808280 w 2840789"/>
              <a:gd name="connsiteY4" fmla="*/ 28575 h 3128165"/>
              <a:gd name="connsiteX5" fmla="*/ 2832889 w 2840789"/>
              <a:gd name="connsiteY5" fmla="*/ 141870 h 3128165"/>
              <a:gd name="connsiteX6" fmla="*/ 2832890 w 2840789"/>
              <a:gd name="connsiteY6" fmla="*/ 2914061 h 3128165"/>
              <a:gd name="connsiteX7" fmla="*/ 2770180 w 2840789"/>
              <a:gd name="connsiteY7" fmla="*/ 3065455 h 3128165"/>
              <a:gd name="connsiteX8" fmla="*/ 2618786 w 2840789"/>
              <a:gd name="connsiteY8" fmla="*/ 3128165 h 3128165"/>
              <a:gd name="connsiteX9" fmla="*/ 456194 w 2840789"/>
              <a:gd name="connsiteY9" fmla="*/ 3128165 h 3128165"/>
              <a:gd name="connsiteX10" fmla="*/ 304800 w 2840789"/>
              <a:gd name="connsiteY10" fmla="*/ 3065455 h 3128165"/>
              <a:gd name="connsiteX11" fmla="*/ 242091 w 2840789"/>
              <a:gd name="connsiteY11" fmla="*/ 2914060 h 3128165"/>
              <a:gd name="connsiteX12" fmla="*/ 242090 w 2840789"/>
              <a:gd name="connsiteY12" fmla="*/ 370469 h 3128165"/>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78889"/>
              <a:gd name="connsiteY0" fmla="*/ 360116 h 3117812"/>
              <a:gd name="connsiteX1" fmla="*/ 0 w 2878889"/>
              <a:gd name="connsiteY1" fmla="*/ 75372 h 3117812"/>
              <a:gd name="connsiteX2" fmla="*/ 593355 w 2878889"/>
              <a:gd name="connsiteY2" fmla="*/ 16473 h 3117812"/>
              <a:gd name="connsiteX3" fmla="*/ 2675936 w 2878889"/>
              <a:gd name="connsiteY3" fmla="*/ 22187 h 3117812"/>
              <a:gd name="connsiteX4" fmla="*/ 2846380 w 2878889"/>
              <a:gd name="connsiteY4" fmla="*/ 18222 h 3117812"/>
              <a:gd name="connsiteX5" fmla="*/ 2870989 w 2878889"/>
              <a:gd name="connsiteY5" fmla="*/ 131517 h 3117812"/>
              <a:gd name="connsiteX6" fmla="*/ 2870990 w 2878889"/>
              <a:gd name="connsiteY6" fmla="*/ 2903708 h 3117812"/>
              <a:gd name="connsiteX7" fmla="*/ 2808280 w 2878889"/>
              <a:gd name="connsiteY7" fmla="*/ 3055102 h 3117812"/>
              <a:gd name="connsiteX8" fmla="*/ 2656886 w 2878889"/>
              <a:gd name="connsiteY8" fmla="*/ 3117812 h 3117812"/>
              <a:gd name="connsiteX9" fmla="*/ 494294 w 2878889"/>
              <a:gd name="connsiteY9" fmla="*/ 3117812 h 3117812"/>
              <a:gd name="connsiteX10" fmla="*/ 342900 w 2878889"/>
              <a:gd name="connsiteY10" fmla="*/ 3055102 h 3117812"/>
              <a:gd name="connsiteX11" fmla="*/ 280191 w 2878889"/>
              <a:gd name="connsiteY11" fmla="*/ 2903707 h 3117812"/>
              <a:gd name="connsiteX12" fmla="*/ 280190 w 2878889"/>
              <a:gd name="connsiteY12" fmla="*/ 360116 h 3117812"/>
              <a:gd name="connsiteX0" fmla="*/ 280190 w 2891589"/>
              <a:gd name="connsiteY0" fmla="*/ 360116 h 3117812"/>
              <a:gd name="connsiteX1" fmla="*/ 0 w 2891589"/>
              <a:gd name="connsiteY1" fmla="*/ 75372 h 3117812"/>
              <a:gd name="connsiteX2" fmla="*/ 593355 w 2891589"/>
              <a:gd name="connsiteY2" fmla="*/ 16473 h 3117812"/>
              <a:gd name="connsiteX3" fmla="*/ 2599736 w 2891589"/>
              <a:gd name="connsiteY3" fmla="*/ 22187 h 3117812"/>
              <a:gd name="connsiteX4" fmla="*/ 2846380 w 2891589"/>
              <a:gd name="connsiteY4" fmla="*/ 18222 h 3117812"/>
              <a:gd name="connsiteX5" fmla="*/ 2870989 w 2891589"/>
              <a:gd name="connsiteY5" fmla="*/ 131517 h 3117812"/>
              <a:gd name="connsiteX6" fmla="*/ 2870990 w 2891589"/>
              <a:gd name="connsiteY6" fmla="*/ 2903708 h 3117812"/>
              <a:gd name="connsiteX7" fmla="*/ 2808280 w 2891589"/>
              <a:gd name="connsiteY7" fmla="*/ 3055102 h 3117812"/>
              <a:gd name="connsiteX8" fmla="*/ 2656886 w 2891589"/>
              <a:gd name="connsiteY8" fmla="*/ 3117812 h 3117812"/>
              <a:gd name="connsiteX9" fmla="*/ 494294 w 2891589"/>
              <a:gd name="connsiteY9" fmla="*/ 3117812 h 3117812"/>
              <a:gd name="connsiteX10" fmla="*/ 342900 w 2891589"/>
              <a:gd name="connsiteY10" fmla="*/ 3055102 h 3117812"/>
              <a:gd name="connsiteX11" fmla="*/ 280191 w 2891589"/>
              <a:gd name="connsiteY11" fmla="*/ 2903707 h 3117812"/>
              <a:gd name="connsiteX12" fmla="*/ 280190 w 2891589"/>
              <a:gd name="connsiteY12" fmla="*/ 360116 h 3117812"/>
              <a:gd name="connsiteX0" fmla="*/ 280190 w 2891589"/>
              <a:gd name="connsiteY0" fmla="*/ 349003 h 3106699"/>
              <a:gd name="connsiteX1" fmla="*/ 0 w 2891589"/>
              <a:gd name="connsiteY1" fmla="*/ 64259 h 3106699"/>
              <a:gd name="connsiteX2" fmla="*/ 593355 w 2891589"/>
              <a:gd name="connsiteY2" fmla="*/ 5360 h 3106699"/>
              <a:gd name="connsiteX3" fmla="*/ 2599736 w 2891589"/>
              <a:gd name="connsiteY3" fmla="*/ 11074 h 3106699"/>
              <a:gd name="connsiteX4" fmla="*/ 2846380 w 2891589"/>
              <a:gd name="connsiteY4" fmla="*/ 83309 h 3106699"/>
              <a:gd name="connsiteX5" fmla="*/ 2870989 w 2891589"/>
              <a:gd name="connsiteY5" fmla="*/ 120404 h 3106699"/>
              <a:gd name="connsiteX6" fmla="*/ 2870990 w 2891589"/>
              <a:gd name="connsiteY6" fmla="*/ 2892595 h 3106699"/>
              <a:gd name="connsiteX7" fmla="*/ 2808280 w 2891589"/>
              <a:gd name="connsiteY7" fmla="*/ 3043989 h 3106699"/>
              <a:gd name="connsiteX8" fmla="*/ 2656886 w 2891589"/>
              <a:gd name="connsiteY8" fmla="*/ 3106699 h 3106699"/>
              <a:gd name="connsiteX9" fmla="*/ 494294 w 2891589"/>
              <a:gd name="connsiteY9" fmla="*/ 3106699 h 3106699"/>
              <a:gd name="connsiteX10" fmla="*/ 342900 w 2891589"/>
              <a:gd name="connsiteY10" fmla="*/ 3043989 h 3106699"/>
              <a:gd name="connsiteX11" fmla="*/ 280191 w 2891589"/>
              <a:gd name="connsiteY11" fmla="*/ 2892594 h 3106699"/>
              <a:gd name="connsiteX12" fmla="*/ 280190 w 2891589"/>
              <a:gd name="connsiteY12" fmla="*/ 349003 h 310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1589" h="3106699">
                <a:moveTo>
                  <a:pt x="280190" y="349003"/>
                </a:moveTo>
                <a:cubicBezTo>
                  <a:pt x="280190" y="292219"/>
                  <a:pt x="202735" y="161561"/>
                  <a:pt x="0" y="64259"/>
                </a:cubicBezTo>
                <a:cubicBezTo>
                  <a:pt x="311909" y="0"/>
                  <a:pt x="207691" y="15812"/>
                  <a:pt x="593355" y="5360"/>
                </a:cubicBezTo>
                <a:lnTo>
                  <a:pt x="2599736" y="11074"/>
                </a:lnTo>
                <a:cubicBezTo>
                  <a:pt x="2656520" y="11074"/>
                  <a:pt x="2801171" y="65087"/>
                  <a:pt x="2846380" y="83309"/>
                </a:cubicBezTo>
                <a:cubicBezTo>
                  <a:pt x="2891589" y="101531"/>
                  <a:pt x="2870989" y="63620"/>
                  <a:pt x="2870989" y="120404"/>
                </a:cubicBezTo>
                <a:cubicBezTo>
                  <a:pt x="2870989" y="1044468"/>
                  <a:pt x="2870990" y="1968531"/>
                  <a:pt x="2870990" y="2892595"/>
                </a:cubicBezTo>
                <a:cubicBezTo>
                  <a:pt x="2870990" y="2949379"/>
                  <a:pt x="2848433" y="3003837"/>
                  <a:pt x="2808280" y="3043989"/>
                </a:cubicBezTo>
                <a:cubicBezTo>
                  <a:pt x="2768128" y="3084141"/>
                  <a:pt x="2713669" y="3106699"/>
                  <a:pt x="2656886" y="3106699"/>
                </a:cubicBezTo>
                <a:lnTo>
                  <a:pt x="494294" y="3106699"/>
                </a:lnTo>
                <a:cubicBezTo>
                  <a:pt x="437510" y="3106699"/>
                  <a:pt x="383052" y="3084142"/>
                  <a:pt x="342900" y="3043989"/>
                </a:cubicBezTo>
                <a:cubicBezTo>
                  <a:pt x="302748" y="3003837"/>
                  <a:pt x="280190" y="2949378"/>
                  <a:pt x="280191" y="2892594"/>
                </a:cubicBezTo>
                <a:cubicBezTo>
                  <a:pt x="280191" y="1968530"/>
                  <a:pt x="280190" y="1273067"/>
                  <a:pt x="280190" y="34900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 name="Rounded Rectangle 13"/>
          <p:cNvSpPr/>
          <p:nvPr/>
        </p:nvSpPr>
        <p:spPr>
          <a:xfrm>
            <a:off x="785288" y="4122942"/>
            <a:ext cx="1094312" cy="693631"/>
          </a:xfrm>
          <a:custGeom>
            <a:avLst/>
            <a:gdLst>
              <a:gd name="connsiteX0" fmla="*/ 0 w 1084787"/>
              <a:gd name="connsiteY0" fmla="*/ 87956 h 688718"/>
              <a:gd name="connsiteX1" fmla="*/ 87956 w 1084787"/>
              <a:gd name="connsiteY1" fmla="*/ 0 h 688718"/>
              <a:gd name="connsiteX2" fmla="*/ 996831 w 1084787"/>
              <a:gd name="connsiteY2" fmla="*/ 0 h 688718"/>
              <a:gd name="connsiteX3" fmla="*/ 1084787 w 1084787"/>
              <a:gd name="connsiteY3" fmla="*/ 87956 h 688718"/>
              <a:gd name="connsiteX4" fmla="*/ 1084787 w 1084787"/>
              <a:gd name="connsiteY4" fmla="*/ 600762 h 688718"/>
              <a:gd name="connsiteX5" fmla="*/ 996831 w 1084787"/>
              <a:gd name="connsiteY5" fmla="*/ 688718 h 688718"/>
              <a:gd name="connsiteX6" fmla="*/ 87956 w 1084787"/>
              <a:gd name="connsiteY6" fmla="*/ 688718 h 688718"/>
              <a:gd name="connsiteX7" fmla="*/ 0 w 1084787"/>
              <a:gd name="connsiteY7" fmla="*/ 600762 h 688718"/>
              <a:gd name="connsiteX8" fmla="*/ 0 w 1084787"/>
              <a:gd name="connsiteY8" fmla="*/ 87956 h 688718"/>
              <a:gd name="connsiteX0" fmla="*/ 0 w 1084787"/>
              <a:gd name="connsiteY0" fmla="*/ 88421 h 689183"/>
              <a:gd name="connsiteX1" fmla="*/ 996831 w 1084787"/>
              <a:gd name="connsiteY1" fmla="*/ 465 h 689183"/>
              <a:gd name="connsiteX2" fmla="*/ 1084787 w 1084787"/>
              <a:gd name="connsiteY2" fmla="*/ 88421 h 689183"/>
              <a:gd name="connsiteX3" fmla="*/ 1084787 w 1084787"/>
              <a:gd name="connsiteY3" fmla="*/ 601227 h 689183"/>
              <a:gd name="connsiteX4" fmla="*/ 996831 w 1084787"/>
              <a:gd name="connsiteY4" fmla="*/ 689183 h 689183"/>
              <a:gd name="connsiteX5" fmla="*/ 87956 w 1084787"/>
              <a:gd name="connsiteY5" fmla="*/ 689183 h 689183"/>
              <a:gd name="connsiteX6" fmla="*/ 0 w 1084787"/>
              <a:gd name="connsiteY6" fmla="*/ 601227 h 689183"/>
              <a:gd name="connsiteX7" fmla="*/ 0 w 1084787"/>
              <a:gd name="connsiteY7" fmla="*/ 88421 h 689183"/>
              <a:gd name="connsiteX0" fmla="*/ 0 w 1084787"/>
              <a:gd name="connsiteY0" fmla="*/ 0 h 600762"/>
              <a:gd name="connsiteX1" fmla="*/ 1084787 w 1084787"/>
              <a:gd name="connsiteY1" fmla="*/ 0 h 600762"/>
              <a:gd name="connsiteX2" fmla="*/ 1084787 w 1084787"/>
              <a:gd name="connsiteY2" fmla="*/ 512806 h 600762"/>
              <a:gd name="connsiteX3" fmla="*/ 996831 w 1084787"/>
              <a:gd name="connsiteY3" fmla="*/ 600762 h 600762"/>
              <a:gd name="connsiteX4" fmla="*/ 87956 w 1084787"/>
              <a:gd name="connsiteY4" fmla="*/ 600762 h 600762"/>
              <a:gd name="connsiteX5" fmla="*/ 0 w 1084787"/>
              <a:gd name="connsiteY5" fmla="*/ 512806 h 600762"/>
              <a:gd name="connsiteX6" fmla="*/ 0 w 1084787"/>
              <a:gd name="connsiteY6" fmla="*/ 0 h 600762"/>
              <a:gd name="connsiteX0" fmla="*/ 0 w 1084787"/>
              <a:gd name="connsiteY0" fmla="*/ 0 h 600762"/>
              <a:gd name="connsiteX1" fmla="*/ 1084787 w 1084787"/>
              <a:gd name="connsiteY1" fmla="*/ 0 h 600762"/>
              <a:gd name="connsiteX2" fmla="*/ 1084787 w 1084787"/>
              <a:gd name="connsiteY2" fmla="*/ 512806 h 600762"/>
              <a:gd name="connsiteX3" fmla="*/ 996831 w 1084787"/>
              <a:gd name="connsiteY3" fmla="*/ 600762 h 600762"/>
              <a:gd name="connsiteX4" fmla="*/ 87956 w 1084787"/>
              <a:gd name="connsiteY4" fmla="*/ 600762 h 600762"/>
              <a:gd name="connsiteX5" fmla="*/ 0 w 1084787"/>
              <a:gd name="connsiteY5" fmla="*/ 512806 h 600762"/>
              <a:gd name="connsiteX6" fmla="*/ 0 w 1084787"/>
              <a:gd name="connsiteY6" fmla="*/ 0 h 600762"/>
              <a:gd name="connsiteX0" fmla="*/ 0 w 1094312"/>
              <a:gd name="connsiteY0" fmla="*/ 0 h 684106"/>
              <a:gd name="connsiteX1" fmla="*/ 1094312 w 1094312"/>
              <a:gd name="connsiteY1" fmla="*/ 83344 h 684106"/>
              <a:gd name="connsiteX2" fmla="*/ 1094312 w 1094312"/>
              <a:gd name="connsiteY2" fmla="*/ 596150 h 684106"/>
              <a:gd name="connsiteX3" fmla="*/ 1006356 w 1094312"/>
              <a:gd name="connsiteY3" fmla="*/ 684106 h 684106"/>
              <a:gd name="connsiteX4" fmla="*/ 97481 w 1094312"/>
              <a:gd name="connsiteY4" fmla="*/ 684106 h 684106"/>
              <a:gd name="connsiteX5" fmla="*/ 9525 w 1094312"/>
              <a:gd name="connsiteY5" fmla="*/ 596150 h 684106"/>
              <a:gd name="connsiteX6" fmla="*/ 0 w 1094312"/>
              <a:gd name="connsiteY6" fmla="*/ 0 h 684106"/>
              <a:gd name="connsiteX0" fmla="*/ 0 w 1094312"/>
              <a:gd name="connsiteY0" fmla="*/ 9525 h 693631"/>
              <a:gd name="connsiteX1" fmla="*/ 1094312 w 1094312"/>
              <a:gd name="connsiteY1" fmla="*/ 0 h 693631"/>
              <a:gd name="connsiteX2" fmla="*/ 1094312 w 1094312"/>
              <a:gd name="connsiteY2" fmla="*/ 605675 h 693631"/>
              <a:gd name="connsiteX3" fmla="*/ 1006356 w 1094312"/>
              <a:gd name="connsiteY3" fmla="*/ 693631 h 693631"/>
              <a:gd name="connsiteX4" fmla="*/ 97481 w 1094312"/>
              <a:gd name="connsiteY4" fmla="*/ 693631 h 693631"/>
              <a:gd name="connsiteX5" fmla="*/ 9525 w 1094312"/>
              <a:gd name="connsiteY5" fmla="*/ 605675 h 693631"/>
              <a:gd name="connsiteX6" fmla="*/ 0 w 1094312"/>
              <a:gd name="connsiteY6" fmla="*/ 9525 h 69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312" h="693631">
                <a:moveTo>
                  <a:pt x="0" y="9525"/>
                </a:moveTo>
                <a:lnTo>
                  <a:pt x="1094312" y="0"/>
                </a:lnTo>
                <a:lnTo>
                  <a:pt x="1094312" y="605675"/>
                </a:lnTo>
                <a:cubicBezTo>
                  <a:pt x="1094312" y="654252"/>
                  <a:pt x="1054933" y="693631"/>
                  <a:pt x="1006356" y="693631"/>
                </a:cubicBezTo>
                <a:lnTo>
                  <a:pt x="97481" y="693631"/>
                </a:lnTo>
                <a:cubicBezTo>
                  <a:pt x="48904" y="693631"/>
                  <a:pt x="9525" y="654252"/>
                  <a:pt x="9525" y="605675"/>
                </a:cubicBezTo>
                <a:lnTo>
                  <a:pt x="0" y="9525"/>
                </a:lnTo>
                <a:close/>
              </a:path>
            </a:pathLst>
          </a:custGeom>
          <a:solidFill>
            <a:srgbClr val="99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67875" y="285750"/>
            <a:ext cx="6671125" cy="400110"/>
          </a:xfrm>
          <a:prstGeom prst="rect">
            <a:avLst/>
          </a:prstGeom>
          <a:solidFill>
            <a:srgbClr val="002060"/>
          </a:solidFill>
        </p:spPr>
        <p:style>
          <a:lnRef idx="3">
            <a:schemeClr val="lt1"/>
          </a:lnRef>
          <a:fillRef idx="1">
            <a:schemeClr val="accent1"/>
          </a:fillRef>
          <a:effectRef idx="1">
            <a:schemeClr val="accent1"/>
          </a:effectRef>
          <a:fontRef idx="minor">
            <a:schemeClr val="lt1"/>
          </a:fontRef>
        </p:style>
        <p:txBody>
          <a:bodyPr wrap="square">
            <a:spAutoFit/>
          </a:bodyPr>
          <a:lstStyle/>
          <a:p>
            <a:pPr marL="457200" indent="-457200" fontAlgn="auto">
              <a:spcBef>
                <a:spcPts val="0"/>
              </a:spcBef>
              <a:spcAft>
                <a:spcPts val="0"/>
              </a:spcAft>
              <a:buFont typeface="Wingdings" pitchFamily="2" charset="2"/>
              <a:buChar char="v"/>
              <a:defRPr/>
            </a:pPr>
            <a:r>
              <a:rPr lang="en-US" sz="2000" b="1" dirty="0" smtClean="0">
                <a:solidFill>
                  <a:schemeClr val="bg1"/>
                </a:solidFill>
                <a:latin typeface="Bookman Old Style" pitchFamily="18" charset="0"/>
              </a:rPr>
              <a:t>MATTER IS MADE UP OF SMALL PARTICLES</a:t>
            </a:r>
            <a:endParaRPr lang="en-US" sz="2000" b="1" dirty="0">
              <a:solidFill>
                <a:schemeClr val="bg1"/>
              </a:solidFill>
              <a:latin typeface="Bookman Old Style" pitchFamily="18" charset="0"/>
            </a:endParaRPr>
          </a:p>
        </p:txBody>
      </p:sp>
      <p:sp>
        <p:nvSpPr>
          <p:cNvPr id="18" name="Rounded Rectangle 17"/>
          <p:cNvSpPr/>
          <p:nvPr/>
        </p:nvSpPr>
        <p:spPr>
          <a:xfrm>
            <a:off x="2336800" y="4130774"/>
            <a:ext cx="1084787" cy="685800"/>
          </a:xfrm>
          <a:prstGeom prst="roundRect">
            <a:avLst>
              <a:gd name="adj" fmla="val 12771"/>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995213" y="4130774"/>
            <a:ext cx="1084787" cy="685800"/>
          </a:xfrm>
          <a:prstGeom prst="roundRect">
            <a:avLst>
              <a:gd name="adj" fmla="val 12771"/>
            </a:avLst>
          </a:prstGeom>
          <a:solidFill>
            <a:srgbClr val="FF9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613400" y="4130774"/>
            <a:ext cx="1084787" cy="685800"/>
          </a:xfrm>
          <a:prstGeom prst="roundRect">
            <a:avLst>
              <a:gd name="adj" fmla="val 12771"/>
            </a:avLst>
          </a:prstGeom>
          <a:solidFill>
            <a:srgbClr val="FFB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TT1.jpg"/>
          <p:cNvPicPr>
            <a:picLocks noChangeAspect="1"/>
          </p:cNvPicPr>
          <p:nvPr/>
        </p:nvPicPr>
        <p:blipFill>
          <a:blip r:embed="rId3" cstate="print">
            <a:clrChange>
              <a:clrFrom>
                <a:srgbClr val="FDFDFD"/>
              </a:clrFrom>
              <a:clrTo>
                <a:srgbClr val="FDFDFD">
                  <a:alpha val="0"/>
                </a:srgbClr>
              </a:clrTo>
            </a:clrChange>
          </a:blip>
          <a:srcRect l="36620" r="56338"/>
          <a:stretch>
            <a:fillRect/>
          </a:stretch>
        </p:blipFill>
        <p:spPr>
          <a:xfrm rot="21565845">
            <a:off x="1960844" y="2468495"/>
            <a:ext cx="246104" cy="1016457"/>
          </a:xfrm>
          <a:prstGeom prst="rect">
            <a:avLst/>
          </a:prstGeom>
        </p:spPr>
      </p:pic>
      <p:sp>
        <p:nvSpPr>
          <p:cNvPr id="47" name="Rounded Rectangle 46"/>
          <p:cNvSpPr/>
          <p:nvPr/>
        </p:nvSpPr>
        <p:spPr>
          <a:xfrm rot="16138956">
            <a:off x="1863809" y="3128297"/>
            <a:ext cx="469846" cy="184302"/>
          </a:xfrm>
          <a:custGeom>
            <a:avLst/>
            <a:gdLst>
              <a:gd name="connsiteX0" fmla="*/ 0 w 514350"/>
              <a:gd name="connsiteY0" fmla="*/ 50625 h 175989"/>
              <a:gd name="connsiteX1" fmla="*/ 50625 w 514350"/>
              <a:gd name="connsiteY1" fmla="*/ 0 h 175989"/>
              <a:gd name="connsiteX2" fmla="*/ 463725 w 514350"/>
              <a:gd name="connsiteY2" fmla="*/ 0 h 175989"/>
              <a:gd name="connsiteX3" fmla="*/ 514350 w 514350"/>
              <a:gd name="connsiteY3" fmla="*/ 50625 h 175989"/>
              <a:gd name="connsiteX4" fmla="*/ 514350 w 514350"/>
              <a:gd name="connsiteY4" fmla="*/ 125364 h 175989"/>
              <a:gd name="connsiteX5" fmla="*/ 463725 w 514350"/>
              <a:gd name="connsiteY5" fmla="*/ 175989 h 175989"/>
              <a:gd name="connsiteX6" fmla="*/ 50625 w 514350"/>
              <a:gd name="connsiteY6" fmla="*/ 175989 h 175989"/>
              <a:gd name="connsiteX7" fmla="*/ 0 w 514350"/>
              <a:gd name="connsiteY7" fmla="*/ 125364 h 175989"/>
              <a:gd name="connsiteX8" fmla="*/ 0 w 514350"/>
              <a:gd name="connsiteY8" fmla="*/ 50625 h 175989"/>
              <a:gd name="connsiteX0" fmla="*/ 0 w 514350"/>
              <a:gd name="connsiteY0" fmla="*/ 64655 h 190019"/>
              <a:gd name="connsiteX1" fmla="*/ 50625 w 514350"/>
              <a:gd name="connsiteY1" fmla="*/ 14030 h 190019"/>
              <a:gd name="connsiteX2" fmla="*/ 463725 w 514350"/>
              <a:gd name="connsiteY2" fmla="*/ 14030 h 190019"/>
              <a:gd name="connsiteX3" fmla="*/ 493852 w 514350"/>
              <a:gd name="connsiteY3" fmla="*/ 11895 h 190019"/>
              <a:gd name="connsiteX4" fmla="*/ 514350 w 514350"/>
              <a:gd name="connsiteY4" fmla="*/ 139394 h 190019"/>
              <a:gd name="connsiteX5" fmla="*/ 463725 w 514350"/>
              <a:gd name="connsiteY5" fmla="*/ 190019 h 190019"/>
              <a:gd name="connsiteX6" fmla="*/ 50625 w 514350"/>
              <a:gd name="connsiteY6" fmla="*/ 190019 h 190019"/>
              <a:gd name="connsiteX7" fmla="*/ 0 w 514350"/>
              <a:gd name="connsiteY7" fmla="*/ 139394 h 190019"/>
              <a:gd name="connsiteX8" fmla="*/ 0 w 514350"/>
              <a:gd name="connsiteY8" fmla="*/ 64655 h 190019"/>
              <a:gd name="connsiteX0" fmla="*/ 0 w 493852"/>
              <a:gd name="connsiteY0" fmla="*/ 64655 h 208670"/>
              <a:gd name="connsiteX1" fmla="*/ 50625 w 493852"/>
              <a:gd name="connsiteY1" fmla="*/ 14030 h 208670"/>
              <a:gd name="connsiteX2" fmla="*/ 463725 w 493852"/>
              <a:gd name="connsiteY2" fmla="*/ 14030 h 208670"/>
              <a:gd name="connsiteX3" fmla="*/ 493852 w 493852"/>
              <a:gd name="connsiteY3" fmla="*/ 11895 h 208670"/>
              <a:gd name="connsiteX4" fmla="*/ 463294 w 493852"/>
              <a:gd name="connsiteY4" fmla="*/ 198028 h 208670"/>
              <a:gd name="connsiteX5" fmla="*/ 463725 w 493852"/>
              <a:gd name="connsiteY5" fmla="*/ 190019 h 208670"/>
              <a:gd name="connsiteX6" fmla="*/ 50625 w 493852"/>
              <a:gd name="connsiteY6" fmla="*/ 190019 h 208670"/>
              <a:gd name="connsiteX7" fmla="*/ 0 w 493852"/>
              <a:gd name="connsiteY7" fmla="*/ 139394 h 208670"/>
              <a:gd name="connsiteX8" fmla="*/ 0 w 493852"/>
              <a:gd name="connsiteY8" fmla="*/ 64655 h 208670"/>
              <a:gd name="connsiteX0" fmla="*/ 0 w 476040"/>
              <a:gd name="connsiteY0" fmla="*/ 63277 h 207292"/>
              <a:gd name="connsiteX1" fmla="*/ 50625 w 476040"/>
              <a:gd name="connsiteY1" fmla="*/ 12652 h 207292"/>
              <a:gd name="connsiteX2" fmla="*/ 463725 w 476040"/>
              <a:gd name="connsiteY2" fmla="*/ 12652 h 207292"/>
              <a:gd name="connsiteX3" fmla="*/ 462859 w 476040"/>
              <a:gd name="connsiteY3" fmla="*/ 12348 h 207292"/>
              <a:gd name="connsiteX4" fmla="*/ 463294 w 476040"/>
              <a:gd name="connsiteY4" fmla="*/ 196650 h 207292"/>
              <a:gd name="connsiteX5" fmla="*/ 463725 w 476040"/>
              <a:gd name="connsiteY5" fmla="*/ 188641 h 207292"/>
              <a:gd name="connsiteX6" fmla="*/ 50625 w 476040"/>
              <a:gd name="connsiteY6" fmla="*/ 188641 h 207292"/>
              <a:gd name="connsiteX7" fmla="*/ 0 w 476040"/>
              <a:gd name="connsiteY7" fmla="*/ 138016 h 207292"/>
              <a:gd name="connsiteX8" fmla="*/ 0 w 476040"/>
              <a:gd name="connsiteY8" fmla="*/ 63277 h 207292"/>
              <a:gd name="connsiteX0" fmla="*/ 0 w 475930"/>
              <a:gd name="connsiteY0" fmla="*/ 63277 h 205537"/>
              <a:gd name="connsiteX1" fmla="*/ 50625 w 475930"/>
              <a:gd name="connsiteY1" fmla="*/ 12652 h 205537"/>
              <a:gd name="connsiteX2" fmla="*/ 463725 w 475930"/>
              <a:gd name="connsiteY2" fmla="*/ 12652 h 205537"/>
              <a:gd name="connsiteX3" fmla="*/ 462859 w 475930"/>
              <a:gd name="connsiteY3" fmla="*/ 12348 h 205537"/>
              <a:gd name="connsiteX4" fmla="*/ 463294 w 475930"/>
              <a:gd name="connsiteY4" fmla="*/ 196650 h 205537"/>
              <a:gd name="connsiteX5" fmla="*/ 463725 w 475930"/>
              <a:gd name="connsiteY5" fmla="*/ 188641 h 205537"/>
              <a:gd name="connsiteX6" fmla="*/ 50625 w 475930"/>
              <a:gd name="connsiteY6" fmla="*/ 188641 h 205537"/>
              <a:gd name="connsiteX7" fmla="*/ 0 w 475930"/>
              <a:gd name="connsiteY7" fmla="*/ 138016 h 205537"/>
              <a:gd name="connsiteX8" fmla="*/ 0 w 475930"/>
              <a:gd name="connsiteY8" fmla="*/ 63277 h 205537"/>
              <a:gd name="connsiteX0" fmla="*/ 0 w 475930"/>
              <a:gd name="connsiteY0" fmla="*/ 63277 h 200511"/>
              <a:gd name="connsiteX1" fmla="*/ 50625 w 475930"/>
              <a:gd name="connsiteY1" fmla="*/ 12652 h 200511"/>
              <a:gd name="connsiteX2" fmla="*/ 463725 w 475930"/>
              <a:gd name="connsiteY2" fmla="*/ 12652 h 200511"/>
              <a:gd name="connsiteX3" fmla="*/ 462859 w 475930"/>
              <a:gd name="connsiteY3" fmla="*/ 12348 h 200511"/>
              <a:gd name="connsiteX4" fmla="*/ 463294 w 475930"/>
              <a:gd name="connsiteY4" fmla="*/ 196650 h 200511"/>
              <a:gd name="connsiteX5" fmla="*/ 463725 w 475930"/>
              <a:gd name="connsiteY5" fmla="*/ 188641 h 200511"/>
              <a:gd name="connsiteX6" fmla="*/ 50625 w 475930"/>
              <a:gd name="connsiteY6" fmla="*/ 188641 h 200511"/>
              <a:gd name="connsiteX7" fmla="*/ 0 w 475930"/>
              <a:gd name="connsiteY7" fmla="*/ 138016 h 200511"/>
              <a:gd name="connsiteX8" fmla="*/ 0 w 475930"/>
              <a:gd name="connsiteY8" fmla="*/ 63277 h 200511"/>
              <a:gd name="connsiteX0" fmla="*/ 0 w 475930"/>
              <a:gd name="connsiteY0" fmla="*/ 63277 h 196650"/>
              <a:gd name="connsiteX1" fmla="*/ 50625 w 475930"/>
              <a:gd name="connsiteY1" fmla="*/ 12652 h 196650"/>
              <a:gd name="connsiteX2" fmla="*/ 463725 w 475930"/>
              <a:gd name="connsiteY2" fmla="*/ 12652 h 196650"/>
              <a:gd name="connsiteX3" fmla="*/ 462859 w 475930"/>
              <a:gd name="connsiteY3" fmla="*/ 12348 h 196650"/>
              <a:gd name="connsiteX4" fmla="*/ 463294 w 475930"/>
              <a:gd name="connsiteY4" fmla="*/ 196650 h 196650"/>
              <a:gd name="connsiteX5" fmla="*/ 463725 w 475930"/>
              <a:gd name="connsiteY5" fmla="*/ 188641 h 196650"/>
              <a:gd name="connsiteX6" fmla="*/ 50625 w 475930"/>
              <a:gd name="connsiteY6" fmla="*/ 188641 h 196650"/>
              <a:gd name="connsiteX7" fmla="*/ 0 w 475930"/>
              <a:gd name="connsiteY7" fmla="*/ 138016 h 196650"/>
              <a:gd name="connsiteX8" fmla="*/ 0 w 475930"/>
              <a:gd name="connsiteY8" fmla="*/ 63277 h 196650"/>
              <a:gd name="connsiteX0" fmla="*/ 0 w 476799"/>
              <a:gd name="connsiteY0" fmla="*/ 50929 h 184302"/>
              <a:gd name="connsiteX1" fmla="*/ 50625 w 476799"/>
              <a:gd name="connsiteY1" fmla="*/ 304 h 184302"/>
              <a:gd name="connsiteX2" fmla="*/ 463725 w 476799"/>
              <a:gd name="connsiteY2" fmla="*/ 304 h 184302"/>
              <a:gd name="connsiteX3" fmla="*/ 462859 w 476799"/>
              <a:gd name="connsiteY3" fmla="*/ 0 h 184302"/>
              <a:gd name="connsiteX4" fmla="*/ 463294 w 476799"/>
              <a:gd name="connsiteY4" fmla="*/ 184302 h 184302"/>
              <a:gd name="connsiteX5" fmla="*/ 463725 w 476799"/>
              <a:gd name="connsiteY5" fmla="*/ 176293 h 184302"/>
              <a:gd name="connsiteX6" fmla="*/ 50625 w 476799"/>
              <a:gd name="connsiteY6" fmla="*/ 176293 h 184302"/>
              <a:gd name="connsiteX7" fmla="*/ 0 w 476799"/>
              <a:gd name="connsiteY7" fmla="*/ 125668 h 184302"/>
              <a:gd name="connsiteX8" fmla="*/ 0 w 476799"/>
              <a:gd name="connsiteY8" fmla="*/ 50929 h 184302"/>
              <a:gd name="connsiteX0" fmla="*/ 0 w 472928"/>
              <a:gd name="connsiteY0" fmla="*/ 50929 h 184302"/>
              <a:gd name="connsiteX1" fmla="*/ 50625 w 472928"/>
              <a:gd name="connsiteY1" fmla="*/ 304 h 184302"/>
              <a:gd name="connsiteX2" fmla="*/ 463725 w 472928"/>
              <a:gd name="connsiteY2" fmla="*/ 304 h 184302"/>
              <a:gd name="connsiteX3" fmla="*/ 462859 w 472928"/>
              <a:gd name="connsiteY3" fmla="*/ 0 h 184302"/>
              <a:gd name="connsiteX4" fmla="*/ 463294 w 472928"/>
              <a:gd name="connsiteY4" fmla="*/ 184302 h 184302"/>
              <a:gd name="connsiteX5" fmla="*/ 463725 w 472928"/>
              <a:gd name="connsiteY5" fmla="*/ 176293 h 184302"/>
              <a:gd name="connsiteX6" fmla="*/ 50625 w 472928"/>
              <a:gd name="connsiteY6" fmla="*/ 176293 h 184302"/>
              <a:gd name="connsiteX7" fmla="*/ 0 w 472928"/>
              <a:gd name="connsiteY7" fmla="*/ 125668 h 184302"/>
              <a:gd name="connsiteX8" fmla="*/ 0 w 472928"/>
              <a:gd name="connsiteY8" fmla="*/ 50929 h 184302"/>
              <a:gd name="connsiteX0" fmla="*/ 0 w 469846"/>
              <a:gd name="connsiteY0" fmla="*/ 50929 h 184302"/>
              <a:gd name="connsiteX1" fmla="*/ 50625 w 469846"/>
              <a:gd name="connsiteY1" fmla="*/ 304 h 184302"/>
              <a:gd name="connsiteX2" fmla="*/ 463725 w 469846"/>
              <a:gd name="connsiteY2" fmla="*/ 304 h 184302"/>
              <a:gd name="connsiteX3" fmla="*/ 462859 w 469846"/>
              <a:gd name="connsiteY3" fmla="*/ 0 h 184302"/>
              <a:gd name="connsiteX4" fmla="*/ 463294 w 469846"/>
              <a:gd name="connsiteY4" fmla="*/ 184302 h 184302"/>
              <a:gd name="connsiteX5" fmla="*/ 463725 w 469846"/>
              <a:gd name="connsiteY5" fmla="*/ 176293 h 184302"/>
              <a:gd name="connsiteX6" fmla="*/ 50625 w 469846"/>
              <a:gd name="connsiteY6" fmla="*/ 176293 h 184302"/>
              <a:gd name="connsiteX7" fmla="*/ 0 w 469846"/>
              <a:gd name="connsiteY7" fmla="*/ 125668 h 184302"/>
              <a:gd name="connsiteX8" fmla="*/ 0 w 469846"/>
              <a:gd name="connsiteY8" fmla="*/ 50929 h 1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46" h="184302">
                <a:moveTo>
                  <a:pt x="0" y="50929"/>
                </a:moveTo>
                <a:cubicBezTo>
                  <a:pt x="0" y="22970"/>
                  <a:pt x="22666" y="304"/>
                  <a:pt x="50625" y="304"/>
                </a:cubicBezTo>
                <a:lnTo>
                  <a:pt x="463725" y="304"/>
                </a:lnTo>
                <a:cubicBezTo>
                  <a:pt x="491684" y="304"/>
                  <a:pt x="411847" y="28296"/>
                  <a:pt x="462859" y="0"/>
                </a:cubicBezTo>
                <a:cubicBezTo>
                  <a:pt x="462859" y="24913"/>
                  <a:pt x="463294" y="159389"/>
                  <a:pt x="463294" y="184302"/>
                </a:cubicBezTo>
                <a:cubicBezTo>
                  <a:pt x="459209" y="174082"/>
                  <a:pt x="464889" y="75789"/>
                  <a:pt x="463725" y="176293"/>
                </a:cubicBezTo>
                <a:lnTo>
                  <a:pt x="50625" y="176293"/>
                </a:lnTo>
                <a:cubicBezTo>
                  <a:pt x="22666" y="176293"/>
                  <a:pt x="0" y="153627"/>
                  <a:pt x="0" y="125668"/>
                </a:cubicBezTo>
                <a:lnTo>
                  <a:pt x="0" y="50929"/>
                </a:lnTo>
                <a:close/>
              </a:path>
            </a:pathLst>
          </a:custGeom>
          <a:solidFill>
            <a:srgbClr val="FF2FFF"/>
          </a:solidFill>
          <a:ln>
            <a:solidFill>
              <a:srgbClr val="FF2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4" descr="data:image/jpeg;base64,/9j/4AAQSkZJRgABAQAAAQABAAD/2wCEAAkGBxISEBIQEREPEg8WEBAWFxASGBcUFxUQFBQWFhcSFBMYHCsoGBolGxYTITEhJSkrLi4vFx8zRDMsNyguLisBCgoKBQUFDgUFDisZExkrKysrKysrKysrKysrKysrKysrKysrKysrKysrKysrKysrKysrKysrKysrKysrKysrK//AABEIAHABwwMBIgACEQEDEQH/xAAbAAEAAgMBAQAAAAAAAAAAAAAAAwUEBgcCAf/EAEYQAAEDAgIFCAUICQMFAAAAAAEAAgMEEQUhBhIxQVEHEyIyYXGBkTNCUqGxFCNTYnKSosEVFiRDgrLR0uJUwuEXNEST0//EABQBAQAAAAAAAAAAAAAAAAAAAAD/xAAUEQEAAAAAAAAAAAAAAAAAAAAA/9oADAMBAAIRAxEAPwDuKIiAiIgIiICIiAiIgIiICIiAiIgIiICIiAiIgIiICIiAiIgIiICIiAiIgIiICIiAiIgIiICIiAiIgIiwMSxqmp/Tzwxk7GvcA49zdp8EGei0iu5Rorfs1PNOculJ+zstfPN4Lr2ztqeS1+v0qr5jlKynZn0IGguseMj7m/aA1B03EMRhgZzk8scTNmtI4NF9wF9p7AtQxTlFjHRpIXzn6V94o9u641neQGzNaQ6l1n848ukk+kkJe77ziVM2BBNX6RV899epfG026FP8yB3PHT/EqmSiD3a77yPtbXkJe61ybaziTtJPiVaNp1I2BBVx0LQbtGqeLbtIPG4V5hklfDE6enqZCxj7GGcmZhGqLAB5u1uzJpFvNZdBgj5Mz0I973cOwb/gvePY1BTw8xGcjttm53YONzv2ILSj5TaQsHPtlimzDow0vDXAkZPAz2X8UVDhnJm+eJs885glk1nmHm9bV1nEgE6wztY2tle25EHVkREBERAREQEREBERAREQEREBERAREQEREBERAREQEREBERAREQEREBERAREQEREBEVXWaR0cR1ZKumY619QyM1iL2uGXuRe+7cUFoi1WXT+j/d/KJvsRPAP8UgaPequo09nd6KkYwe1NJc7vUjB7fW4IN+XiSRrQXOIa0bSTYDvJXLqjHsQltrVIjG9tPG1gOz1n6zhs3EbSq2SgDzeUyTO9qd7pT+MlB0St02oYyWibnn+zA10vH1mjVGzeeCoK3T+d4tT0rY8hZ9S7WIO8GGI/71RMprZAWHAKVtOgjrsUrJ/S1Uobl0IfmW+bOkfFxWDBh7G5tY0HebZnvO0q2bAp4aFzuq1x7h+aCrbTqVtOrtmDu9YsYPrEfkvssNNELyzD3NHm5BTtp1kQUDndVrj3DLzSo0po4vRsDzxsXe82HkVEzGMRqsqWlk1TseRqtt9o6o95QWbMH1c5XsZ2bXeSxKrH6Km6g5yQbz0jfuGQ9y9QaA1k+dXVNY07Y47u8xk2/mtlwfQSip7O5rnnj15unY9jOqPK6DSo6nEsRNqeMxwE+ld0W24hxGfgCe1bdoxoJDTOE0pNRVbecf1Wn6jTv+sbnuW2gWyGzgvqAiIgIiICIiAiIgIiICIiAiIgIiICIiAiIgIiICIiAiIgIo6idjGlz3NY0bXOIaB3kqhq9N6CO/7Q2RwHVhDpbnPK7ARfLeUGxItCreUgZ8xSSvzGcz2wg55kaoednEDwVVU6dVzz0G0sLcsg10jr536RcBbZ6u5B1JFxuXG65/XrZ93U1ItnaxoI81gvhc43fJNIc85JHv27es5B2aqxanivzs8Edm6x13tbZvtG52Ksn00w9tz8rhdZpd80TLkL5DmwbnLYM1yuHDmN6rGDuACyW06DoJ5QKC12vnf2CCdp7+mwLFl5RqcOLW01c8ZdNrIg0+D5QfctNbApG06DZ38oZ1ehRSl2Vg+SNgtvuW61vJY0+nlU4fN01Ow5ZySPksb59FrG3y7VStp1IIEGY/S3EHX6dKwEepE4kdoLpPiFhvxOtf162otrXszm4wOy7GA27CUOoNrmDvIXk1UI2yM8Df4IMOooBLfnnSTXN/nnvkGRuMnEjI5jgpoaBreqxre4AfBezisA9e/cCpI63W9HBUyX2arCb91kH0QKRsClijrHdSgmz3v6PnrALLjwjFHbIoIhxc7+0n4IMeOhcdjXHwUzcOO8sb3uHwCyo9D65/payNmzKNpd7+isqLk+jPpqqqkPAENHkQfigq3sgZ6Sdg7B/lZYsuN0TPWc8+P5D81t1LoPQM/ca54vc53uvb3K2pcJp4vRwQs7WsaD52Qc7jx97v8AtqGV/aGE/is5TiHGJurAIm8XuAt4a3+1dKRBzqLQeuk9PWsYOEQc74aqsKTk1pQbyyTzHtcGg/dF/et1RBVYfo5SQWMVPE0+0RrO+865VqiICIiAiIgIiICIiAiIgIi+OcBmSAOJQfUVPWaU0MWT6unBtfVDw51rXvqtufcqd/KVh/qPmly2MieCeyzw3NBuCLSzygBxtFQYjINzhGACfM5Lx+ulZa/6Klbl68waL9uswIN3Rc+fygzt61HTtPA1kN/IC6gfymyD/wASI909/eI0HSEXNP8AqfL/AKOP/wBx/wDmpYOU1+evRi+7Ulv8WDtQdGRaBFymNz1qOYHdqPY7LtvayyoeUmmOqHU9Y2+06sbg3v1X3PgEG6otXi0/oDbWlkYS61nxSjxLgwgDtJVjS6UUMhDWVlKXG9mGRrXGwubMJvs7EFui8xyBwBaQ4EAgg3BB2EEKvxvHaekZrzyBtzZrBdz3kkCzGDN20dg2mwzQWSxcQxGGBuvNLHE3PN7g29uF9p7Auf4rprVT5U7fksXtvDXzEfZzazx1lrnyLWeZXl0kx2yyEveRcm2sdguTkMhdBu+IcosQypoZZzn03fMx+bhrH7q1ut0qxCb98yBt+rTsANuBkfc+VlXPexu058BmsyiwupmtzNO/VPrvGq23HWdYeV0FXLTF5DpXSTOHrTOdKfN5KkEIHAe5bbSaBTuzmnYz6sYLzbtOVj5q5pNA6Rti/nZT9Z1h5Nsg5wXsG8eClgaX+jilkzsNRpdc8Ml1qmwKljzZTwgjfqgnzOasAEHJYMFq39Wkl/jsz+eyzYdFK51vmoWX9t97d+rddORBz1uhNXvlph3a5/JTt0FntnVsB4CK+feSt7RBpjNBDfpVcpH1WNb77lSfqHH/AKqq82/0W3og1QaBU++WrPe8f2rIboPQ74nO75JPyctjRBRxaIULdlMw/aLn/wAxKy4sBpG7Kamy382wnzIViiCOOBreq1o7gApERAREQEREBERAREQEREBERAREQEREBERARVWkOkEFFGHzuN3EhkbRd7yNoa3yzOQuFpPy7EsROs1/yGiOwM9I9ptnr5Enbs1Rn61roN1xnSSkpQefnjY63owdaQ7Nkbbk7RuWvy6bTTZUNBNI0j005ELL8QPWHiFr+th1CbRx/KakbXuIeQ7teRZv8IuqzEdKaqa4D+ZZ7MWRt2v2+VkGyV0+IuF6rEKWiYfVhaL2z9Z5uDnuO4LX6z9Hfv6ivr3A3s5zi2975a1rDuKoDESbuJLjvOZPeSvbYEFr+mqVnoMNgHB0x1z5W/NHaWVVrR8zCOEUbR/NdVrYFK2nQJ8WqpOvUTnsDi0eTbLEdEXG7ruPE5/FZ7adSNp0Fc2nUrYFYNp1I2nQVzadStp1YNp1I2nQV7YFI2nVg2nUjadBXtgXo0gO1oPeLqzbTqRtOgp4cMY06zGmNxIOtETGbjYbsIzzKmiw8B2u4ySSbOcle6R1uAc8k2Vs2nVTiGJfONpqez6l72sFswxzjbM7yPcglZG5z+aiY6WX2W7u1x3LYMO0GkfZ1VLqN+iizPcXnL3HvW3YNhUdNE2KMbANZ9hrPdve4jaSs9BVYbo7SwWMcLNb23dN3fd2zwVqiICIiAiIgIiICIiAiIgIiICIiAiIgIiICIiAiIgIiICIiAiIgIiICIiAiIg5Ho/GcRrZaupu5rSSyJ2YazWIZHbZYWJNtpz3lT6U4497nQREtiaS1zhkXkZFt9zd3avM8MmGVZaBeI31L3s+G+QJ9oZXPHPYVgShj3ucw3aXEgHaLm9iOxBWNp1I2nVi2nUjadBXNgUjadWLadSNp0Fc2nUjadWLYFI2nQVzadStp1YNp1I2nQV7adSNgVi2BSNgQVzadSNp1YtgXvmLZnIcSgr206kbTpU4rTR9aZl+DemfJt1UVemEYyiic4+08ho8hcn3ILttOsLEcUggye8F/wBG3pO8Ru8bLUcQ0hqJbgv1G+zH0R57T5qotuGZJ2DeSgt8X0kllu1nzUfBp6RH1nfkPetx5LNFi21fM2xLSIWEWIacjKQRvGQ7CTvCi0L5Pi4tqK1tmggtpnbTwMo3D6vnwXTwgIiICIiAiIgIiICIiAiIgIiICIiAiIgIiICIiAiIgIiICIiAiIgIiICIiAiIgIiIMPFcMiqIzHK3WbuO9rrW1mncVzrGdCKiEl0Pz8f1cngdrd/ePILqKIOGc/IwlpL2uG1rto7wdilbikg9k94/oux12GwzC0sUcna4Akdzto8Frlbyf0zrmN8sR4X12+Ts/fuQaK3Gnb2MPcSFK3HeMX4v8VcVfJ7UN9HLFJ2Ouw7+8cN+9VNTolWs2wOcOLC1/uBQehpA36I/e/4Xr9Y2/RO+8P6KqkwydvWgqG32a0bxfzCxC08Cg2H9Zh9Cfv8A+K8nSk7oR4v/AMVrxXwoL12lUm6OId+sfzCgk0nqDsMbe5v9xKqALmwBJO4ceCyGYXUOybT1DjbY2N5y8Agllx2pdtmePs2b/KFXzzvf13vd9ok/FXdPohXP2UzwMs3lrLX7HG/uVtR8m9S70ssMWWwXkPcRkPeUGkFfGMLiGtBc47GtFye4Daur0HJvStsZXzTHhfm2nwbn+JbPh2EwU4tDDHHxLQLn7Ttp8Sg5Pg2gNXPZzwKeM+tL1rdkQzv32XRdHNEaaj6TGmSb6aSxdntDdzR3Z9pWwIgIiICIiAiIgIiICIiAiIgIiICIiAiIgIiICIiAiIgIiICIiAiIgIiICIiAiIgIiICIi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 name="Picture 2" descr="D:\SANTOSH\PPT\11.png"/>
          <p:cNvPicPr>
            <a:picLocks noChangeAspect="1" noChangeArrowheads="1"/>
          </p:cNvPicPr>
          <p:nvPr/>
        </p:nvPicPr>
        <p:blipFill>
          <a:blip r:embed="rId4" cstate="print"/>
          <a:stretch>
            <a:fillRect/>
          </a:stretch>
        </p:blipFill>
        <p:spPr bwMode="auto">
          <a:xfrm flipH="1">
            <a:off x="407794" y="2495550"/>
            <a:ext cx="1167006" cy="530457"/>
          </a:xfrm>
          <a:prstGeom prst="rect">
            <a:avLst/>
          </a:prstGeom>
          <a:noFill/>
          <a:ln w="9525">
            <a:noFill/>
            <a:miter lim="800000"/>
            <a:headEnd/>
            <a:tailEnd/>
          </a:ln>
        </p:spPr>
      </p:pic>
      <p:sp>
        <p:nvSpPr>
          <p:cNvPr id="46" name="Oval 45"/>
          <p:cNvSpPr/>
          <p:nvPr/>
        </p:nvSpPr>
        <p:spPr>
          <a:xfrm flipH="1">
            <a:off x="1292283" y="27845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56" name="Oval 55"/>
          <p:cNvSpPr/>
          <p:nvPr/>
        </p:nvSpPr>
        <p:spPr>
          <a:xfrm flipH="1">
            <a:off x="1368483" y="28607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57" name="Oval 56"/>
          <p:cNvSpPr/>
          <p:nvPr/>
        </p:nvSpPr>
        <p:spPr>
          <a:xfrm flipH="1">
            <a:off x="1386400" y="29527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58" name="Oval 57"/>
          <p:cNvSpPr/>
          <p:nvPr/>
        </p:nvSpPr>
        <p:spPr>
          <a:xfrm flipH="1">
            <a:off x="1538800" y="28003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59" name="Oval 58"/>
          <p:cNvSpPr/>
          <p:nvPr/>
        </p:nvSpPr>
        <p:spPr>
          <a:xfrm flipH="1">
            <a:off x="1538800" y="28003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0" name="Oval 59"/>
          <p:cNvSpPr/>
          <p:nvPr/>
        </p:nvSpPr>
        <p:spPr>
          <a:xfrm flipH="1">
            <a:off x="1462600" y="28003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1" name="Oval 60"/>
          <p:cNvSpPr/>
          <p:nvPr/>
        </p:nvSpPr>
        <p:spPr>
          <a:xfrm flipH="1">
            <a:off x="1386400"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2" name="Oval 61"/>
          <p:cNvSpPr/>
          <p:nvPr/>
        </p:nvSpPr>
        <p:spPr>
          <a:xfrm flipH="1">
            <a:off x="1538800" y="28003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3" name="Oval 62"/>
          <p:cNvSpPr/>
          <p:nvPr/>
        </p:nvSpPr>
        <p:spPr>
          <a:xfrm flipH="1">
            <a:off x="1216083" y="28607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4" name="Oval 63"/>
          <p:cNvSpPr/>
          <p:nvPr/>
        </p:nvSpPr>
        <p:spPr>
          <a:xfrm flipH="1">
            <a:off x="1368483" y="27845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5" name="Oval 64"/>
          <p:cNvSpPr/>
          <p:nvPr/>
        </p:nvSpPr>
        <p:spPr>
          <a:xfrm flipH="1">
            <a:off x="1292283" y="28607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6" name="Oval 65"/>
          <p:cNvSpPr/>
          <p:nvPr/>
        </p:nvSpPr>
        <p:spPr>
          <a:xfrm flipH="1">
            <a:off x="1368483" y="29369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7" name="Oval 66"/>
          <p:cNvSpPr/>
          <p:nvPr/>
        </p:nvSpPr>
        <p:spPr>
          <a:xfrm flipH="1">
            <a:off x="1386400" y="29527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8" name="Oval 67"/>
          <p:cNvSpPr/>
          <p:nvPr/>
        </p:nvSpPr>
        <p:spPr>
          <a:xfrm flipH="1">
            <a:off x="1538800"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9" name="Oval 68"/>
          <p:cNvSpPr/>
          <p:nvPr/>
        </p:nvSpPr>
        <p:spPr>
          <a:xfrm flipH="1">
            <a:off x="1538800"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0" name="Oval 69"/>
          <p:cNvSpPr/>
          <p:nvPr/>
        </p:nvSpPr>
        <p:spPr>
          <a:xfrm flipH="1">
            <a:off x="1462600"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1" name="Oval 70"/>
          <p:cNvSpPr/>
          <p:nvPr/>
        </p:nvSpPr>
        <p:spPr>
          <a:xfrm flipH="1">
            <a:off x="1386400" y="29527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2" name="Oval 71"/>
          <p:cNvSpPr/>
          <p:nvPr/>
        </p:nvSpPr>
        <p:spPr>
          <a:xfrm flipH="1">
            <a:off x="1538800"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3" name="Oval 72"/>
          <p:cNvSpPr/>
          <p:nvPr/>
        </p:nvSpPr>
        <p:spPr>
          <a:xfrm flipH="1">
            <a:off x="1292283" y="29369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4" name="Oval 73"/>
          <p:cNvSpPr/>
          <p:nvPr/>
        </p:nvSpPr>
        <p:spPr>
          <a:xfrm flipH="1">
            <a:off x="1368483" y="28607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5" name="Oval 74"/>
          <p:cNvSpPr/>
          <p:nvPr/>
        </p:nvSpPr>
        <p:spPr>
          <a:xfrm flipH="1">
            <a:off x="1270000" y="27845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6" name="Oval 75"/>
          <p:cNvSpPr/>
          <p:nvPr/>
        </p:nvSpPr>
        <p:spPr>
          <a:xfrm flipH="1">
            <a:off x="1346200" y="28607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7" name="Oval 76"/>
          <p:cNvSpPr/>
          <p:nvPr/>
        </p:nvSpPr>
        <p:spPr>
          <a:xfrm flipH="1">
            <a:off x="1364117" y="29527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8" name="Oval 77"/>
          <p:cNvSpPr/>
          <p:nvPr/>
        </p:nvSpPr>
        <p:spPr>
          <a:xfrm flipH="1">
            <a:off x="1516517" y="28003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79" name="Oval 78"/>
          <p:cNvSpPr/>
          <p:nvPr/>
        </p:nvSpPr>
        <p:spPr>
          <a:xfrm flipH="1">
            <a:off x="1516517" y="28003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0" name="Oval 79"/>
          <p:cNvSpPr/>
          <p:nvPr/>
        </p:nvSpPr>
        <p:spPr>
          <a:xfrm flipH="1">
            <a:off x="1440317" y="28003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1" name="Oval 80"/>
          <p:cNvSpPr/>
          <p:nvPr/>
        </p:nvSpPr>
        <p:spPr>
          <a:xfrm flipH="1">
            <a:off x="1364117"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2" name="Oval 81"/>
          <p:cNvSpPr/>
          <p:nvPr/>
        </p:nvSpPr>
        <p:spPr>
          <a:xfrm flipH="1">
            <a:off x="1516517" y="28003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3" name="Oval 82"/>
          <p:cNvSpPr/>
          <p:nvPr/>
        </p:nvSpPr>
        <p:spPr>
          <a:xfrm flipH="1">
            <a:off x="1193800" y="28607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4" name="Oval 83"/>
          <p:cNvSpPr/>
          <p:nvPr/>
        </p:nvSpPr>
        <p:spPr>
          <a:xfrm flipH="1">
            <a:off x="1346200" y="27845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5" name="Oval 84"/>
          <p:cNvSpPr/>
          <p:nvPr/>
        </p:nvSpPr>
        <p:spPr>
          <a:xfrm flipH="1">
            <a:off x="1270000" y="28607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6" name="Oval 85"/>
          <p:cNvSpPr/>
          <p:nvPr/>
        </p:nvSpPr>
        <p:spPr>
          <a:xfrm flipH="1">
            <a:off x="1346200" y="29369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7" name="Oval 86"/>
          <p:cNvSpPr/>
          <p:nvPr/>
        </p:nvSpPr>
        <p:spPr>
          <a:xfrm flipH="1">
            <a:off x="1364117" y="29527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8" name="Oval 87"/>
          <p:cNvSpPr/>
          <p:nvPr/>
        </p:nvSpPr>
        <p:spPr>
          <a:xfrm flipH="1">
            <a:off x="1516517"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89" name="Oval 88"/>
          <p:cNvSpPr/>
          <p:nvPr/>
        </p:nvSpPr>
        <p:spPr>
          <a:xfrm flipH="1">
            <a:off x="1516517"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90" name="Oval 89"/>
          <p:cNvSpPr/>
          <p:nvPr/>
        </p:nvSpPr>
        <p:spPr>
          <a:xfrm flipH="1">
            <a:off x="1440317"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91" name="Oval 90"/>
          <p:cNvSpPr/>
          <p:nvPr/>
        </p:nvSpPr>
        <p:spPr>
          <a:xfrm flipH="1">
            <a:off x="1364117" y="29527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92" name="Oval 91"/>
          <p:cNvSpPr/>
          <p:nvPr/>
        </p:nvSpPr>
        <p:spPr>
          <a:xfrm flipH="1">
            <a:off x="1516517" y="2876550"/>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93" name="Oval 92"/>
          <p:cNvSpPr/>
          <p:nvPr/>
        </p:nvSpPr>
        <p:spPr>
          <a:xfrm flipH="1">
            <a:off x="1270000" y="29369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94" name="Oval 93"/>
          <p:cNvSpPr/>
          <p:nvPr/>
        </p:nvSpPr>
        <p:spPr>
          <a:xfrm flipH="1">
            <a:off x="1346200" y="2860745"/>
            <a:ext cx="36000" cy="36000"/>
          </a:xfrm>
          <a:prstGeom prst="ellipse">
            <a:avLst/>
          </a:prstGeom>
          <a:solidFill>
            <a:srgbClr val="FF00FF"/>
          </a:solidFill>
          <a:ln>
            <a:solidFill>
              <a:srgbClr val="FF00FF"/>
            </a:solidFill>
          </a:ln>
          <a:effectLst>
            <a:glow rad="76200">
              <a:srgbClr val="9E9273">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9E9273">
                <a:shade val="30000"/>
                <a:satMod val="200000"/>
              </a:srgbClr>
            </a:contourClr>
          </a:sp3d>
        </p:spPr>
        <p:txBody>
          <a:bodyPr anchor="ctr"/>
          <a:lstStyle/>
          <a:p>
            <a:pPr algn="ctr" fontAlgn="auto">
              <a:spcBef>
                <a:spcPts val="0"/>
              </a:spcBef>
              <a:spcAft>
                <a:spcPts val="0"/>
              </a:spcAft>
              <a:defRPr/>
            </a:pPr>
            <a:endParaRPr lang="en-US" kern="0">
              <a:solidFill>
                <a:sysClr val="window" lastClr="FFFFFF"/>
              </a:solidFill>
              <a:latin typeface="Arial"/>
              <a:cs typeface="+mn-cs"/>
            </a:endParaRPr>
          </a:p>
        </p:txBody>
      </p:sp>
      <p:sp>
        <p:nvSpPr>
          <p:cNvPr id="6" name="Teardrop 5"/>
          <p:cNvSpPr/>
          <p:nvPr/>
        </p:nvSpPr>
        <p:spPr>
          <a:xfrm rot="18811863">
            <a:off x="2062053" y="2524124"/>
            <a:ext cx="76200" cy="76200"/>
          </a:xfrm>
          <a:prstGeom prst="teardrop">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ardrop 100"/>
          <p:cNvSpPr/>
          <p:nvPr/>
        </p:nvSpPr>
        <p:spPr>
          <a:xfrm rot="18811863">
            <a:off x="2593976" y="3643682"/>
            <a:ext cx="76200" cy="76200"/>
          </a:xfrm>
          <a:prstGeom prst="teardrop">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descr="TT1.jpg"/>
          <p:cNvPicPr>
            <a:picLocks noChangeAspect="1"/>
          </p:cNvPicPr>
          <p:nvPr/>
        </p:nvPicPr>
        <p:blipFill>
          <a:blip r:embed="rId3" cstate="print">
            <a:clrChange>
              <a:clrFrom>
                <a:srgbClr val="FDFDFD"/>
              </a:clrFrom>
              <a:clrTo>
                <a:srgbClr val="FDFDFD">
                  <a:alpha val="0"/>
                </a:srgbClr>
              </a:clrTo>
            </a:clrChange>
          </a:blip>
          <a:srcRect l="36620" r="56338"/>
          <a:stretch>
            <a:fillRect/>
          </a:stretch>
        </p:blipFill>
        <p:spPr>
          <a:xfrm rot="5400000">
            <a:off x="3572278" y="2491374"/>
            <a:ext cx="246104" cy="1016457"/>
          </a:xfrm>
          <a:prstGeom prst="rect">
            <a:avLst/>
          </a:prstGeom>
        </p:spPr>
      </p:pic>
      <p:sp>
        <p:nvSpPr>
          <p:cNvPr id="103" name="Rounded Rectangle 99"/>
          <p:cNvSpPr/>
          <p:nvPr/>
        </p:nvSpPr>
        <p:spPr>
          <a:xfrm>
            <a:off x="3214809" y="2995705"/>
            <a:ext cx="1028701" cy="587887"/>
          </a:xfrm>
          <a:custGeom>
            <a:avLst/>
            <a:gdLst>
              <a:gd name="connsiteX0" fmla="*/ 0 w 514350"/>
              <a:gd name="connsiteY0" fmla="*/ 62656 h 175989"/>
              <a:gd name="connsiteX1" fmla="*/ 62656 w 514350"/>
              <a:gd name="connsiteY1" fmla="*/ 0 h 175989"/>
              <a:gd name="connsiteX2" fmla="*/ 451694 w 514350"/>
              <a:gd name="connsiteY2" fmla="*/ 0 h 175989"/>
              <a:gd name="connsiteX3" fmla="*/ 514350 w 514350"/>
              <a:gd name="connsiteY3" fmla="*/ 62656 h 175989"/>
              <a:gd name="connsiteX4" fmla="*/ 514350 w 514350"/>
              <a:gd name="connsiteY4" fmla="*/ 113333 h 175989"/>
              <a:gd name="connsiteX5" fmla="*/ 451694 w 514350"/>
              <a:gd name="connsiteY5" fmla="*/ 175989 h 175989"/>
              <a:gd name="connsiteX6" fmla="*/ 62656 w 514350"/>
              <a:gd name="connsiteY6" fmla="*/ 175989 h 175989"/>
              <a:gd name="connsiteX7" fmla="*/ 0 w 514350"/>
              <a:gd name="connsiteY7" fmla="*/ 113333 h 175989"/>
              <a:gd name="connsiteX8" fmla="*/ 0 w 514350"/>
              <a:gd name="connsiteY8" fmla="*/ 62656 h 175989"/>
              <a:gd name="connsiteX0" fmla="*/ 0 w 894287"/>
              <a:gd name="connsiteY0" fmla="*/ 79325 h 192658"/>
              <a:gd name="connsiteX1" fmla="*/ 62656 w 894287"/>
              <a:gd name="connsiteY1" fmla="*/ 16669 h 192658"/>
              <a:gd name="connsiteX2" fmla="*/ 892226 w 894287"/>
              <a:gd name="connsiteY2" fmla="*/ 0 h 192658"/>
              <a:gd name="connsiteX3" fmla="*/ 514350 w 894287"/>
              <a:gd name="connsiteY3" fmla="*/ 79325 h 192658"/>
              <a:gd name="connsiteX4" fmla="*/ 514350 w 894287"/>
              <a:gd name="connsiteY4" fmla="*/ 130002 h 192658"/>
              <a:gd name="connsiteX5" fmla="*/ 451694 w 894287"/>
              <a:gd name="connsiteY5" fmla="*/ 192658 h 192658"/>
              <a:gd name="connsiteX6" fmla="*/ 62656 w 894287"/>
              <a:gd name="connsiteY6" fmla="*/ 192658 h 192658"/>
              <a:gd name="connsiteX7" fmla="*/ 0 w 894287"/>
              <a:gd name="connsiteY7" fmla="*/ 130002 h 192658"/>
              <a:gd name="connsiteX8" fmla="*/ 0 w 894287"/>
              <a:gd name="connsiteY8" fmla="*/ 79325 h 192658"/>
              <a:gd name="connsiteX0" fmla="*/ 0 w 894287"/>
              <a:gd name="connsiteY0" fmla="*/ 72182 h 185515"/>
              <a:gd name="connsiteX1" fmla="*/ 62656 w 894287"/>
              <a:gd name="connsiteY1" fmla="*/ 9526 h 185515"/>
              <a:gd name="connsiteX2" fmla="*/ 892226 w 894287"/>
              <a:gd name="connsiteY2" fmla="*/ 0 h 185515"/>
              <a:gd name="connsiteX3" fmla="*/ 514350 w 894287"/>
              <a:gd name="connsiteY3" fmla="*/ 72182 h 185515"/>
              <a:gd name="connsiteX4" fmla="*/ 514350 w 894287"/>
              <a:gd name="connsiteY4" fmla="*/ 122859 h 185515"/>
              <a:gd name="connsiteX5" fmla="*/ 451694 w 894287"/>
              <a:gd name="connsiteY5" fmla="*/ 185515 h 185515"/>
              <a:gd name="connsiteX6" fmla="*/ 62656 w 894287"/>
              <a:gd name="connsiteY6" fmla="*/ 185515 h 185515"/>
              <a:gd name="connsiteX7" fmla="*/ 0 w 894287"/>
              <a:gd name="connsiteY7" fmla="*/ 122859 h 185515"/>
              <a:gd name="connsiteX8" fmla="*/ 0 w 894287"/>
              <a:gd name="connsiteY8" fmla="*/ 72182 h 185515"/>
              <a:gd name="connsiteX0" fmla="*/ 0 w 940594"/>
              <a:gd name="connsiteY0" fmla="*/ 72182 h 185515"/>
              <a:gd name="connsiteX1" fmla="*/ 62656 w 940594"/>
              <a:gd name="connsiteY1" fmla="*/ 9526 h 185515"/>
              <a:gd name="connsiteX2" fmla="*/ 892226 w 940594"/>
              <a:gd name="connsiteY2" fmla="*/ 0 h 185515"/>
              <a:gd name="connsiteX3" fmla="*/ 940594 w 940594"/>
              <a:gd name="connsiteY3" fmla="*/ 84088 h 185515"/>
              <a:gd name="connsiteX4" fmla="*/ 514350 w 940594"/>
              <a:gd name="connsiteY4" fmla="*/ 122859 h 185515"/>
              <a:gd name="connsiteX5" fmla="*/ 451694 w 940594"/>
              <a:gd name="connsiteY5" fmla="*/ 185515 h 185515"/>
              <a:gd name="connsiteX6" fmla="*/ 62656 w 940594"/>
              <a:gd name="connsiteY6" fmla="*/ 185515 h 185515"/>
              <a:gd name="connsiteX7" fmla="*/ 0 w 940594"/>
              <a:gd name="connsiteY7" fmla="*/ 122859 h 185515"/>
              <a:gd name="connsiteX8" fmla="*/ 0 w 940594"/>
              <a:gd name="connsiteY8" fmla="*/ 72182 h 185515"/>
              <a:gd name="connsiteX0" fmla="*/ 0 w 950118"/>
              <a:gd name="connsiteY0" fmla="*/ 72182 h 185515"/>
              <a:gd name="connsiteX1" fmla="*/ 62656 w 950118"/>
              <a:gd name="connsiteY1" fmla="*/ 9526 h 185515"/>
              <a:gd name="connsiteX2" fmla="*/ 892226 w 950118"/>
              <a:gd name="connsiteY2" fmla="*/ 0 h 185515"/>
              <a:gd name="connsiteX3" fmla="*/ 940594 w 950118"/>
              <a:gd name="connsiteY3" fmla="*/ 84088 h 185515"/>
              <a:gd name="connsiteX4" fmla="*/ 950118 w 950118"/>
              <a:gd name="connsiteY4" fmla="*/ 149052 h 185515"/>
              <a:gd name="connsiteX5" fmla="*/ 451694 w 950118"/>
              <a:gd name="connsiteY5" fmla="*/ 185515 h 185515"/>
              <a:gd name="connsiteX6" fmla="*/ 62656 w 950118"/>
              <a:gd name="connsiteY6" fmla="*/ 185515 h 185515"/>
              <a:gd name="connsiteX7" fmla="*/ 0 w 950118"/>
              <a:gd name="connsiteY7" fmla="*/ 122859 h 185515"/>
              <a:gd name="connsiteX8" fmla="*/ 0 w 950118"/>
              <a:gd name="connsiteY8" fmla="*/ 72182 h 185515"/>
              <a:gd name="connsiteX0" fmla="*/ 0 w 950118"/>
              <a:gd name="connsiteY0" fmla="*/ 88851 h 185515"/>
              <a:gd name="connsiteX1" fmla="*/ 62656 w 950118"/>
              <a:gd name="connsiteY1" fmla="*/ 9526 h 185515"/>
              <a:gd name="connsiteX2" fmla="*/ 892226 w 950118"/>
              <a:gd name="connsiteY2" fmla="*/ 0 h 185515"/>
              <a:gd name="connsiteX3" fmla="*/ 940594 w 950118"/>
              <a:gd name="connsiteY3" fmla="*/ 84088 h 185515"/>
              <a:gd name="connsiteX4" fmla="*/ 950118 w 950118"/>
              <a:gd name="connsiteY4" fmla="*/ 149052 h 185515"/>
              <a:gd name="connsiteX5" fmla="*/ 451694 w 950118"/>
              <a:gd name="connsiteY5" fmla="*/ 185515 h 185515"/>
              <a:gd name="connsiteX6" fmla="*/ 62656 w 950118"/>
              <a:gd name="connsiteY6" fmla="*/ 185515 h 185515"/>
              <a:gd name="connsiteX7" fmla="*/ 0 w 950118"/>
              <a:gd name="connsiteY7" fmla="*/ 122859 h 185515"/>
              <a:gd name="connsiteX8" fmla="*/ 0 w 950118"/>
              <a:gd name="connsiteY8" fmla="*/ 88851 h 185515"/>
              <a:gd name="connsiteX0" fmla="*/ 0 w 950118"/>
              <a:gd name="connsiteY0" fmla="*/ 88851 h 185515"/>
              <a:gd name="connsiteX1" fmla="*/ 62656 w 950118"/>
              <a:gd name="connsiteY1" fmla="*/ 42864 h 185515"/>
              <a:gd name="connsiteX2" fmla="*/ 892226 w 950118"/>
              <a:gd name="connsiteY2" fmla="*/ 0 h 185515"/>
              <a:gd name="connsiteX3" fmla="*/ 940594 w 950118"/>
              <a:gd name="connsiteY3" fmla="*/ 84088 h 185515"/>
              <a:gd name="connsiteX4" fmla="*/ 950118 w 950118"/>
              <a:gd name="connsiteY4" fmla="*/ 149052 h 185515"/>
              <a:gd name="connsiteX5" fmla="*/ 451694 w 950118"/>
              <a:gd name="connsiteY5" fmla="*/ 185515 h 185515"/>
              <a:gd name="connsiteX6" fmla="*/ 62656 w 950118"/>
              <a:gd name="connsiteY6" fmla="*/ 185515 h 185515"/>
              <a:gd name="connsiteX7" fmla="*/ 0 w 950118"/>
              <a:gd name="connsiteY7" fmla="*/ 122859 h 185515"/>
              <a:gd name="connsiteX8" fmla="*/ 0 w 950118"/>
              <a:gd name="connsiteY8" fmla="*/ 88851 h 185515"/>
              <a:gd name="connsiteX0" fmla="*/ 0 w 950118"/>
              <a:gd name="connsiteY0" fmla="*/ 45989 h 142653"/>
              <a:gd name="connsiteX1" fmla="*/ 62656 w 950118"/>
              <a:gd name="connsiteY1" fmla="*/ 2 h 142653"/>
              <a:gd name="connsiteX2" fmla="*/ 892226 w 950118"/>
              <a:gd name="connsiteY2" fmla="*/ 0 h 142653"/>
              <a:gd name="connsiteX3" fmla="*/ 940594 w 950118"/>
              <a:gd name="connsiteY3" fmla="*/ 41226 h 142653"/>
              <a:gd name="connsiteX4" fmla="*/ 950118 w 950118"/>
              <a:gd name="connsiteY4" fmla="*/ 106190 h 142653"/>
              <a:gd name="connsiteX5" fmla="*/ 451694 w 950118"/>
              <a:gd name="connsiteY5" fmla="*/ 142653 h 142653"/>
              <a:gd name="connsiteX6" fmla="*/ 62656 w 950118"/>
              <a:gd name="connsiteY6" fmla="*/ 142653 h 142653"/>
              <a:gd name="connsiteX7" fmla="*/ 0 w 950118"/>
              <a:gd name="connsiteY7" fmla="*/ 79997 h 142653"/>
              <a:gd name="connsiteX8" fmla="*/ 0 w 950118"/>
              <a:gd name="connsiteY8" fmla="*/ 45989 h 142653"/>
              <a:gd name="connsiteX0" fmla="*/ 0 w 950118"/>
              <a:gd name="connsiteY0" fmla="*/ 45989 h 143375"/>
              <a:gd name="connsiteX1" fmla="*/ 62656 w 950118"/>
              <a:gd name="connsiteY1" fmla="*/ 2 h 143375"/>
              <a:gd name="connsiteX2" fmla="*/ 892226 w 950118"/>
              <a:gd name="connsiteY2" fmla="*/ 0 h 143375"/>
              <a:gd name="connsiteX3" fmla="*/ 940594 w 950118"/>
              <a:gd name="connsiteY3" fmla="*/ 41226 h 143375"/>
              <a:gd name="connsiteX4" fmla="*/ 950118 w 950118"/>
              <a:gd name="connsiteY4" fmla="*/ 115715 h 143375"/>
              <a:gd name="connsiteX5" fmla="*/ 451694 w 950118"/>
              <a:gd name="connsiteY5" fmla="*/ 142653 h 143375"/>
              <a:gd name="connsiteX6" fmla="*/ 62656 w 950118"/>
              <a:gd name="connsiteY6" fmla="*/ 142653 h 143375"/>
              <a:gd name="connsiteX7" fmla="*/ 0 w 950118"/>
              <a:gd name="connsiteY7" fmla="*/ 79997 h 143375"/>
              <a:gd name="connsiteX8" fmla="*/ 0 w 950118"/>
              <a:gd name="connsiteY8" fmla="*/ 45989 h 143375"/>
              <a:gd name="connsiteX0" fmla="*/ 0 w 950118"/>
              <a:gd name="connsiteY0" fmla="*/ 45989 h 142653"/>
              <a:gd name="connsiteX1" fmla="*/ 62656 w 950118"/>
              <a:gd name="connsiteY1" fmla="*/ 2 h 142653"/>
              <a:gd name="connsiteX2" fmla="*/ 892226 w 950118"/>
              <a:gd name="connsiteY2" fmla="*/ 0 h 142653"/>
              <a:gd name="connsiteX3" fmla="*/ 940594 w 950118"/>
              <a:gd name="connsiteY3" fmla="*/ 41226 h 142653"/>
              <a:gd name="connsiteX4" fmla="*/ 950118 w 950118"/>
              <a:gd name="connsiteY4" fmla="*/ 99047 h 142653"/>
              <a:gd name="connsiteX5" fmla="*/ 451694 w 950118"/>
              <a:gd name="connsiteY5" fmla="*/ 142653 h 142653"/>
              <a:gd name="connsiteX6" fmla="*/ 62656 w 950118"/>
              <a:gd name="connsiteY6" fmla="*/ 142653 h 142653"/>
              <a:gd name="connsiteX7" fmla="*/ 0 w 950118"/>
              <a:gd name="connsiteY7" fmla="*/ 79997 h 142653"/>
              <a:gd name="connsiteX8" fmla="*/ 0 w 950118"/>
              <a:gd name="connsiteY8" fmla="*/ 45989 h 142653"/>
              <a:gd name="connsiteX0" fmla="*/ 0 w 1107282"/>
              <a:gd name="connsiteY0" fmla="*/ 45989 h 386508"/>
              <a:gd name="connsiteX1" fmla="*/ 62656 w 1107282"/>
              <a:gd name="connsiteY1" fmla="*/ 2 h 386508"/>
              <a:gd name="connsiteX2" fmla="*/ 892226 w 1107282"/>
              <a:gd name="connsiteY2" fmla="*/ 0 h 386508"/>
              <a:gd name="connsiteX3" fmla="*/ 1107282 w 1107282"/>
              <a:gd name="connsiteY3" fmla="*/ 386508 h 386508"/>
              <a:gd name="connsiteX4" fmla="*/ 950118 w 1107282"/>
              <a:gd name="connsiteY4" fmla="*/ 99047 h 386508"/>
              <a:gd name="connsiteX5" fmla="*/ 451694 w 1107282"/>
              <a:gd name="connsiteY5" fmla="*/ 142653 h 386508"/>
              <a:gd name="connsiteX6" fmla="*/ 62656 w 1107282"/>
              <a:gd name="connsiteY6" fmla="*/ 142653 h 386508"/>
              <a:gd name="connsiteX7" fmla="*/ 0 w 1107282"/>
              <a:gd name="connsiteY7" fmla="*/ 79997 h 386508"/>
              <a:gd name="connsiteX8" fmla="*/ 0 w 1107282"/>
              <a:gd name="connsiteY8" fmla="*/ 45989 h 386508"/>
              <a:gd name="connsiteX0" fmla="*/ 0 w 1107282"/>
              <a:gd name="connsiteY0" fmla="*/ 45989 h 386508"/>
              <a:gd name="connsiteX1" fmla="*/ 62656 w 1107282"/>
              <a:gd name="connsiteY1" fmla="*/ 2 h 386508"/>
              <a:gd name="connsiteX2" fmla="*/ 892226 w 1107282"/>
              <a:gd name="connsiteY2" fmla="*/ 0 h 386508"/>
              <a:gd name="connsiteX3" fmla="*/ 1107282 w 1107282"/>
              <a:gd name="connsiteY3" fmla="*/ 386508 h 386508"/>
              <a:gd name="connsiteX4" fmla="*/ 935830 w 1107282"/>
              <a:gd name="connsiteY4" fmla="*/ 111919 h 386508"/>
              <a:gd name="connsiteX5" fmla="*/ 950118 w 1107282"/>
              <a:gd name="connsiteY5" fmla="*/ 99047 h 386508"/>
              <a:gd name="connsiteX6" fmla="*/ 451694 w 1107282"/>
              <a:gd name="connsiteY6" fmla="*/ 142653 h 386508"/>
              <a:gd name="connsiteX7" fmla="*/ 62656 w 1107282"/>
              <a:gd name="connsiteY7" fmla="*/ 142653 h 386508"/>
              <a:gd name="connsiteX8" fmla="*/ 0 w 1107282"/>
              <a:gd name="connsiteY8" fmla="*/ 79997 h 386508"/>
              <a:gd name="connsiteX9" fmla="*/ 0 w 1107282"/>
              <a:gd name="connsiteY9" fmla="*/ 45989 h 386508"/>
              <a:gd name="connsiteX0" fmla="*/ 0 w 1088232"/>
              <a:gd name="connsiteY0" fmla="*/ 45989 h 598439"/>
              <a:gd name="connsiteX1" fmla="*/ 62656 w 1088232"/>
              <a:gd name="connsiteY1" fmla="*/ 2 h 598439"/>
              <a:gd name="connsiteX2" fmla="*/ 892226 w 1088232"/>
              <a:gd name="connsiteY2" fmla="*/ 0 h 598439"/>
              <a:gd name="connsiteX3" fmla="*/ 1088232 w 1088232"/>
              <a:gd name="connsiteY3" fmla="*/ 598439 h 598439"/>
              <a:gd name="connsiteX4" fmla="*/ 935830 w 1088232"/>
              <a:gd name="connsiteY4" fmla="*/ 111919 h 598439"/>
              <a:gd name="connsiteX5" fmla="*/ 950118 w 1088232"/>
              <a:gd name="connsiteY5" fmla="*/ 99047 h 598439"/>
              <a:gd name="connsiteX6" fmla="*/ 451694 w 1088232"/>
              <a:gd name="connsiteY6" fmla="*/ 142653 h 598439"/>
              <a:gd name="connsiteX7" fmla="*/ 62656 w 1088232"/>
              <a:gd name="connsiteY7" fmla="*/ 142653 h 598439"/>
              <a:gd name="connsiteX8" fmla="*/ 0 w 1088232"/>
              <a:gd name="connsiteY8" fmla="*/ 79997 h 598439"/>
              <a:gd name="connsiteX9" fmla="*/ 0 w 1088232"/>
              <a:gd name="connsiteY9" fmla="*/ 45989 h 598439"/>
              <a:gd name="connsiteX0" fmla="*/ 0 w 1088232"/>
              <a:gd name="connsiteY0" fmla="*/ 45987 h 598437"/>
              <a:gd name="connsiteX1" fmla="*/ 62656 w 1088232"/>
              <a:gd name="connsiteY1" fmla="*/ 0 h 598437"/>
              <a:gd name="connsiteX2" fmla="*/ 942232 w 1088232"/>
              <a:gd name="connsiteY2" fmla="*/ 2379 h 598437"/>
              <a:gd name="connsiteX3" fmla="*/ 1088232 w 1088232"/>
              <a:gd name="connsiteY3" fmla="*/ 598437 h 598437"/>
              <a:gd name="connsiteX4" fmla="*/ 935830 w 1088232"/>
              <a:gd name="connsiteY4" fmla="*/ 111917 h 598437"/>
              <a:gd name="connsiteX5" fmla="*/ 950118 w 1088232"/>
              <a:gd name="connsiteY5" fmla="*/ 99045 h 598437"/>
              <a:gd name="connsiteX6" fmla="*/ 451694 w 1088232"/>
              <a:gd name="connsiteY6" fmla="*/ 142651 h 598437"/>
              <a:gd name="connsiteX7" fmla="*/ 62656 w 1088232"/>
              <a:gd name="connsiteY7" fmla="*/ 142651 h 598437"/>
              <a:gd name="connsiteX8" fmla="*/ 0 w 1088232"/>
              <a:gd name="connsiteY8" fmla="*/ 79995 h 598437"/>
              <a:gd name="connsiteX9" fmla="*/ 0 w 1088232"/>
              <a:gd name="connsiteY9" fmla="*/ 45987 h 598437"/>
              <a:gd name="connsiteX0" fmla="*/ 0 w 1028701"/>
              <a:gd name="connsiteY0" fmla="*/ 45987 h 622249"/>
              <a:gd name="connsiteX1" fmla="*/ 62656 w 1028701"/>
              <a:gd name="connsiteY1" fmla="*/ 0 h 622249"/>
              <a:gd name="connsiteX2" fmla="*/ 942232 w 1028701"/>
              <a:gd name="connsiteY2" fmla="*/ 2379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0 w 1028701"/>
              <a:gd name="connsiteY8" fmla="*/ 79995 h 622249"/>
              <a:gd name="connsiteX9" fmla="*/ 0 w 1028701"/>
              <a:gd name="connsiteY9" fmla="*/ 45987 h 622249"/>
              <a:gd name="connsiteX0" fmla="*/ 0 w 1028701"/>
              <a:gd name="connsiteY0" fmla="*/ 45987 h 622249"/>
              <a:gd name="connsiteX1" fmla="*/ 62656 w 1028701"/>
              <a:gd name="connsiteY1" fmla="*/ 0 h 622249"/>
              <a:gd name="connsiteX2" fmla="*/ 946994 w 1028701"/>
              <a:gd name="connsiteY2" fmla="*/ 42861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0 w 1028701"/>
              <a:gd name="connsiteY8" fmla="*/ 79995 h 622249"/>
              <a:gd name="connsiteX9" fmla="*/ 0 w 1028701"/>
              <a:gd name="connsiteY9" fmla="*/ 45987 h 622249"/>
              <a:gd name="connsiteX0" fmla="*/ 0 w 1028701"/>
              <a:gd name="connsiteY0" fmla="*/ 45987 h 622249"/>
              <a:gd name="connsiteX1" fmla="*/ 62656 w 1028701"/>
              <a:gd name="connsiteY1" fmla="*/ 0 h 622249"/>
              <a:gd name="connsiteX2" fmla="*/ 946994 w 1028701"/>
              <a:gd name="connsiteY2" fmla="*/ 42861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2381 w 1028701"/>
              <a:gd name="connsiteY8" fmla="*/ 87139 h 622249"/>
              <a:gd name="connsiteX9" fmla="*/ 0 w 1028701"/>
              <a:gd name="connsiteY9" fmla="*/ 45987 h 622249"/>
              <a:gd name="connsiteX0" fmla="*/ 0 w 1028701"/>
              <a:gd name="connsiteY0" fmla="*/ 60275 h 622249"/>
              <a:gd name="connsiteX1" fmla="*/ 62656 w 1028701"/>
              <a:gd name="connsiteY1" fmla="*/ 0 h 622249"/>
              <a:gd name="connsiteX2" fmla="*/ 946994 w 1028701"/>
              <a:gd name="connsiteY2" fmla="*/ 42861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2381 w 1028701"/>
              <a:gd name="connsiteY8" fmla="*/ 87139 h 622249"/>
              <a:gd name="connsiteX9" fmla="*/ 0 w 1028701"/>
              <a:gd name="connsiteY9" fmla="*/ 60275 h 622249"/>
              <a:gd name="connsiteX0" fmla="*/ 0 w 1028701"/>
              <a:gd name="connsiteY0" fmla="*/ 25913 h 587887"/>
              <a:gd name="connsiteX1" fmla="*/ 67418 w 1028701"/>
              <a:gd name="connsiteY1" fmla="*/ 1357 h 587887"/>
              <a:gd name="connsiteX2" fmla="*/ 946994 w 1028701"/>
              <a:gd name="connsiteY2" fmla="*/ 8499 h 587887"/>
              <a:gd name="connsiteX3" fmla="*/ 1028701 w 1028701"/>
              <a:gd name="connsiteY3" fmla="*/ 587887 h 587887"/>
              <a:gd name="connsiteX4" fmla="*/ 935830 w 1028701"/>
              <a:gd name="connsiteY4" fmla="*/ 77555 h 587887"/>
              <a:gd name="connsiteX5" fmla="*/ 950118 w 1028701"/>
              <a:gd name="connsiteY5" fmla="*/ 64683 h 587887"/>
              <a:gd name="connsiteX6" fmla="*/ 451694 w 1028701"/>
              <a:gd name="connsiteY6" fmla="*/ 108289 h 587887"/>
              <a:gd name="connsiteX7" fmla="*/ 62656 w 1028701"/>
              <a:gd name="connsiteY7" fmla="*/ 108289 h 587887"/>
              <a:gd name="connsiteX8" fmla="*/ 2381 w 1028701"/>
              <a:gd name="connsiteY8" fmla="*/ 52777 h 587887"/>
              <a:gd name="connsiteX9" fmla="*/ 0 w 1028701"/>
              <a:gd name="connsiteY9" fmla="*/ 25913 h 58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1" h="587887">
                <a:moveTo>
                  <a:pt x="0" y="25913"/>
                </a:moveTo>
                <a:cubicBezTo>
                  <a:pt x="0" y="-8691"/>
                  <a:pt x="32814" y="1357"/>
                  <a:pt x="67418" y="1357"/>
                </a:cubicBezTo>
                <a:lnTo>
                  <a:pt x="946994" y="8499"/>
                </a:lnTo>
                <a:cubicBezTo>
                  <a:pt x="981598" y="8499"/>
                  <a:pt x="1028701" y="553283"/>
                  <a:pt x="1028701" y="587887"/>
                </a:cubicBezTo>
                <a:cubicBezTo>
                  <a:pt x="977107" y="494770"/>
                  <a:pt x="987424" y="170672"/>
                  <a:pt x="935830" y="77555"/>
                </a:cubicBezTo>
                <a:lnTo>
                  <a:pt x="950118" y="64683"/>
                </a:lnTo>
                <a:cubicBezTo>
                  <a:pt x="950118" y="99287"/>
                  <a:pt x="486298" y="108289"/>
                  <a:pt x="451694" y="108289"/>
                </a:cubicBezTo>
                <a:lnTo>
                  <a:pt x="62656" y="108289"/>
                </a:lnTo>
                <a:cubicBezTo>
                  <a:pt x="28052" y="108289"/>
                  <a:pt x="2381" y="87381"/>
                  <a:pt x="2381" y="52777"/>
                </a:cubicBezTo>
                <a:lnTo>
                  <a:pt x="0" y="25913"/>
                </a:lnTo>
                <a:close/>
              </a:path>
            </a:pathLst>
          </a:custGeom>
          <a:solidFill>
            <a:srgbClr val="FF5DFF"/>
          </a:solidFill>
          <a:ln>
            <a:solidFill>
              <a:srgbClr val="FF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ardrop 103"/>
          <p:cNvSpPr/>
          <p:nvPr/>
        </p:nvSpPr>
        <p:spPr>
          <a:xfrm rot="18811863">
            <a:off x="4214560" y="3629764"/>
            <a:ext cx="76200" cy="76200"/>
          </a:xfrm>
          <a:prstGeom prst="teardrop">
            <a:avLst/>
          </a:prstGeom>
          <a:solidFill>
            <a:srgbClr val="FF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descr="TT1.jpg"/>
          <p:cNvPicPr>
            <a:picLocks noChangeAspect="1"/>
          </p:cNvPicPr>
          <p:nvPr/>
        </p:nvPicPr>
        <p:blipFill>
          <a:blip r:embed="rId3" cstate="print">
            <a:clrChange>
              <a:clrFrom>
                <a:srgbClr val="FDFDFD"/>
              </a:clrFrom>
              <a:clrTo>
                <a:srgbClr val="FDFDFD">
                  <a:alpha val="0"/>
                </a:srgbClr>
              </a:clrTo>
            </a:clrChange>
          </a:blip>
          <a:srcRect l="36620" r="56338"/>
          <a:stretch>
            <a:fillRect/>
          </a:stretch>
        </p:blipFill>
        <p:spPr>
          <a:xfrm rot="5400000">
            <a:off x="5323168" y="2491374"/>
            <a:ext cx="246104" cy="1016457"/>
          </a:xfrm>
          <a:prstGeom prst="rect">
            <a:avLst/>
          </a:prstGeom>
        </p:spPr>
      </p:pic>
      <p:sp>
        <p:nvSpPr>
          <p:cNvPr id="106" name="Rounded Rectangle 99"/>
          <p:cNvSpPr/>
          <p:nvPr/>
        </p:nvSpPr>
        <p:spPr>
          <a:xfrm>
            <a:off x="4965699" y="2995705"/>
            <a:ext cx="1028701" cy="587887"/>
          </a:xfrm>
          <a:custGeom>
            <a:avLst/>
            <a:gdLst>
              <a:gd name="connsiteX0" fmla="*/ 0 w 514350"/>
              <a:gd name="connsiteY0" fmla="*/ 62656 h 175989"/>
              <a:gd name="connsiteX1" fmla="*/ 62656 w 514350"/>
              <a:gd name="connsiteY1" fmla="*/ 0 h 175989"/>
              <a:gd name="connsiteX2" fmla="*/ 451694 w 514350"/>
              <a:gd name="connsiteY2" fmla="*/ 0 h 175989"/>
              <a:gd name="connsiteX3" fmla="*/ 514350 w 514350"/>
              <a:gd name="connsiteY3" fmla="*/ 62656 h 175989"/>
              <a:gd name="connsiteX4" fmla="*/ 514350 w 514350"/>
              <a:gd name="connsiteY4" fmla="*/ 113333 h 175989"/>
              <a:gd name="connsiteX5" fmla="*/ 451694 w 514350"/>
              <a:gd name="connsiteY5" fmla="*/ 175989 h 175989"/>
              <a:gd name="connsiteX6" fmla="*/ 62656 w 514350"/>
              <a:gd name="connsiteY6" fmla="*/ 175989 h 175989"/>
              <a:gd name="connsiteX7" fmla="*/ 0 w 514350"/>
              <a:gd name="connsiteY7" fmla="*/ 113333 h 175989"/>
              <a:gd name="connsiteX8" fmla="*/ 0 w 514350"/>
              <a:gd name="connsiteY8" fmla="*/ 62656 h 175989"/>
              <a:gd name="connsiteX0" fmla="*/ 0 w 894287"/>
              <a:gd name="connsiteY0" fmla="*/ 79325 h 192658"/>
              <a:gd name="connsiteX1" fmla="*/ 62656 w 894287"/>
              <a:gd name="connsiteY1" fmla="*/ 16669 h 192658"/>
              <a:gd name="connsiteX2" fmla="*/ 892226 w 894287"/>
              <a:gd name="connsiteY2" fmla="*/ 0 h 192658"/>
              <a:gd name="connsiteX3" fmla="*/ 514350 w 894287"/>
              <a:gd name="connsiteY3" fmla="*/ 79325 h 192658"/>
              <a:gd name="connsiteX4" fmla="*/ 514350 w 894287"/>
              <a:gd name="connsiteY4" fmla="*/ 130002 h 192658"/>
              <a:gd name="connsiteX5" fmla="*/ 451694 w 894287"/>
              <a:gd name="connsiteY5" fmla="*/ 192658 h 192658"/>
              <a:gd name="connsiteX6" fmla="*/ 62656 w 894287"/>
              <a:gd name="connsiteY6" fmla="*/ 192658 h 192658"/>
              <a:gd name="connsiteX7" fmla="*/ 0 w 894287"/>
              <a:gd name="connsiteY7" fmla="*/ 130002 h 192658"/>
              <a:gd name="connsiteX8" fmla="*/ 0 w 894287"/>
              <a:gd name="connsiteY8" fmla="*/ 79325 h 192658"/>
              <a:gd name="connsiteX0" fmla="*/ 0 w 894287"/>
              <a:gd name="connsiteY0" fmla="*/ 72182 h 185515"/>
              <a:gd name="connsiteX1" fmla="*/ 62656 w 894287"/>
              <a:gd name="connsiteY1" fmla="*/ 9526 h 185515"/>
              <a:gd name="connsiteX2" fmla="*/ 892226 w 894287"/>
              <a:gd name="connsiteY2" fmla="*/ 0 h 185515"/>
              <a:gd name="connsiteX3" fmla="*/ 514350 w 894287"/>
              <a:gd name="connsiteY3" fmla="*/ 72182 h 185515"/>
              <a:gd name="connsiteX4" fmla="*/ 514350 w 894287"/>
              <a:gd name="connsiteY4" fmla="*/ 122859 h 185515"/>
              <a:gd name="connsiteX5" fmla="*/ 451694 w 894287"/>
              <a:gd name="connsiteY5" fmla="*/ 185515 h 185515"/>
              <a:gd name="connsiteX6" fmla="*/ 62656 w 894287"/>
              <a:gd name="connsiteY6" fmla="*/ 185515 h 185515"/>
              <a:gd name="connsiteX7" fmla="*/ 0 w 894287"/>
              <a:gd name="connsiteY7" fmla="*/ 122859 h 185515"/>
              <a:gd name="connsiteX8" fmla="*/ 0 w 894287"/>
              <a:gd name="connsiteY8" fmla="*/ 72182 h 185515"/>
              <a:gd name="connsiteX0" fmla="*/ 0 w 940594"/>
              <a:gd name="connsiteY0" fmla="*/ 72182 h 185515"/>
              <a:gd name="connsiteX1" fmla="*/ 62656 w 940594"/>
              <a:gd name="connsiteY1" fmla="*/ 9526 h 185515"/>
              <a:gd name="connsiteX2" fmla="*/ 892226 w 940594"/>
              <a:gd name="connsiteY2" fmla="*/ 0 h 185515"/>
              <a:gd name="connsiteX3" fmla="*/ 940594 w 940594"/>
              <a:gd name="connsiteY3" fmla="*/ 84088 h 185515"/>
              <a:gd name="connsiteX4" fmla="*/ 514350 w 940594"/>
              <a:gd name="connsiteY4" fmla="*/ 122859 h 185515"/>
              <a:gd name="connsiteX5" fmla="*/ 451694 w 940594"/>
              <a:gd name="connsiteY5" fmla="*/ 185515 h 185515"/>
              <a:gd name="connsiteX6" fmla="*/ 62656 w 940594"/>
              <a:gd name="connsiteY6" fmla="*/ 185515 h 185515"/>
              <a:gd name="connsiteX7" fmla="*/ 0 w 940594"/>
              <a:gd name="connsiteY7" fmla="*/ 122859 h 185515"/>
              <a:gd name="connsiteX8" fmla="*/ 0 w 940594"/>
              <a:gd name="connsiteY8" fmla="*/ 72182 h 185515"/>
              <a:gd name="connsiteX0" fmla="*/ 0 w 950118"/>
              <a:gd name="connsiteY0" fmla="*/ 72182 h 185515"/>
              <a:gd name="connsiteX1" fmla="*/ 62656 w 950118"/>
              <a:gd name="connsiteY1" fmla="*/ 9526 h 185515"/>
              <a:gd name="connsiteX2" fmla="*/ 892226 w 950118"/>
              <a:gd name="connsiteY2" fmla="*/ 0 h 185515"/>
              <a:gd name="connsiteX3" fmla="*/ 940594 w 950118"/>
              <a:gd name="connsiteY3" fmla="*/ 84088 h 185515"/>
              <a:gd name="connsiteX4" fmla="*/ 950118 w 950118"/>
              <a:gd name="connsiteY4" fmla="*/ 149052 h 185515"/>
              <a:gd name="connsiteX5" fmla="*/ 451694 w 950118"/>
              <a:gd name="connsiteY5" fmla="*/ 185515 h 185515"/>
              <a:gd name="connsiteX6" fmla="*/ 62656 w 950118"/>
              <a:gd name="connsiteY6" fmla="*/ 185515 h 185515"/>
              <a:gd name="connsiteX7" fmla="*/ 0 w 950118"/>
              <a:gd name="connsiteY7" fmla="*/ 122859 h 185515"/>
              <a:gd name="connsiteX8" fmla="*/ 0 w 950118"/>
              <a:gd name="connsiteY8" fmla="*/ 72182 h 185515"/>
              <a:gd name="connsiteX0" fmla="*/ 0 w 950118"/>
              <a:gd name="connsiteY0" fmla="*/ 88851 h 185515"/>
              <a:gd name="connsiteX1" fmla="*/ 62656 w 950118"/>
              <a:gd name="connsiteY1" fmla="*/ 9526 h 185515"/>
              <a:gd name="connsiteX2" fmla="*/ 892226 w 950118"/>
              <a:gd name="connsiteY2" fmla="*/ 0 h 185515"/>
              <a:gd name="connsiteX3" fmla="*/ 940594 w 950118"/>
              <a:gd name="connsiteY3" fmla="*/ 84088 h 185515"/>
              <a:gd name="connsiteX4" fmla="*/ 950118 w 950118"/>
              <a:gd name="connsiteY4" fmla="*/ 149052 h 185515"/>
              <a:gd name="connsiteX5" fmla="*/ 451694 w 950118"/>
              <a:gd name="connsiteY5" fmla="*/ 185515 h 185515"/>
              <a:gd name="connsiteX6" fmla="*/ 62656 w 950118"/>
              <a:gd name="connsiteY6" fmla="*/ 185515 h 185515"/>
              <a:gd name="connsiteX7" fmla="*/ 0 w 950118"/>
              <a:gd name="connsiteY7" fmla="*/ 122859 h 185515"/>
              <a:gd name="connsiteX8" fmla="*/ 0 w 950118"/>
              <a:gd name="connsiteY8" fmla="*/ 88851 h 185515"/>
              <a:gd name="connsiteX0" fmla="*/ 0 w 950118"/>
              <a:gd name="connsiteY0" fmla="*/ 88851 h 185515"/>
              <a:gd name="connsiteX1" fmla="*/ 62656 w 950118"/>
              <a:gd name="connsiteY1" fmla="*/ 42864 h 185515"/>
              <a:gd name="connsiteX2" fmla="*/ 892226 w 950118"/>
              <a:gd name="connsiteY2" fmla="*/ 0 h 185515"/>
              <a:gd name="connsiteX3" fmla="*/ 940594 w 950118"/>
              <a:gd name="connsiteY3" fmla="*/ 84088 h 185515"/>
              <a:gd name="connsiteX4" fmla="*/ 950118 w 950118"/>
              <a:gd name="connsiteY4" fmla="*/ 149052 h 185515"/>
              <a:gd name="connsiteX5" fmla="*/ 451694 w 950118"/>
              <a:gd name="connsiteY5" fmla="*/ 185515 h 185515"/>
              <a:gd name="connsiteX6" fmla="*/ 62656 w 950118"/>
              <a:gd name="connsiteY6" fmla="*/ 185515 h 185515"/>
              <a:gd name="connsiteX7" fmla="*/ 0 w 950118"/>
              <a:gd name="connsiteY7" fmla="*/ 122859 h 185515"/>
              <a:gd name="connsiteX8" fmla="*/ 0 w 950118"/>
              <a:gd name="connsiteY8" fmla="*/ 88851 h 185515"/>
              <a:gd name="connsiteX0" fmla="*/ 0 w 950118"/>
              <a:gd name="connsiteY0" fmla="*/ 45989 h 142653"/>
              <a:gd name="connsiteX1" fmla="*/ 62656 w 950118"/>
              <a:gd name="connsiteY1" fmla="*/ 2 h 142653"/>
              <a:gd name="connsiteX2" fmla="*/ 892226 w 950118"/>
              <a:gd name="connsiteY2" fmla="*/ 0 h 142653"/>
              <a:gd name="connsiteX3" fmla="*/ 940594 w 950118"/>
              <a:gd name="connsiteY3" fmla="*/ 41226 h 142653"/>
              <a:gd name="connsiteX4" fmla="*/ 950118 w 950118"/>
              <a:gd name="connsiteY4" fmla="*/ 106190 h 142653"/>
              <a:gd name="connsiteX5" fmla="*/ 451694 w 950118"/>
              <a:gd name="connsiteY5" fmla="*/ 142653 h 142653"/>
              <a:gd name="connsiteX6" fmla="*/ 62656 w 950118"/>
              <a:gd name="connsiteY6" fmla="*/ 142653 h 142653"/>
              <a:gd name="connsiteX7" fmla="*/ 0 w 950118"/>
              <a:gd name="connsiteY7" fmla="*/ 79997 h 142653"/>
              <a:gd name="connsiteX8" fmla="*/ 0 w 950118"/>
              <a:gd name="connsiteY8" fmla="*/ 45989 h 142653"/>
              <a:gd name="connsiteX0" fmla="*/ 0 w 950118"/>
              <a:gd name="connsiteY0" fmla="*/ 45989 h 143375"/>
              <a:gd name="connsiteX1" fmla="*/ 62656 w 950118"/>
              <a:gd name="connsiteY1" fmla="*/ 2 h 143375"/>
              <a:gd name="connsiteX2" fmla="*/ 892226 w 950118"/>
              <a:gd name="connsiteY2" fmla="*/ 0 h 143375"/>
              <a:gd name="connsiteX3" fmla="*/ 940594 w 950118"/>
              <a:gd name="connsiteY3" fmla="*/ 41226 h 143375"/>
              <a:gd name="connsiteX4" fmla="*/ 950118 w 950118"/>
              <a:gd name="connsiteY4" fmla="*/ 115715 h 143375"/>
              <a:gd name="connsiteX5" fmla="*/ 451694 w 950118"/>
              <a:gd name="connsiteY5" fmla="*/ 142653 h 143375"/>
              <a:gd name="connsiteX6" fmla="*/ 62656 w 950118"/>
              <a:gd name="connsiteY6" fmla="*/ 142653 h 143375"/>
              <a:gd name="connsiteX7" fmla="*/ 0 w 950118"/>
              <a:gd name="connsiteY7" fmla="*/ 79997 h 143375"/>
              <a:gd name="connsiteX8" fmla="*/ 0 w 950118"/>
              <a:gd name="connsiteY8" fmla="*/ 45989 h 143375"/>
              <a:gd name="connsiteX0" fmla="*/ 0 w 950118"/>
              <a:gd name="connsiteY0" fmla="*/ 45989 h 142653"/>
              <a:gd name="connsiteX1" fmla="*/ 62656 w 950118"/>
              <a:gd name="connsiteY1" fmla="*/ 2 h 142653"/>
              <a:gd name="connsiteX2" fmla="*/ 892226 w 950118"/>
              <a:gd name="connsiteY2" fmla="*/ 0 h 142653"/>
              <a:gd name="connsiteX3" fmla="*/ 940594 w 950118"/>
              <a:gd name="connsiteY3" fmla="*/ 41226 h 142653"/>
              <a:gd name="connsiteX4" fmla="*/ 950118 w 950118"/>
              <a:gd name="connsiteY4" fmla="*/ 99047 h 142653"/>
              <a:gd name="connsiteX5" fmla="*/ 451694 w 950118"/>
              <a:gd name="connsiteY5" fmla="*/ 142653 h 142653"/>
              <a:gd name="connsiteX6" fmla="*/ 62656 w 950118"/>
              <a:gd name="connsiteY6" fmla="*/ 142653 h 142653"/>
              <a:gd name="connsiteX7" fmla="*/ 0 w 950118"/>
              <a:gd name="connsiteY7" fmla="*/ 79997 h 142653"/>
              <a:gd name="connsiteX8" fmla="*/ 0 w 950118"/>
              <a:gd name="connsiteY8" fmla="*/ 45989 h 142653"/>
              <a:gd name="connsiteX0" fmla="*/ 0 w 1107282"/>
              <a:gd name="connsiteY0" fmla="*/ 45989 h 386508"/>
              <a:gd name="connsiteX1" fmla="*/ 62656 w 1107282"/>
              <a:gd name="connsiteY1" fmla="*/ 2 h 386508"/>
              <a:gd name="connsiteX2" fmla="*/ 892226 w 1107282"/>
              <a:gd name="connsiteY2" fmla="*/ 0 h 386508"/>
              <a:gd name="connsiteX3" fmla="*/ 1107282 w 1107282"/>
              <a:gd name="connsiteY3" fmla="*/ 386508 h 386508"/>
              <a:gd name="connsiteX4" fmla="*/ 950118 w 1107282"/>
              <a:gd name="connsiteY4" fmla="*/ 99047 h 386508"/>
              <a:gd name="connsiteX5" fmla="*/ 451694 w 1107282"/>
              <a:gd name="connsiteY5" fmla="*/ 142653 h 386508"/>
              <a:gd name="connsiteX6" fmla="*/ 62656 w 1107282"/>
              <a:gd name="connsiteY6" fmla="*/ 142653 h 386508"/>
              <a:gd name="connsiteX7" fmla="*/ 0 w 1107282"/>
              <a:gd name="connsiteY7" fmla="*/ 79997 h 386508"/>
              <a:gd name="connsiteX8" fmla="*/ 0 w 1107282"/>
              <a:gd name="connsiteY8" fmla="*/ 45989 h 386508"/>
              <a:gd name="connsiteX0" fmla="*/ 0 w 1107282"/>
              <a:gd name="connsiteY0" fmla="*/ 45989 h 386508"/>
              <a:gd name="connsiteX1" fmla="*/ 62656 w 1107282"/>
              <a:gd name="connsiteY1" fmla="*/ 2 h 386508"/>
              <a:gd name="connsiteX2" fmla="*/ 892226 w 1107282"/>
              <a:gd name="connsiteY2" fmla="*/ 0 h 386508"/>
              <a:gd name="connsiteX3" fmla="*/ 1107282 w 1107282"/>
              <a:gd name="connsiteY3" fmla="*/ 386508 h 386508"/>
              <a:gd name="connsiteX4" fmla="*/ 935830 w 1107282"/>
              <a:gd name="connsiteY4" fmla="*/ 111919 h 386508"/>
              <a:gd name="connsiteX5" fmla="*/ 950118 w 1107282"/>
              <a:gd name="connsiteY5" fmla="*/ 99047 h 386508"/>
              <a:gd name="connsiteX6" fmla="*/ 451694 w 1107282"/>
              <a:gd name="connsiteY6" fmla="*/ 142653 h 386508"/>
              <a:gd name="connsiteX7" fmla="*/ 62656 w 1107282"/>
              <a:gd name="connsiteY7" fmla="*/ 142653 h 386508"/>
              <a:gd name="connsiteX8" fmla="*/ 0 w 1107282"/>
              <a:gd name="connsiteY8" fmla="*/ 79997 h 386508"/>
              <a:gd name="connsiteX9" fmla="*/ 0 w 1107282"/>
              <a:gd name="connsiteY9" fmla="*/ 45989 h 386508"/>
              <a:gd name="connsiteX0" fmla="*/ 0 w 1088232"/>
              <a:gd name="connsiteY0" fmla="*/ 45989 h 598439"/>
              <a:gd name="connsiteX1" fmla="*/ 62656 w 1088232"/>
              <a:gd name="connsiteY1" fmla="*/ 2 h 598439"/>
              <a:gd name="connsiteX2" fmla="*/ 892226 w 1088232"/>
              <a:gd name="connsiteY2" fmla="*/ 0 h 598439"/>
              <a:gd name="connsiteX3" fmla="*/ 1088232 w 1088232"/>
              <a:gd name="connsiteY3" fmla="*/ 598439 h 598439"/>
              <a:gd name="connsiteX4" fmla="*/ 935830 w 1088232"/>
              <a:gd name="connsiteY4" fmla="*/ 111919 h 598439"/>
              <a:gd name="connsiteX5" fmla="*/ 950118 w 1088232"/>
              <a:gd name="connsiteY5" fmla="*/ 99047 h 598439"/>
              <a:gd name="connsiteX6" fmla="*/ 451694 w 1088232"/>
              <a:gd name="connsiteY6" fmla="*/ 142653 h 598439"/>
              <a:gd name="connsiteX7" fmla="*/ 62656 w 1088232"/>
              <a:gd name="connsiteY7" fmla="*/ 142653 h 598439"/>
              <a:gd name="connsiteX8" fmla="*/ 0 w 1088232"/>
              <a:gd name="connsiteY8" fmla="*/ 79997 h 598439"/>
              <a:gd name="connsiteX9" fmla="*/ 0 w 1088232"/>
              <a:gd name="connsiteY9" fmla="*/ 45989 h 598439"/>
              <a:gd name="connsiteX0" fmla="*/ 0 w 1088232"/>
              <a:gd name="connsiteY0" fmla="*/ 45987 h 598437"/>
              <a:gd name="connsiteX1" fmla="*/ 62656 w 1088232"/>
              <a:gd name="connsiteY1" fmla="*/ 0 h 598437"/>
              <a:gd name="connsiteX2" fmla="*/ 942232 w 1088232"/>
              <a:gd name="connsiteY2" fmla="*/ 2379 h 598437"/>
              <a:gd name="connsiteX3" fmla="*/ 1088232 w 1088232"/>
              <a:gd name="connsiteY3" fmla="*/ 598437 h 598437"/>
              <a:gd name="connsiteX4" fmla="*/ 935830 w 1088232"/>
              <a:gd name="connsiteY4" fmla="*/ 111917 h 598437"/>
              <a:gd name="connsiteX5" fmla="*/ 950118 w 1088232"/>
              <a:gd name="connsiteY5" fmla="*/ 99045 h 598437"/>
              <a:gd name="connsiteX6" fmla="*/ 451694 w 1088232"/>
              <a:gd name="connsiteY6" fmla="*/ 142651 h 598437"/>
              <a:gd name="connsiteX7" fmla="*/ 62656 w 1088232"/>
              <a:gd name="connsiteY7" fmla="*/ 142651 h 598437"/>
              <a:gd name="connsiteX8" fmla="*/ 0 w 1088232"/>
              <a:gd name="connsiteY8" fmla="*/ 79995 h 598437"/>
              <a:gd name="connsiteX9" fmla="*/ 0 w 1088232"/>
              <a:gd name="connsiteY9" fmla="*/ 45987 h 598437"/>
              <a:gd name="connsiteX0" fmla="*/ 0 w 1028701"/>
              <a:gd name="connsiteY0" fmla="*/ 45987 h 622249"/>
              <a:gd name="connsiteX1" fmla="*/ 62656 w 1028701"/>
              <a:gd name="connsiteY1" fmla="*/ 0 h 622249"/>
              <a:gd name="connsiteX2" fmla="*/ 942232 w 1028701"/>
              <a:gd name="connsiteY2" fmla="*/ 2379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0 w 1028701"/>
              <a:gd name="connsiteY8" fmla="*/ 79995 h 622249"/>
              <a:gd name="connsiteX9" fmla="*/ 0 w 1028701"/>
              <a:gd name="connsiteY9" fmla="*/ 45987 h 622249"/>
              <a:gd name="connsiteX0" fmla="*/ 0 w 1028701"/>
              <a:gd name="connsiteY0" fmla="*/ 45987 h 622249"/>
              <a:gd name="connsiteX1" fmla="*/ 62656 w 1028701"/>
              <a:gd name="connsiteY1" fmla="*/ 0 h 622249"/>
              <a:gd name="connsiteX2" fmla="*/ 946994 w 1028701"/>
              <a:gd name="connsiteY2" fmla="*/ 42861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0 w 1028701"/>
              <a:gd name="connsiteY8" fmla="*/ 79995 h 622249"/>
              <a:gd name="connsiteX9" fmla="*/ 0 w 1028701"/>
              <a:gd name="connsiteY9" fmla="*/ 45987 h 622249"/>
              <a:gd name="connsiteX0" fmla="*/ 0 w 1028701"/>
              <a:gd name="connsiteY0" fmla="*/ 45987 h 622249"/>
              <a:gd name="connsiteX1" fmla="*/ 62656 w 1028701"/>
              <a:gd name="connsiteY1" fmla="*/ 0 h 622249"/>
              <a:gd name="connsiteX2" fmla="*/ 946994 w 1028701"/>
              <a:gd name="connsiteY2" fmla="*/ 42861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2381 w 1028701"/>
              <a:gd name="connsiteY8" fmla="*/ 87139 h 622249"/>
              <a:gd name="connsiteX9" fmla="*/ 0 w 1028701"/>
              <a:gd name="connsiteY9" fmla="*/ 45987 h 622249"/>
              <a:gd name="connsiteX0" fmla="*/ 0 w 1028701"/>
              <a:gd name="connsiteY0" fmla="*/ 60275 h 622249"/>
              <a:gd name="connsiteX1" fmla="*/ 62656 w 1028701"/>
              <a:gd name="connsiteY1" fmla="*/ 0 h 622249"/>
              <a:gd name="connsiteX2" fmla="*/ 946994 w 1028701"/>
              <a:gd name="connsiteY2" fmla="*/ 42861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2381 w 1028701"/>
              <a:gd name="connsiteY8" fmla="*/ 87139 h 622249"/>
              <a:gd name="connsiteX9" fmla="*/ 0 w 1028701"/>
              <a:gd name="connsiteY9" fmla="*/ 60275 h 622249"/>
              <a:gd name="connsiteX0" fmla="*/ 0 w 1028701"/>
              <a:gd name="connsiteY0" fmla="*/ 25913 h 587887"/>
              <a:gd name="connsiteX1" fmla="*/ 67418 w 1028701"/>
              <a:gd name="connsiteY1" fmla="*/ 1357 h 587887"/>
              <a:gd name="connsiteX2" fmla="*/ 946994 w 1028701"/>
              <a:gd name="connsiteY2" fmla="*/ 8499 h 587887"/>
              <a:gd name="connsiteX3" fmla="*/ 1028701 w 1028701"/>
              <a:gd name="connsiteY3" fmla="*/ 587887 h 587887"/>
              <a:gd name="connsiteX4" fmla="*/ 935830 w 1028701"/>
              <a:gd name="connsiteY4" fmla="*/ 77555 h 587887"/>
              <a:gd name="connsiteX5" fmla="*/ 950118 w 1028701"/>
              <a:gd name="connsiteY5" fmla="*/ 64683 h 587887"/>
              <a:gd name="connsiteX6" fmla="*/ 451694 w 1028701"/>
              <a:gd name="connsiteY6" fmla="*/ 108289 h 587887"/>
              <a:gd name="connsiteX7" fmla="*/ 62656 w 1028701"/>
              <a:gd name="connsiteY7" fmla="*/ 108289 h 587887"/>
              <a:gd name="connsiteX8" fmla="*/ 2381 w 1028701"/>
              <a:gd name="connsiteY8" fmla="*/ 52777 h 587887"/>
              <a:gd name="connsiteX9" fmla="*/ 0 w 1028701"/>
              <a:gd name="connsiteY9" fmla="*/ 25913 h 58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1" h="587887">
                <a:moveTo>
                  <a:pt x="0" y="25913"/>
                </a:moveTo>
                <a:cubicBezTo>
                  <a:pt x="0" y="-8691"/>
                  <a:pt x="32814" y="1357"/>
                  <a:pt x="67418" y="1357"/>
                </a:cubicBezTo>
                <a:lnTo>
                  <a:pt x="946994" y="8499"/>
                </a:lnTo>
                <a:cubicBezTo>
                  <a:pt x="981598" y="8499"/>
                  <a:pt x="1028701" y="553283"/>
                  <a:pt x="1028701" y="587887"/>
                </a:cubicBezTo>
                <a:cubicBezTo>
                  <a:pt x="977107" y="494770"/>
                  <a:pt x="987424" y="170672"/>
                  <a:pt x="935830" y="77555"/>
                </a:cubicBezTo>
                <a:lnTo>
                  <a:pt x="950118" y="64683"/>
                </a:lnTo>
                <a:cubicBezTo>
                  <a:pt x="950118" y="99287"/>
                  <a:pt x="486298" y="108289"/>
                  <a:pt x="451694" y="108289"/>
                </a:cubicBezTo>
                <a:lnTo>
                  <a:pt x="62656" y="108289"/>
                </a:lnTo>
                <a:cubicBezTo>
                  <a:pt x="28052" y="108289"/>
                  <a:pt x="2381" y="87381"/>
                  <a:pt x="2381" y="52777"/>
                </a:cubicBezTo>
                <a:lnTo>
                  <a:pt x="0" y="25913"/>
                </a:lnTo>
                <a:close/>
              </a:path>
            </a:pathLst>
          </a:custGeom>
          <a:solidFill>
            <a:srgbClr val="FF9FFF"/>
          </a:solidFill>
          <a:ln>
            <a:solidFill>
              <a:srgbClr val="FF9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ardrop 106"/>
          <p:cNvSpPr/>
          <p:nvPr/>
        </p:nvSpPr>
        <p:spPr>
          <a:xfrm rot="18811863">
            <a:off x="5963138" y="3637526"/>
            <a:ext cx="76200" cy="76200"/>
          </a:xfrm>
          <a:prstGeom prst="teardrop">
            <a:avLst/>
          </a:prstGeom>
          <a:solidFill>
            <a:srgbClr val="FF5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2" descr="\\Server\d\Unwanted_data\chemistry\Chem_pics\25553_10.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43167" r="60167"/>
                    </a14:imgEffect>
                  </a14:imgLayer>
                </a14:imgProps>
              </a:ext>
              <a:ext uri="{28A0092B-C50C-407E-A947-70E740481C1C}">
                <a14:useLocalDpi xmlns:a14="http://schemas.microsoft.com/office/drawing/2010/main" val="0"/>
              </a:ext>
            </a:extLst>
          </a:blip>
          <a:srcRect/>
          <a:stretch>
            <a:fillRect/>
          </a:stretch>
        </p:blipFill>
        <p:spPr bwMode="auto">
          <a:xfrm>
            <a:off x="-728032" y="1955800"/>
            <a:ext cx="3564600" cy="1260545"/>
          </a:xfrm>
          <a:prstGeom prst="rect">
            <a:avLst/>
          </a:prstGeom>
          <a:noFill/>
          <a:extLst>
            <a:ext uri="{909E8E84-426E-40DD-AFC4-6F175D3DCCD1}">
              <a14:hiddenFill xmlns:a14="http://schemas.microsoft.com/office/drawing/2010/main">
                <a:solidFill>
                  <a:srgbClr val="FFFFFF"/>
                </a:solidFill>
              </a14:hiddenFill>
            </a:ext>
          </a:extLst>
        </p:spPr>
      </p:pic>
      <p:sp>
        <p:nvSpPr>
          <p:cNvPr id="98" name="Rounded Rectangle 97"/>
          <p:cNvSpPr/>
          <p:nvPr/>
        </p:nvSpPr>
        <p:spPr>
          <a:xfrm>
            <a:off x="802512" y="4138817"/>
            <a:ext cx="1064550" cy="260195"/>
          </a:xfrm>
          <a:custGeom>
            <a:avLst/>
            <a:gdLst>
              <a:gd name="connsiteX0" fmla="*/ 0 w 1064550"/>
              <a:gd name="connsiteY0" fmla="*/ 57205 h 317400"/>
              <a:gd name="connsiteX1" fmla="*/ 57205 w 1064550"/>
              <a:gd name="connsiteY1" fmla="*/ 0 h 317400"/>
              <a:gd name="connsiteX2" fmla="*/ 1007345 w 1064550"/>
              <a:gd name="connsiteY2" fmla="*/ 0 h 317400"/>
              <a:gd name="connsiteX3" fmla="*/ 1064550 w 1064550"/>
              <a:gd name="connsiteY3" fmla="*/ 57205 h 317400"/>
              <a:gd name="connsiteX4" fmla="*/ 1064550 w 1064550"/>
              <a:gd name="connsiteY4" fmla="*/ 260195 h 317400"/>
              <a:gd name="connsiteX5" fmla="*/ 1007345 w 1064550"/>
              <a:gd name="connsiteY5" fmla="*/ 317400 h 317400"/>
              <a:gd name="connsiteX6" fmla="*/ 57205 w 1064550"/>
              <a:gd name="connsiteY6" fmla="*/ 317400 h 317400"/>
              <a:gd name="connsiteX7" fmla="*/ 0 w 1064550"/>
              <a:gd name="connsiteY7" fmla="*/ 260195 h 317400"/>
              <a:gd name="connsiteX8" fmla="*/ 0 w 1064550"/>
              <a:gd name="connsiteY8" fmla="*/ 57205 h 317400"/>
              <a:gd name="connsiteX0" fmla="*/ 0 w 1064550"/>
              <a:gd name="connsiteY0" fmla="*/ 57205 h 317400"/>
              <a:gd name="connsiteX1" fmla="*/ 1007345 w 1064550"/>
              <a:gd name="connsiteY1" fmla="*/ 0 h 317400"/>
              <a:gd name="connsiteX2" fmla="*/ 1064550 w 1064550"/>
              <a:gd name="connsiteY2" fmla="*/ 57205 h 317400"/>
              <a:gd name="connsiteX3" fmla="*/ 1064550 w 1064550"/>
              <a:gd name="connsiteY3" fmla="*/ 260195 h 317400"/>
              <a:gd name="connsiteX4" fmla="*/ 1007345 w 1064550"/>
              <a:gd name="connsiteY4" fmla="*/ 317400 h 317400"/>
              <a:gd name="connsiteX5" fmla="*/ 57205 w 1064550"/>
              <a:gd name="connsiteY5" fmla="*/ 317400 h 317400"/>
              <a:gd name="connsiteX6" fmla="*/ 0 w 1064550"/>
              <a:gd name="connsiteY6" fmla="*/ 260195 h 317400"/>
              <a:gd name="connsiteX7" fmla="*/ 0 w 1064550"/>
              <a:gd name="connsiteY7" fmla="*/ 57205 h 317400"/>
              <a:gd name="connsiteX0" fmla="*/ 0 w 1064550"/>
              <a:gd name="connsiteY0" fmla="*/ 0 h 260195"/>
              <a:gd name="connsiteX1" fmla="*/ 1064550 w 1064550"/>
              <a:gd name="connsiteY1" fmla="*/ 0 h 260195"/>
              <a:gd name="connsiteX2" fmla="*/ 1064550 w 1064550"/>
              <a:gd name="connsiteY2" fmla="*/ 202990 h 260195"/>
              <a:gd name="connsiteX3" fmla="*/ 1007345 w 1064550"/>
              <a:gd name="connsiteY3" fmla="*/ 260195 h 260195"/>
              <a:gd name="connsiteX4" fmla="*/ 57205 w 1064550"/>
              <a:gd name="connsiteY4" fmla="*/ 260195 h 260195"/>
              <a:gd name="connsiteX5" fmla="*/ 0 w 1064550"/>
              <a:gd name="connsiteY5" fmla="*/ 202990 h 260195"/>
              <a:gd name="connsiteX6" fmla="*/ 0 w 1064550"/>
              <a:gd name="connsiteY6" fmla="*/ 0 h 260195"/>
              <a:gd name="connsiteX0" fmla="*/ 0 w 1064550"/>
              <a:gd name="connsiteY0" fmla="*/ 0 h 260195"/>
              <a:gd name="connsiteX1" fmla="*/ 1064550 w 1064550"/>
              <a:gd name="connsiteY1" fmla="*/ 0 h 260195"/>
              <a:gd name="connsiteX2" fmla="*/ 1064550 w 1064550"/>
              <a:gd name="connsiteY2" fmla="*/ 202990 h 260195"/>
              <a:gd name="connsiteX3" fmla="*/ 1007345 w 1064550"/>
              <a:gd name="connsiteY3" fmla="*/ 260195 h 260195"/>
              <a:gd name="connsiteX4" fmla="*/ 57205 w 1064550"/>
              <a:gd name="connsiteY4" fmla="*/ 260195 h 260195"/>
              <a:gd name="connsiteX5" fmla="*/ 0 w 1064550"/>
              <a:gd name="connsiteY5" fmla="*/ 202990 h 260195"/>
              <a:gd name="connsiteX6" fmla="*/ 0 w 1064550"/>
              <a:gd name="connsiteY6" fmla="*/ 0 h 26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50" h="260195">
                <a:moveTo>
                  <a:pt x="0" y="0"/>
                </a:moveTo>
                <a:lnTo>
                  <a:pt x="1064550" y="0"/>
                </a:lnTo>
                <a:lnTo>
                  <a:pt x="1064550" y="202990"/>
                </a:lnTo>
                <a:cubicBezTo>
                  <a:pt x="1064550" y="234583"/>
                  <a:pt x="1038938" y="260195"/>
                  <a:pt x="1007345" y="260195"/>
                </a:cubicBezTo>
                <a:lnTo>
                  <a:pt x="57205" y="260195"/>
                </a:lnTo>
                <a:cubicBezTo>
                  <a:pt x="25612" y="260195"/>
                  <a:pt x="0" y="234583"/>
                  <a:pt x="0" y="202990"/>
                </a:cubicBezTo>
                <a:lnTo>
                  <a:pt x="0" y="0"/>
                </a:lnTo>
                <a:close/>
              </a:path>
            </a:pathLst>
          </a:custGeom>
          <a:solidFill>
            <a:srgbClr val="FF2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p:cNvSpPr/>
          <p:nvPr/>
        </p:nvSpPr>
        <p:spPr>
          <a:xfrm>
            <a:off x="803150" y="4240991"/>
            <a:ext cx="1064551" cy="569227"/>
          </a:xfrm>
          <a:custGeom>
            <a:avLst/>
            <a:gdLst>
              <a:gd name="connsiteX0" fmla="*/ 0 w 1064551"/>
              <a:gd name="connsiteY0" fmla="*/ 69742 h 546100"/>
              <a:gd name="connsiteX1" fmla="*/ 69742 w 1064551"/>
              <a:gd name="connsiteY1" fmla="*/ 0 h 546100"/>
              <a:gd name="connsiteX2" fmla="*/ 994809 w 1064551"/>
              <a:gd name="connsiteY2" fmla="*/ 0 h 546100"/>
              <a:gd name="connsiteX3" fmla="*/ 1064551 w 1064551"/>
              <a:gd name="connsiteY3" fmla="*/ 69742 h 546100"/>
              <a:gd name="connsiteX4" fmla="*/ 1064551 w 1064551"/>
              <a:gd name="connsiteY4" fmla="*/ 476358 h 546100"/>
              <a:gd name="connsiteX5" fmla="*/ 994809 w 1064551"/>
              <a:gd name="connsiteY5" fmla="*/ 546100 h 546100"/>
              <a:gd name="connsiteX6" fmla="*/ 69742 w 1064551"/>
              <a:gd name="connsiteY6" fmla="*/ 546100 h 546100"/>
              <a:gd name="connsiteX7" fmla="*/ 0 w 1064551"/>
              <a:gd name="connsiteY7" fmla="*/ 476358 h 546100"/>
              <a:gd name="connsiteX8" fmla="*/ 0 w 1064551"/>
              <a:gd name="connsiteY8" fmla="*/ 69742 h 546100"/>
              <a:gd name="connsiteX0" fmla="*/ 0 w 1064551"/>
              <a:gd name="connsiteY0" fmla="*/ 70111 h 546469"/>
              <a:gd name="connsiteX1" fmla="*/ 994809 w 1064551"/>
              <a:gd name="connsiteY1" fmla="*/ 369 h 546469"/>
              <a:gd name="connsiteX2" fmla="*/ 1064551 w 1064551"/>
              <a:gd name="connsiteY2" fmla="*/ 70111 h 546469"/>
              <a:gd name="connsiteX3" fmla="*/ 1064551 w 1064551"/>
              <a:gd name="connsiteY3" fmla="*/ 476727 h 546469"/>
              <a:gd name="connsiteX4" fmla="*/ 994809 w 1064551"/>
              <a:gd name="connsiteY4" fmla="*/ 546469 h 546469"/>
              <a:gd name="connsiteX5" fmla="*/ 69742 w 1064551"/>
              <a:gd name="connsiteY5" fmla="*/ 546469 h 546469"/>
              <a:gd name="connsiteX6" fmla="*/ 0 w 1064551"/>
              <a:gd name="connsiteY6" fmla="*/ 476727 h 546469"/>
              <a:gd name="connsiteX7" fmla="*/ 0 w 1064551"/>
              <a:gd name="connsiteY7" fmla="*/ 70111 h 546469"/>
              <a:gd name="connsiteX0" fmla="*/ 0 w 1068472"/>
              <a:gd name="connsiteY0" fmla="*/ 79873 h 556231"/>
              <a:gd name="connsiteX1" fmla="*/ 994809 w 1068472"/>
              <a:gd name="connsiteY1" fmla="*/ 10131 h 556231"/>
              <a:gd name="connsiteX2" fmla="*/ 1002477 w 1068472"/>
              <a:gd name="connsiteY2" fmla="*/ 7751 h 556231"/>
              <a:gd name="connsiteX3" fmla="*/ 1064551 w 1068472"/>
              <a:gd name="connsiteY3" fmla="*/ 79873 h 556231"/>
              <a:gd name="connsiteX4" fmla="*/ 1064551 w 1068472"/>
              <a:gd name="connsiteY4" fmla="*/ 486489 h 556231"/>
              <a:gd name="connsiteX5" fmla="*/ 994809 w 1068472"/>
              <a:gd name="connsiteY5" fmla="*/ 556231 h 556231"/>
              <a:gd name="connsiteX6" fmla="*/ 69742 w 1068472"/>
              <a:gd name="connsiteY6" fmla="*/ 556231 h 556231"/>
              <a:gd name="connsiteX7" fmla="*/ 0 w 1068472"/>
              <a:gd name="connsiteY7" fmla="*/ 486489 h 556231"/>
              <a:gd name="connsiteX8" fmla="*/ 0 w 1068472"/>
              <a:gd name="connsiteY8" fmla="*/ 79873 h 556231"/>
              <a:gd name="connsiteX0" fmla="*/ 0 w 1064551"/>
              <a:gd name="connsiteY0" fmla="*/ 72322 h 548680"/>
              <a:gd name="connsiteX1" fmla="*/ 1002477 w 1064551"/>
              <a:gd name="connsiteY1" fmla="*/ 200 h 548680"/>
              <a:gd name="connsiteX2" fmla="*/ 1064551 w 1064551"/>
              <a:gd name="connsiteY2" fmla="*/ 72322 h 548680"/>
              <a:gd name="connsiteX3" fmla="*/ 1064551 w 1064551"/>
              <a:gd name="connsiteY3" fmla="*/ 478938 h 548680"/>
              <a:gd name="connsiteX4" fmla="*/ 994809 w 1064551"/>
              <a:gd name="connsiteY4" fmla="*/ 548680 h 548680"/>
              <a:gd name="connsiteX5" fmla="*/ 69742 w 1064551"/>
              <a:gd name="connsiteY5" fmla="*/ 548680 h 548680"/>
              <a:gd name="connsiteX6" fmla="*/ 0 w 1064551"/>
              <a:gd name="connsiteY6" fmla="*/ 478938 h 548680"/>
              <a:gd name="connsiteX7" fmla="*/ 0 w 1064551"/>
              <a:gd name="connsiteY7" fmla="*/ 72322 h 548680"/>
              <a:gd name="connsiteX0" fmla="*/ 0 w 1064551"/>
              <a:gd name="connsiteY0" fmla="*/ 0 h 476358"/>
              <a:gd name="connsiteX1" fmla="*/ 1064551 w 1064551"/>
              <a:gd name="connsiteY1" fmla="*/ 0 h 476358"/>
              <a:gd name="connsiteX2" fmla="*/ 1064551 w 1064551"/>
              <a:gd name="connsiteY2" fmla="*/ 406616 h 476358"/>
              <a:gd name="connsiteX3" fmla="*/ 994809 w 1064551"/>
              <a:gd name="connsiteY3" fmla="*/ 476358 h 476358"/>
              <a:gd name="connsiteX4" fmla="*/ 69742 w 1064551"/>
              <a:gd name="connsiteY4" fmla="*/ 476358 h 476358"/>
              <a:gd name="connsiteX5" fmla="*/ 0 w 1064551"/>
              <a:gd name="connsiteY5" fmla="*/ 406616 h 476358"/>
              <a:gd name="connsiteX6" fmla="*/ 0 w 1064551"/>
              <a:gd name="connsiteY6" fmla="*/ 0 h 476358"/>
              <a:gd name="connsiteX0" fmla="*/ 0 w 1064551"/>
              <a:gd name="connsiteY0" fmla="*/ 0 h 476358"/>
              <a:gd name="connsiteX1" fmla="*/ 1064551 w 1064551"/>
              <a:gd name="connsiteY1" fmla="*/ 0 h 476358"/>
              <a:gd name="connsiteX2" fmla="*/ 1064551 w 1064551"/>
              <a:gd name="connsiteY2" fmla="*/ 406616 h 476358"/>
              <a:gd name="connsiteX3" fmla="*/ 994809 w 1064551"/>
              <a:gd name="connsiteY3" fmla="*/ 476358 h 476358"/>
              <a:gd name="connsiteX4" fmla="*/ 69742 w 1064551"/>
              <a:gd name="connsiteY4" fmla="*/ 476358 h 476358"/>
              <a:gd name="connsiteX5" fmla="*/ 0 w 1064551"/>
              <a:gd name="connsiteY5" fmla="*/ 406616 h 476358"/>
              <a:gd name="connsiteX6" fmla="*/ 0 w 1064551"/>
              <a:gd name="connsiteY6" fmla="*/ 0 h 47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551" h="476358">
                <a:moveTo>
                  <a:pt x="0" y="0"/>
                </a:moveTo>
                <a:lnTo>
                  <a:pt x="1064551" y="0"/>
                </a:lnTo>
                <a:lnTo>
                  <a:pt x="1064551" y="406616"/>
                </a:lnTo>
                <a:cubicBezTo>
                  <a:pt x="1064551" y="445133"/>
                  <a:pt x="1033326" y="476358"/>
                  <a:pt x="994809" y="476358"/>
                </a:cubicBezTo>
                <a:lnTo>
                  <a:pt x="69742" y="476358"/>
                </a:lnTo>
                <a:cubicBezTo>
                  <a:pt x="31225" y="476358"/>
                  <a:pt x="0" y="445133"/>
                  <a:pt x="0" y="406616"/>
                </a:cubicBezTo>
                <a:lnTo>
                  <a:pt x="0" y="0"/>
                </a:lnTo>
                <a:close/>
              </a:path>
            </a:pathLst>
          </a:custGeom>
          <a:solidFill>
            <a:srgbClr val="FF2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rver\d\Unwanted_data\chemistry\Chem_pics\25553_10.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0" b="100000" l="43167" r="60167"/>
                    </a14:imgEffect>
                  </a14:imgLayer>
                </a14:imgProps>
              </a:ext>
              <a:ext uri="{28A0092B-C50C-407E-A947-70E740481C1C}">
                <a14:useLocalDpi xmlns:a14="http://schemas.microsoft.com/office/drawing/2010/main" val="0"/>
              </a:ext>
            </a:extLst>
          </a:blip>
          <a:srcRect l="48303" r="45284"/>
          <a:stretch/>
        </p:blipFill>
        <p:spPr bwMode="auto">
          <a:xfrm>
            <a:off x="990600" y="3244391"/>
            <a:ext cx="228600" cy="1260545"/>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p:cNvSpPr/>
          <p:nvPr/>
        </p:nvSpPr>
        <p:spPr>
          <a:xfrm>
            <a:off x="1007717" y="3450656"/>
            <a:ext cx="112264" cy="1033240"/>
          </a:xfrm>
          <a:custGeom>
            <a:avLst/>
            <a:gdLst>
              <a:gd name="connsiteX0" fmla="*/ 71449 w 126306"/>
              <a:gd name="connsiteY0" fmla="*/ 1239507 h 1265867"/>
              <a:gd name="connsiteX1" fmla="*/ 11917 w 126306"/>
              <a:gd name="connsiteY1" fmla="*/ 1239507 h 1265867"/>
              <a:gd name="connsiteX2" fmla="*/ 11917 w 126306"/>
              <a:gd name="connsiteY2" fmla="*/ 1163307 h 1265867"/>
              <a:gd name="connsiteX3" fmla="*/ 11 w 126306"/>
              <a:gd name="connsiteY3" fmla="*/ 146514 h 1265867"/>
              <a:gd name="connsiteX4" fmla="*/ 14299 w 126306"/>
              <a:gd name="connsiteY4" fmla="*/ 108414 h 1265867"/>
              <a:gd name="connsiteX5" fmla="*/ 14299 w 126306"/>
              <a:gd name="connsiteY5" fmla="*/ 6020 h 1265867"/>
              <a:gd name="connsiteX6" fmla="*/ 111930 w 126306"/>
              <a:gd name="connsiteY6" fmla="*/ 20307 h 1265867"/>
              <a:gd name="connsiteX7" fmla="*/ 107167 w 126306"/>
              <a:gd name="connsiteY7" fmla="*/ 89364 h 1265867"/>
              <a:gd name="connsiteX8" fmla="*/ 126217 w 126306"/>
              <a:gd name="connsiteY8" fmla="*/ 125082 h 1265867"/>
              <a:gd name="connsiteX9" fmla="*/ 114311 w 126306"/>
              <a:gd name="connsiteY9" fmla="*/ 1046626 h 1265867"/>
              <a:gd name="connsiteX10" fmla="*/ 114311 w 126306"/>
              <a:gd name="connsiteY10" fmla="*/ 1160926 h 1265867"/>
              <a:gd name="connsiteX11" fmla="*/ 71449 w 126306"/>
              <a:gd name="connsiteY11" fmla="*/ 1239507 h 1265867"/>
              <a:gd name="connsiteX0" fmla="*/ 71461 w 126318"/>
              <a:gd name="connsiteY0" fmla="*/ 1239507 h 1262466"/>
              <a:gd name="connsiteX1" fmla="*/ 45266 w 126318"/>
              <a:gd name="connsiteY1" fmla="*/ 1232363 h 1262466"/>
              <a:gd name="connsiteX2" fmla="*/ 11929 w 126318"/>
              <a:gd name="connsiteY2" fmla="*/ 1163307 h 1262466"/>
              <a:gd name="connsiteX3" fmla="*/ 23 w 126318"/>
              <a:gd name="connsiteY3" fmla="*/ 146514 h 1262466"/>
              <a:gd name="connsiteX4" fmla="*/ 14311 w 126318"/>
              <a:gd name="connsiteY4" fmla="*/ 108414 h 1262466"/>
              <a:gd name="connsiteX5" fmla="*/ 14311 w 126318"/>
              <a:gd name="connsiteY5" fmla="*/ 6020 h 1262466"/>
              <a:gd name="connsiteX6" fmla="*/ 111942 w 126318"/>
              <a:gd name="connsiteY6" fmla="*/ 20307 h 1262466"/>
              <a:gd name="connsiteX7" fmla="*/ 107179 w 126318"/>
              <a:gd name="connsiteY7" fmla="*/ 89364 h 1262466"/>
              <a:gd name="connsiteX8" fmla="*/ 126229 w 126318"/>
              <a:gd name="connsiteY8" fmla="*/ 125082 h 1262466"/>
              <a:gd name="connsiteX9" fmla="*/ 114323 w 126318"/>
              <a:gd name="connsiteY9" fmla="*/ 1046626 h 1262466"/>
              <a:gd name="connsiteX10" fmla="*/ 114323 w 126318"/>
              <a:gd name="connsiteY10" fmla="*/ 1160926 h 1262466"/>
              <a:gd name="connsiteX11" fmla="*/ 71461 w 126318"/>
              <a:gd name="connsiteY11" fmla="*/ 1239507 h 1262466"/>
              <a:gd name="connsiteX0" fmla="*/ 71461 w 126318"/>
              <a:gd name="connsiteY0" fmla="*/ 1239507 h 1269519"/>
              <a:gd name="connsiteX1" fmla="*/ 45266 w 126318"/>
              <a:gd name="connsiteY1" fmla="*/ 1232363 h 1269519"/>
              <a:gd name="connsiteX2" fmla="*/ 11929 w 126318"/>
              <a:gd name="connsiteY2" fmla="*/ 1163307 h 1269519"/>
              <a:gd name="connsiteX3" fmla="*/ 23 w 126318"/>
              <a:gd name="connsiteY3" fmla="*/ 146514 h 1269519"/>
              <a:gd name="connsiteX4" fmla="*/ 14311 w 126318"/>
              <a:gd name="connsiteY4" fmla="*/ 108414 h 1269519"/>
              <a:gd name="connsiteX5" fmla="*/ 14311 w 126318"/>
              <a:gd name="connsiteY5" fmla="*/ 6020 h 1269519"/>
              <a:gd name="connsiteX6" fmla="*/ 111942 w 126318"/>
              <a:gd name="connsiteY6" fmla="*/ 20307 h 1269519"/>
              <a:gd name="connsiteX7" fmla="*/ 107179 w 126318"/>
              <a:gd name="connsiteY7" fmla="*/ 89364 h 1269519"/>
              <a:gd name="connsiteX8" fmla="*/ 126229 w 126318"/>
              <a:gd name="connsiteY8" fmla="*/ 125082 h 1269519"/>
              <a:gd name="connsiteX9" fmla="*/ 114323 w 126318"/>
              <a:gd name="connsiteY9" fmla="*/ 1046626 h 1269519"/>
              <a:gd name="connsiteX10" fmla="*/ 114323 w 126318"/>
              <a:gd name="connsiteY10" fmla="*/ 1160926 h 1269519"/>
              <a:gd name="connsiteX11" fmla="*/ 71461 w 126318"/>
              <a:gd name="connsiteY11" fmla="*/ 1239507 h 1269519"/>
              <a:gd name="connsiteX0" fmla="*/ 71461 w 126318"/>
              <a:gd name="connsiteY0" fmla="*/ 1239507 h 1242523"/>
              <a:gd name="connsiteX1" fmla="*/ 45266 w 126318"/>
              <a:gd name="connsiteY1" fmla="*/ 1232363 h 1242523"/>
              <a:gd name="connsiteX2" fmla="*/ 11929 w 126318"/>
              <a:gd name="connsiteY2" fmla="*/ 1163307 h 1242523"/>
              <a:gd name="connsiteX3" fmla="*/ 23 w 126318"/>
              <a:gd name="connsiteY3" fmla="*/ 146514 h 1242523"/>
              <a:gd name="connsiteX4" fmla="*/ 14311 w 126318"/>
              <a:gd name="connsiteY4" fmla="*/ 108414 h 1242523"/>
              <a:gd name="connsiteX5" fmla="*/ 14311 w 126318"/>
              <a:gd name="connsiteY5" fmla="*/ 6020 h 1242523"/>
              <a:gd name="connsiteX6" fmla="*/ 111942 w 126318"/>
              <a:gd name="connsiteY6" fmla="*/ 20307 h 1242523"/>
              <a:gd name="connsiteX7" fmla="*/ 107179 w 126318"/>
              <a:gd name="connsiteY7" fmla="*/ 89364 h 1242523"/>
              <a:gd name="connsiteX8" fmla="*/ 126229 w 126318"/>
              <a:gd name="connsiteY8" fmla="*/ 125082 h 1242523"/>
              <a:gd name="connsiteX9" fmla="*/ 114323 w 126318"/>
              <a:gd name="connsiteY9" fmla="*/ 1046626 h 1242523"/>
              <a:gd name="connsiteX10" fmla="*/ 114323 w 126318"/>
              <a:gd name="connsiteY10" fmla="*/ 1160926 h 1242523"/>
              <a:gd name="connsiteX11" fmla="*/ 71461 w 126318"/>
              <a:gd name="connsiteY11" fmla="*/ 1239507 h 1242523"/>
              <a:gd name="connsiteX0" fmla="*/ 71461 w 126318"/>
              <a:gd name="connsiteY0" fmla="*/ 1239507 h 1242523"/>
              <a:gd name="connsiteX1" fmla="*/ 45266 w 126318"/>
              <a:gd name="connsiteY1" fmla="*/ 1232363 h 1242523"/>
              <a:gd name="connsiteX2" fmla="*/ 11929 w 126318"/>
              <a:gd name="connsiteY2" fmla="*/ 1163307 h 1242523"/>
              <a:gd name="connsiteX3" fmla="*/ 23 w 126318"/>
              <a:gd name="connsiteY3" fmla="*/ 146514 h 1242523"/>
              <a:gd name="connsiteX4" fmla="*/ 14311 w 126318"/>
              <a:gd name="connsiteY4" fmla="*/ 108414 h 1242523"/>
              <a:gd name="connsiteX5" fmla="*/ 14311 w 126318"/>
              <a:gd name="connsiteY5" fmla="*/ 6020 h 1242523"/>
              <a:gd name="connsiteX6" fmla="*/ 111942 w 126318"/>
              <a:gd name="connsiteY6" fmla="*/ 20307 h 1242523"/>
              <a:gd name="connsiteX7" fmla="*/ 107179 w 126318"/>
              <a:gd name="connsiteY7" fmla="*/ 89364 h 1242523"/>
              <a:gd name="connsiteX8" fmla="*/ 126229 w 126318"/>
              <a:gd name="connsiteY8" fmla="*/ 125082 h 1242523"/>
              <a:gd name="connsiteX9" fmla="*/ 114323 w 126318"/>
              <a:gd name="connsiteY9" fmla="*/ 1046626 h 1242523"/>
              <a:gd name="connsiteX10" fmla="*/ 114323 w 126318"/>
              <a:gd name="connsiteY10" fmla="*/ 1160926 h 1242523"/>
              <a:gd name="connsiteX11" fmla="*/ 71461 w 126318"/>
              <a:gd name="connsiteY11" fmla="*/ 1239507 h 1242523"/>
              <a:gd name="connsiteX0" fmla="*/ 71461 w 126318"/>
              <a:gd name="connsiteY0" fmla="*/ 1239507 h 1242523"/>
              <a:gd name="connsiteX1" fmla="*/ 45266 w 126318"/>
              <a:gd name="connsiteY1" fmla="*/ 1232363 h 1242523"/>
              <a:gd name="connsiteX2" fmla="*/ 11929 w 126318"/>
              <a:gd name="connsiteY2" fmla="*/ 1163307 h 1242523"/>
              <a:gd name="connsiteX3" fmla="*/ 23 w 126318"/>
              <a:gd name="connsiteY3" fmla="*/ 146514 h 1242523"/>
              <a:gd name="connsiteX4" fmla="*/ 14311 w 126318"/>
              <a:gd name="connsiteY4" fmla="*/ 108414 h 1242523"/>
              <a:gd name="connsiteX5" fmla="*/ 14311 w 126318"/>
              <a:gd name="connsiteY5" fmla="*/ 6020 h 1242523"/>
              <a:gd name="connsiteX6" fmla="*/ 111942 w 126318"/>
              <a:gd name="connsiteY6" fmla="*/ 20307 h 1242523"/>
              <a:gd name="connsiteX7" fmla="*/ 107179 w 126318"/>
              <a:gd name="connsiteY7" fmla="*/ 89364 h 1242523"/>
              <a:gd name="connsiteX8" fmla="*/ 126229 w 126318"/>
              <a:gd name="connsiteY8" fmla="*/ 125082 h 1242523"/>
              <a:gd name="connsiteX9" fmla="*/ 114323 w 126318"/>
              <a:gd name="connsiteY9" fmla="*/ 1046626 h 1242523"/>
              <a:gd name="connsiteX10" fmla="*/ 114323 w 126318"/>
              <a:gd name="connsiteY10" fmla="*/ 1160926 h 1242523"/>
              <a:gd name="connsiteX11" fmla="*/ 71461 w 126318"/>
              <a:gd name="connsiteY11" fmla="*/ 1239507 h 1242523"/>
              <a:gd name="connsiteX0" fmla="*/ 71461 w 126318"/>
              <a:gd name="connsiteY0" fmla="*/ 1239507 h 1242523"/>
              <a:gd name="connsiteX1" fmla="*/ 45266 w 126318"/>
              <a:gd name="connsiteY1" fmla="*/ 1232363 h 1242523"/>
              <a:gd name="connsiteX2" fmla="*/ 11929 w 126318"/>
              <a:gd name="connsiteY2" fmla="*/ 1108538 h 1242523"/>
              <a:gd name="connsiteX3" fmla="*/ 23 w 126318"/>
              <a:gd name="connsiteY3" fmla="*/ 146514 h 1242523"/>
              <a:gd name="connsiteX4" fmla="*/ 14311 w 126318"/>
              <a:gd name="connsiteY4" fmla="*/ 108414 h 1242523"/>
              <a:gd name="connsiteX5" fmla="*/ 14311 w 126318"/>
              <a:gd name="connsiteY5" fmla="*/ 6020 h 1242523"/>
              <a:gd name="connsiteX6" fmla="*/ 111942 w 126318"/>
              <a:gd name="connsiteY6" fmla="*/ 20307 h 1242523"/>
              <a:gd name="connsiteX7" fmla="*/ 107179 w 126318"/>
              <a:gd name="connsiteY7" fmla="*/ 89364 h 1242523"/>
              <a:gd name="connsiteX8" fmla="*/ 126229 w 126318"/>
              <a:gd name="connsiteY8" fmla="*/ 125082 h 1242523"/>
              <a:gd name="connsiteX9" fmla="*/ 114323 w 126318"/>
              <a:gd name="connsiteY9" fmla="*/ 1046626 h 1242523"/>
              <a:gd name="connsiteX10" fmla="*/ 114323 w 126318"/>
              <a:gd name="connsiteY10" fmla="*/ 1160926 h 1242523"/>
              <a:gd name="connsiteX11" fmla="*/ 71461 w 126318"/>
              <a:gd name="connsiteY11" fmla="*/ 1239507 h 1242523"/>
              <a:gd name="connsiteX0" fmla="*/ 75383 w 130240"/>
              <a:gd name="connsiteY0" fmla="*/ 1239507 h 1242523"/>
              <a:gd name="connsiteX1" fmla="*/ 49188 w 130240"/>
              <a:gd name="connsiteY1" fmla="*/ 1232363 h 1242523"/>
              <a:gd name="connsiteX2" fmla="*/ 3945 w 130240"/>
              <a:gd name="connsiteY2" fmla="*/ 1118063 h 1242523"/>
              <a:gd name="connsiteX3" fmla="*/ 3945 w 130240"/>
              <a:gd name="connsiteY3" fmla="*/ 146514 h 1242523"/>
              <a:gd name="connsiteX4" fmla="*/ 18233 w 130240"/>
              <a:gd name="connsiteY4" fmla="*/ 108414 h 1242523"/>
              <a:gd name="connsiteX5" fmla="*/ 18233 w 130240"/>
              <a:gd name="connsiteY5" fmla="*/ 6020 h 1242523"/>
              <a:gd name="connsiteX6" fmla="*/ 115864 w 130240"/>
              <a:gd name="connsiteY6" fmla="*/ 20307 h 1242523"/>
              <a:gd name="connsiteX7" fmla="*/ 111101 w 130240"/>
              <a:gd name="connsiteY7" fmla="*/ 89364 h 1242523"/>
              <a:gd name="connsiteX8" fmla="*/ 130151 w 130240"/>
              <a:gd name="connsiteY8" fmla="*/ 125082 h 1242523"/>
              <a:gd name="connsiteX9" fmla="*/ 118245 w 130240"/>
              <a:gd name="connsiteY9" fmla="*/ 1046626 h 1242523"/>
              <a:gd name="connsiteX10" fmla="*/ 118245 w 130240"/>
              <a:gd name="connsiteY10" fmla="*/ 1160926 h 1242523"/>
              <a:gd name="connsiteX11" fmla="*/ 75383 w 130240"/>
              <a:gd name="connsiteY11" fmla="*/ 1239507 h 1242523"/>
              <a:gd name="connsiteX0" fmla="*/ 73826 w 128683"/>
              <a:gd name="connsiteY0" fmla="*/ 1239507 h 1242523"/>
              <a:gd name="connsiteX1" fmla="*/ 47631 w 128683"/>
              <a:gd name="connsiteY1" fmla="*/ 1232363 h 1242523"/>
              <a:gd name="connsiteX2" fmla="*/ 4769 w 128683"/>
              <a:gd name="connsiteY2" fmla="*/ 1115681 h 1242523"/>
              <a:gd name="connsiteX3" fmla="*/ 2388 w 128683"/>
              <a:gd name="connsiteY3" fmla="*/ 146514 h 1242523"/>
              <a:gd name="connsiteX4" fmla="*/ 16676 w 128683"/>
              <a:gd name="connsiteY4" fmla="*/ 108414 h 1242523"/>
              <a:gd name="connsiteX5" fmla="*/ 16676 w 128683"/>
              <a:gd name="connsiteY5" fmla="*/ 6020 h 1242523"/>
              <a:gd name="connsiteX6" fmla="*/ 114307 w 128683"/>
              <a:gd name="connsiteY6" fmla="*/ 20307 h 1242523"/>
              <a:gd name="connsiteX7" fmla="*/ 109544 w 128683"/>
              <a:gd name="connsiteY7" fmla="*/ 89364 h 1242523"/>
              <a:gd name="connsiteX8" fmla="*/ 128594 w 128683"/>
              <a:gd name="connsiteY8" fmla="*/ 125082 h 1242523"/>
              <a:gd name="connsiteX9" fmla="*/ 116688 w 128683"/>
              <a:gd name="connsiteY9" fmla="*/ 1046626 h 1242523"/>
              <a:gd name="connsiteX10" fmla="*/ 116688 w 128683"/>
              <a:gd name="connsiteY10" fmla="*/ 1160926 h 1242523"/>
              <a:gd name="connsiteX11" fmla="*/ 73826 w 128683"/>
              <a:gd name="connsiteY11" fmla="*/ 1239507 h 1242523"/>
              <a:gd name="connsiteX0" fmla="*/ 73826 w 128683"/>
              <a:gd name="connsiteY0" fmla="*/ 1239507 h 1242523"/>
              <a:gd name="connsiteX1" fmla="*/ 47631 w 128683"/>
              <a:gd name="connsiteY1" fmla="*/ 1232363 h 1242523"/>
              <a:gd name="connsiteX2" fmla="*/ 4769 w 128683"/>
              <a:gd name="connsiteY2" fmla="*/ 1115681 h 1242523"/>
              <a:gd name="connsiteX3" fmla="*/ 2388 w 128683"/>
              <a:gd name="connsiteY3" fmla="*/ 146514 h 1242523"/>
              <a:gd name="connsiteX4" fmla="*/ 16676 w 128683"/>
              <a:gd name="connsiteY4" fmla="*/ 108414 h 1242523"/>
              <a:gd name="connsiteX5" fmla="*/ 16676 w 128683"/>
              <a:gd name="connsiteY5" fmla="*/ 6020 h 1242523"/>
              <a:gd name="connsiteX6" fmla="*/ 114307 w 128683"/>
              <a:gd name="connsiteY6" fmla="*/ 20307 h 1242523"/>
              <a:gd name="connsiteX7" fmla="*/ 109544 w 128683"/>
              <a:gd name="connsiteY7" fmla="*/ 89364 h 1242523"/>
              <a:gd name="connsiteX8" fmla="*/ 128594 w 128683"/>
              <a:gd name="connsiteY8" fmla="*/ 125082 h 1242523"/>
              <a:gd name="connsiteX9" fmla="*/ 116688 w 128683"/>
              <a:gd name="connsiteY9" fmla="*/ 1046626 h 1242523"/>
              <a:gd name="connsiteX10" fmla="*/ 116688 w 128683"/>
              <a:gd name="connsiteY10" fmla="*/ 1160926 h 1242523"/>
              <a:gd name="connsiteX11" fmla="*/ 73826 w 128683"/>
              <a:gd name="connsiteY11" fmla="*/ 1239507 h 1242523"/>
              <a:gd name="connsiteX0" fmla="*/ 73826 w 128683"/>
              <a:gd name="connsiteY0" fmla="*/ 1239507 h 1242523"/>
              <a:gd name="connsiteX1" fmla="*/ 47631 w 128683"/>
              <a:gd name="connsiteY1" fmla="*/ 1232363 h 1242523"/>
              <a:gd name="connsiteX2" fmla="*/ 4769 w 128683"/>
              <a:gd name="connsiteY2" fmla="*/ 1115681 h 1242523"/>
              <a:gd name="connsiteX3" fmla="*/ 2388 w 128683"/>
              <a:gd name="connsiteY3" fmla="*/ 146514 h 1242523"/>
              <a:gd name="connsiteX4" fmla="*/ 16676 w 128683"/>
              <a:gd name="connsiteY4" fmla="*/ 108414 h 1242523"/>
              <a:gd name="connsiteX5" fmla="*/ 16676 w 128683"/>
              <a:gd name="connsiteY5" fmla="*/ 6020 h 1242523"/>
              <a:gd name="connsiteX6" fmla="*/ 114307 w 128683"/>
              <a:gd name="connsiteY6" fmla="*/ 20307 h 1242523"/>
              <a:gd name="connsiteX7" fmla="*/ 109544 w 128683"/>
              <a:gd name="connsiteY7" fmla="*/ 89364 h 1242523"/>
              <a:gd name="connsiteX8" fmla="*/ 128594 w 128683"/>
              <a:gd name="connsiteY8" fmla="*/ 125082 h 1242523"/>
              <a:gd name="connsiteX9" fmla="*/ 116688 w 128683"/>
              <a:gd name="connsiteY9" fmla="*/ 1046626 h 1242523"/>
              <a:gd name="connsiteX10" fmla="*/ 116688 w 128683"/>
              <a:gd name="connsiteY10" fmla="*/ 1160926 h 1242523"/>
              <a:gd name="connsiteX11" fmla="*/ 73826 w 128683"/>
              <a:gd name="connsiteY11" fmla="*/ 1239507 h 1242523"/>
              <a:gd name="connsiteX0" fmla="*/ 73826 w 128683"/>
              <a:gd name="connsiteY0" fmla="*/ 1239507 h 1239507"/>
              <a:gd name="connsiteX1" fmla="*/ 47631 w 128683"/>
              <a:gd name="connsiteY1" fmla="*/ 1232363 h 1239507"/>
              <a:gd name="connsiteX2" fmla="*/ 4769 w 128683"/>
              <a:gd name="connsiteY2" fmla="*/ 1115681 h 1239507"/>
              <a:gd name="connsiteX3" fmla="*/ 2388 w 128683"/>
              <a:gd name="connsiteY3" fmla="*/ 146514 h 1239507"/>
              <a:gd name="connsiteX4" fmla="*/ 16676 w 128683"/>
              <a:gd name="connsiteY4" fmla="*/ 108414 h 1239507"/>
              <a:gd name="connsiteX5" fmla="*/ 16676 w 128683"/>
              <a:gd name="connsiteY5" fmla="*/ 6020 h 1239507"/>
              <a:gd name="connsiteX6" fmla="*/ 114307 w 128683"/>
              <a:gd name="connsiteY6" fmla="*/ 20307 h 1239507"/>
              <a:gd name="connsiteX7" fmla="*/ 109544 w 128683"/>
              <a:gd name="connsiteY7" fmla="*/ 89364 h 1239507"/>
              <a:gd name="connsiteX8" fmla="*/ 128594 w 128683"/>
              <a:gd name="connsiteY8" fmla="*/ 125082 h 1239507"/>
              <a:gd name="connsiteX9" fmla="*/ 116688 w 128683"/>
              <a:gd name="connsiteY9" fmla="*/ 1046626 h 1239507"/>
              <a:gd name="connsiteX10" fmla="*/ 116688 w 128683"/>
              <a:gd name="connsiteY10" fmla="*/ 1160926 h 1239507"/>
              <a:gd name="connsiteX11" fmla="*/ 73826 w 128683"/>
              <a:gd name="connsiteY11" fmla="*/ 1239507 h 1239507"/>
              <a:gd name="connsiteX0" fmla="*/ 73826 w 128683"/>
              <a:gd name="connsiteY0" fmla="*/ 1239507 h 1239507"/>
              <a:gd name="connsiteX1" fmla="*/ 47631 w 128683"/>
              <a:gd name="connsiteY1" fmla="*/ 1232363 h 1239507"/>
              <a:gd name="connsiteX2" fmla="*/ 4769 w 128683"/>
              <a:gd name="connsiteY2" fmla="*/ 1115681 h 1239507"/>
              <a:gd name="connsiteX3" fmla="*/ 2388 w 128683"/>
              <a:gd name="connsiteY3" fmla="*/ 146514 h 1239507"/>
              <a:gd name="connsiteX4" fmla="*/ 16676 w 128683"/>
              <a:gd name="connsiteY4" fmla="*/ 108414 h 1239507"/>
              <a:gd name="connsiteX5" fmla="*/ 16676 w 128683"/>
              <a:gd name="connsiteY5" fmla="*/ 6020 h 1239507"/>
              <a:gd name="connsiteX6" fmla="*/ 114307 w 128683"/>
              <a:gd name="connsiteY6" fmla="*/ 20307 h 1239507"/>
              <a:gd name="connsiteX7" fmla="*/ 109544 w 128683"/>
              <a:gd name="connsiteY7" fmla="*/ 89364 h 1239507"/>
              <a:gd name="connsiteX8" fmla="*/ 128594 w 128683"/>
              <a:gd name="connsiteY8" fmla="*/ 125082 h 1239507"/>
              <a:gd name="connsiteX9" fmla="*/ 116688 w 128683"/>
              <a:gd name="connsiteY9" fmla="*/ 1046626 h 1239507"/>
              <a:gd name="connsiteX10" fmla="*/ 116688 w 128683"/>
              <a:gd name="connsiteY10" fmla="*/ 1160926 h 1239507"/>
              <a:gd name="connsiteX11" fmla="*/ 73826 w 128683"/>
              <a:gd name="connsiteY11" fmla="*/ 1239507 h 1239507"/>
              <a:gd name="connsiteX0" fmla="*/ 73826 w 129209"/>
              <a:gd name="connsiteY0" fmla="*/ 1239507 h 1239507"/>
              <a:gd name="connsiteX1" fmla="*/ 47631 w 129209"/>
              <a:gd name="connsiteY1" fmla="*/ 1232363 h 1239507"/>
              <a:gd name="connsiteX2" fmla="*/ 4769 w 129209"/>
              <a:gd name="connsiteY2" fmla="*/ 1115681 h 1239507"/>
              <a:gd name="connsiteX3" fmla="*/ 2388 w 129209"/>
              <a:gd name="connsiteY3" fmla="*/ 146514 h 1239507"/>
              <a:gd name="connsiteX4" fmla="*/ 16676 w 129209"/>
              <a:gd name="connsiteY4" fmla="*/ 108414 h 1239507"/>
              <a:gd name="connsiteX5" fmla="*/ 16676 w 129209"/>
              <a:gd name="connsiteY5" fmla="*/ 6020 h 1239507"/>
              <a:gd name="connsiteX6" fmla="*/ 114307 w 129209"/>
              <a:gd name="connsiteY6" fmla="*/ 20307 h 1239507"/>
              <a:gd name="connsiteX7" fmla="*/ 109544 w 129209"/>
              <a:gd name="connsiteY7" fmla="*/ 89364 h 1239507"/>
              <a:gd name="connsiteX8" fmla="*/ 128594 w 129209"/>
              <a:gd name="connsiteY8" fmla="*/ 125082 h 1239507"/>
              <a:gd name="connsiteX9" fmla="*/ 123832 w 129209"/>
              <a:gd name="connsiteY9" fmla="*/ 698964 h 1239507"/>
              <a:gd name="connsiteX10" fmla="*/ 116688 w 129209"/>
              <a:gd name="connsiteY10" fmla="*/ 1160926 h 1239507"/>
              <a:gd name="connsiteX11" fmla="*/ 73826 w 129209"/>
              <a:gd name="connsiteY11" fmla="*/ 1239507 h 1239507"/>
              <a:gd name="connsiteX0" fmla="*/ 73826 w 129209"/>
              <a:gd name="connsiteY0" fmla="*/ 1239507 h 1239507"/>
              <a:gd name="connsiteX1" fmla="*/ 47631 w 129209"/>
              <a:gd name="connsiteY1" fmla="*/ 1232363 h 1239507"/>
              <a:gd name="connsiteX2" fmla="*/ 4769 w 129209"/>
              <a:gd name="connsiteY2" fmla="*/ 1115681 h 1239507"/>
              <a:gd name="connsiteX3" fmla="*/ 2388 w 129209"/>
              <a:gd name="connsiteY3" fmla="*/ 146514 h 1239507"/>
              <a:gd name="connsiteX4" fmla="*/ 16676 w 129209"/>
              <a:gd name="connsiteY4" fmla="*/ 108414 h 1239507"/>
              <a:gd name="connsiteX5" fmla="*/ 16676 w 129209"/>
              <a:gd name="connsiteY5" fmla="*/ 6020 h 1239507"/>
              <a:gd name="connsiteX6" fmla="*/ 114307 w 129209"/>
              <a:gd name="connsiteY6" fmla="*/ 20307 h 1239507"/>
              <a:gd name="connsiteX7" fmla="*/ 109544 w 129209"/>
              <a:gd name="connsiteY7" fmla="*/ 89364 h 1239507"/>
              <a:gd name="connsiteX8" fmla="*/ 128594 w 129209"/>
              <a:gd name="connsiteY8" fmla="*/ 125082 h 1239507"/>
              <a:gd name="connsiteX9" fmla="*/ 123832 w 129209"/>
              <a:gd name="connsiteY9" fmla="*/ 698964 h 1239507"/>
              <a:gd name="connsiteX10" fmla="*/ 111926 w 129209"/>
              <a:gd name="connsiteY10" fmla="*/ 1082345 h 1239507"/>
              <a:gd name="connsiteX11" fmla="*/ 73826 w 129209"/>
              <a:gd name="connsiteY11" fmla="*/ 1239507 h 1239507"/>
              <a:gd name="connsiteX0" fmla="*/ 73826 w 129209"/>
              <a:gd name="connsiteY0" fmla="*/ 1239507 h 1239507"/>
              <a:gd name="connsiteX1" fmla="*/ 47631 w 129209"/>
              <a:gd name="connsiteY1" fmla="*/ 1232363 h 1239507"/>
              <a:gd name="connsiteX2" fmla="*/ 4769 w 129209"/>
              <a:gd name="connsiteY2" fmla="*/ 1115681 h 1239507"/>
              <a:gd name="connsiteX3" fmla="*/ 2388 w 129209"/>
              <a:gd name="connsiteY3" fmla="*/ 146514 h 1239507"/>
              <a:gd name="connsiteX4" fmla="*/ 16676 w 129209"/>
              <a:gd name="connsiteY4" fmla="*/ 108414 h 1239507"/>
              <a:gd name="connsiteX5" fmla="*/ 16676 w 129209"/>
              <a:gd name="connsiteY5" fmla="*/ 6020 h 1239507"/>
              <a:gd name="connsiteX6" fmla="*/ 114307 w 129209"/>
              <a:gd name="connsiteY6" fmla="*/ 20307 h 1239507"/>
              <a:gd name="connsiteX7" fmla="*/ 109544 w 129209"/>
              <a:gd name="connsiteY7" fmla="*/ 89364 h 1239507"/>
              <a:gd name="connsiteX8" fmla="*/ 128594 w 129209"/>
              <a:gd name="connsiteY8" fmla="*/ 125082 h 1239507"/>
              <a:gd name="connsiteX9" fmla="*/ 123832 w 129209"/>
              <a:gd name="connsiteY9" fmla="*/ 698964 h 1239507"/>
              <a:gd name="connsiteX10" fmla="*/ 114307 w 129209"/>
              <a:gd name="connsiteY10" fmla="*/ 1122826 h 1239507"/>
              <a:gd name="connsiteX11" fmla="*/ 73826 w 129209"/>
              <a:gd name="connsiteY11" fmla="*/ 1239507 h 1239507"/>
              <a:gd name="connsiteX0" fmla="*/ 73826 w 129209"/>
              <a:gd name="connsiteY0" fmla="*/ 1239507 h 1239507"/>
              <a:gd name="connsiteX1" fmla="*/ 47631 w 129209"/>
              <a:gd name="connsiteY1" fmla="*/ 1232363 h 1239507"/>
              <a:gd name="connsiteX2" fmla="*/ 4769 w 129209"/>
              <a:gd name="connsiteY2" fmla="*/ 1115681 h 1239507"/>
              <a:gd name="connsiteX3" fmla="*/ 2388 w 129209"/>
              <a:gd name="connsiteY3" fmla="*/ 146514 h 1239507"/>
              <a:gd name="connsiteX4" fmla="*/ 16676 w 129209"/>
              <a:gd name="connsiteY4" fmla="*/ 108414 h 1239507"/>
              <a:gd name="connsiteX5" fmla="*/ 16676 w 129209"/>
              <a:gd name="connsiteY5" fmla="*/ 6020 h 1239507"/>
              <a:gd name="connsiteX6" fmla="*/ 114307 w 129209"/>
              <a:gd name="connsiteY6" fmla="*/ 20307 h 1239507"/>
              <a:gd name="connsiteX7" fmla="*/ 109544 w 129209"/>
              <a:gd name="connsiteY7" fmla="*/ 89364 h 1239507"/>
              <a:gd name="connsiteX8" fmla="*/ 128594 w 129209"/>
              <a:gd name="connsiteY8" fmla="*/ 125082 h 1239507"/>
              <a:gd name="connsiteX9" fmla="*/ 123832 w 129209"/>
              <a:gd name="connsiteY9" fmla="*/ 698964 h 1239507"/>
              <a:gd name="connsiteX10" fmla="*/ 114307 w 129209"/>
              <a:gd name="connsiteY10" fmla="*/ 1122826 h 1239507"/>
              <a:gd name="connsiteX11" fmla="*/ 73826 w 129209"/>
              <a:gd name="connsiteY11" fmla="*/ 1239507 h 1239507"/>
              <a:gd name="connsiteX0" fmla="*/ 73826 w 128628"/>
              <a:gd name="connsiteY0" fmla="*/ 1239507 h 1239507"/>
              <a:gd name="connsiteX1" fmla="*/ 47631 w 128628"/>
              <a:gd name="connsiteY1" fmla="*/ 1232363 h 1239507"/>
              <a:gd name="connsiteX2" fmla="*/ 4769 w 128628"/>
              <a:gd name="connsiteY2" fmla="*/ 1115681 h 1239507"/>
              <a:gd name="connsiteX3" fmla="*/ 2388 w 128628"/>
              <a:gd name="connsiteY3" fmla="*/ 146514 h 1239507"/>
              <a:gd name="connsiteX4" fmla="*/ 16676 w 128628"/>
              <a:gd name="connsiteY4" fmla="*/ 108414 h 1239507"/>
              <a:gd name="connsiteX5" fmla="*/ 16676 w 128628"/>
              <a:gd name="connsiteY5" fmla="*/ 6020 h 1239507"/>
              <a:gd name="connsiteX6" fmla="*/ 114307 w 128628"/>
              <a:gd name="connsiteY6" fmla="*/ 20307 h 1239507"/>
              <a:gd name="connsiteX7" fmla="*/ 109544 w 128628"/>
              <a:gd name="connsiteY7" fmla="*/ 89364 h 1239507"/>
              <a:gd name="connsiteX8" fmla="*/ 128594 w 128628"/>
              <a:gd name="connsiteY8" fmla="*/ 125082 h 1239507"/>
              <a:gd name="connsiteX9" fmla="*/ 114307 w 128628"/>
              <a:gd name="connsiteY9" fmla="*/ 698964 h 1239507"/>
              <a:gd name="connsiteX10" fmla="*/ 114307 w 128628"/>
              <a:gd name="connsiteY10" fmla="*/ 1122826 h 1239507"/>
              <a:gd name="connsiteX11" fmla="*/ 73826 w 128628"/>
              <a:gd name="connsiteY11" fmla="*/ 1239507 h 1239507"/>
              <a:gd name="connsiteX0" fmla="*/ 73826 w 120203"/>
              <a:gd name="connsiteY0" fmla="*/ 1239507 h 1239507"/>
              <a:gd name="connsiteX1" fmla="*/ 47631 w 120203"/>
              <a:gd name="connsiteY1" fmla="*/ 1232363 h 1239507"/>
              <a:gd name="connsiteX2" fmla="*/ 4769 w 120203"/>
              <a:gd name="connsiteY2" fmla="*/ 1115681 h 1239507"/>
              <a:gd name="connsiteX3" fmla="*/ 2388 w 120203"/>
              <a:gd name="connsiteY3" fmla="*/ 146514 h 1239507"/>
              <a:gd name="connsiteX4" fmla="*/ 16676 w 120203"/>
              <a:gd name="connsiteY4" fmla="*/ 108414 h 1239507"/>
              <a:gd name="connsiteX5" fmla="*/ 16676 w 120203"/>
              <a:gd name="connsiteY5" fmla="*/ 6020 h 1239507"/>
              <a:gd name="connsiteX6" fmla="*/ 114307 w 120203"/>
              <a:gd name="connsiteY6" fmla="*/ 20307 h 1239507"/>
              <a:gd name="connsiteX7" fmla="*/ 109544 w 120203"/>
              <a:gd name="connsiteY7" fmla="*/ 89364 h 1239507"/>
              <a:gd name="connsiteX8" fmla="*/ 111925 w 120203"/>
              <a:gd name="connsiteY8" fmla="*/ 244145 h 1239507"/>
              <a:gd name="connsiteX9" fmla="*/ 114307 w 120203"/>
              <a:gd name="connsiteY9" fmla="*/ 698964 h 1239507"/>
              <a:gd name="connsiteX10" fmla="*/ 114307 w 120203"/>
              <a:gd name="connsiteY10" fmla="*/ 1122826 h 1239507"/>
              <a:gd name="connsiteX11" fmla="*/ 73826 w 120203"/>
              <a:gd name="connsiteY11" fmla="*/ 1239507 h 1239507"/>
              <a:gd name="connsiteX0" fmla="*/ 73826 w 120007"/>
              <a:gd name="connsiteY0" fmla="*/ 1239507 h 1239507"/>
              <a:gd name="connsiteX1" fmla="*/ 47631 w 120007"/>
              <a:gd name="connsiteY1" fmla="*/ 1232363 h 1239507"/>
              <a:gd name="connsiteX2" fmla="*/ 4769 w 120007"/>
              <a:gd name="connsiteY2" fmla="*/ 1115681 h 1239507"/>
              <a:gd name="connsiteX3" fmla="*/ 2388 w 120007"/>
              <a:gd name="connsiteY3" fmla="*/ 146514 h 1239507"/>
              <a:gd name="connsiteX4" fmla="*/ 16676 w 120007"/>
              <a:gd name="connsiteY4" fmla="*/ 108414 h 1239507"/>
              <a:gd name="connsiteX5" fmla="*/ 16676 w 120007"/>
              <a:gd name="connsiteY5" fmla="*/ 6020 h 1239507"/>
              <a:gd name="connsiteX6" fmla="*/ 114307 w 120007"/>
              <a:gd name="connsiteY6" fmla="*/ 20307 h 1239507"/>
              <a:gd name="connsiteX7" fmla="*/ 109544 w 120007"/>
              <a:gd name="connsiteY7" fmla="*/ 89364 h 1239507"/>
              <a:gd name="connsiteX8" fmla="*/ 119068 w 120007"/>
              <a:gd name="connsiteY8" fmla="*/ 241764 h 1239507"/>
              <a:gd name="connsiteX9" fmla="*/ 114307 w 120007"/>
              <a:gd name="connsiteY9" fmla="*/ 698964 h 1239507"/>
              <a:gd name="connsiteX10" fmla="*/ 114307 w 120007"/>
              <a:gd name="connsiteY10" fmla="*/ 1122826 h 1239507"/>
              <a:gd name="connsiteX11" fmla="*/ 73826 w 120007"/>
              <a:gd name="connsiteY11" fmla="*/ 1239507 h 1239507"/>
              <a:gd name="connsiteX0" fmla="*/ 73826 w 120136"/>
              <a:gd name="connsiteY0" fmla="*/ 1239507 h 1239507"/>
              <a:gd name="connsiteX1" fmla="*/ 47631 w 120136"/>
              <a:gd name="connsiteY1" fmla="*/ 1232363 h 1239507"/>
              <a:gd name="connsiteX2" fmla="*/ 4769 w 120136"/>
              <a:gd name="connsiteY2" fmla="*/ 1115681 h 1239507"/>
              <a:gd name="connsiteX3" fmla="*/ 2388 w 120136"/>
              <a:gd name="connsiteY3" fmla="*/ 146514 h 1239507"/>
              <a:gd name="connsiteX4" fmla="*/ 16676 w 120136"/>
              <a:gd name="connsiteY4" fmla="*/ 108414 h 1239507"/>
              <a:gd name="connsiteX5" fmla="*/ 16676 w 120136"/>
              <a:gd name="connsiteY5" fmla="*/ 6020 h 1239507"/>
              <a:gd name="connsiteX6" fmla="*/ 114307 w 120136"/>
              <a:gd name="connsiteY6" fmla="*/ 20307 h 1239507"/>
              <a:gd name="connsiteX7" fmla="*/ 109544 w 120136"/>
              <a:gd name="connsiteY7" fmla="*/ 89364 h 1239507"/>
              <a:gd name="connsiteX8" fmla="*/ 114305 w 120136"/>
              <a:gd name="connsiteY8" fmla="*/ 246527 h 1239507"/>
              <a:gd name="connsiteX9" fmla="*/ 114307 w 120136"/>
              <a:gd name="connsiteY9" fmla="*/ 698964 h 1239507"/>
              <a:gd name="connsiteX10" fmla="*/ 114307 w 120136"/>
              <a:gd name="connsiteY10" fmla="*/ 1122826 h 1239507"/>
              <a:gd name="connsiteX11" fmla="*/ 73826 w 120136"/>
              <a:gd name="connsiteY11" fmla="*/ 1239507 h 1239507"/>
              <a:gd name="connsiteX0" fmla="*/ 70127 w 116437"/>
              <a:gd name="connsiteY0" fmla="*/ 1246151 h 1246151"/>
              <a:gd name="connsiteX1" fmla="*/ 43932 w 116437"/>
              <a:gd name="connsiteY1" fmla="*/ 1239007 h 1246151"/>
              <a:gd name="connsiteX2" fmla="*/ 1070 w 116437"/>
              <a:gd name="connsiteY2" fmla="*/ 1122325 h 1246151"/>
              <a:gd name="connsiteX3" fmla="*/ 12977 w 116437"/>
              <a:gd name="connsiteY3" fmla="*/ 115058 h 1246151"/>
              <a:gd name="connsiteX4" fmla="*/ 12977 w 116437"/>
              <a:gd name="connsiteY4" fmla="*/ 12664 h 1246151"/>
              <a:gd name="connsiteX5" fmla="*/ 110608 w 116437"/>
              <a:gd name="connsiteY5" fmla="*/ 26951 h 1246151"/>
              <a:gd name="connsiteX6" fmla="*/ 105845 w 116437"/>
              <a:gd name="connsiteY6" fmla="*/ 96008 h 1246151"/>
              <a:gd name="connsiteX7" fmla="*/ 110606 w 116437"/>
              <a:gd name="connsiteY7" fmla="*/ 253171 h 1246151"/>
              <a:gd name="connsiteX8" fmla="*/ 110608 w 116437"/>
              <a:gd name="connsiteY8" fmla="*/ 705608 h 1246151"/>
              <a:gd name="connsiteX9" fmla="*/ 110608 w 116437"/>
              <a:gd name="connsiteY9" fmla="*/ 1129470 h 1246151"/>
              <a:gd name="connsiteX10" fmla="*/ 70127 w 116437"/>
              <a:gd name="connsiteY10" fmla="*/ 1246151 h 1246151"/>
              <a:gd name="connsiteX0" fmla="*/ 70771 w 117081"/>
              <a:gd name="connsiteY0" fmla="*/ 1255487 h 1255487"/>
              <a:gd name="connsiteX1" fmla="*/ 44576 w 117081"/>
              <a:gd name="connsiteY1" fmla="*/ 1248343 h 1255487"/>
              <a:gd name="connsiteX2" fmla="*/ 1714 w 117081"/>
              <a:gd name="connsiteY2" fmla="*/ 1131661 h 1255487"/>
              <a:gd name="connsiteX3" fmla="*/ 6477 w 117081"/>
              <a:gd name="connsiteY3" fmla="*/ 341088 h 1255487"/>
              <a:gd name="connsiteX4" fmla="*/ 13621 w 117081"/>
              <a:gd name="connsiteY4" fmla="*/ 22000 h 1255487"/>
              <a:gd name="connsiteX5" fmla="*/ 111252 w 117081"/>
              <a:gd name="connsiteY5" fmla="*/ 36287 h 1255487"/>
              <a:gd name="connsiteX6" fmla="*/ 106489 w 117081"/>
              <a:gd name="connsiteY6" fmla="*/ 105344 h 1255487"/>
              <a:gd name="connsiteX7" fmla="*/ 111250 w 117081"/>
              <a:gd name="connsiteY7" fmla="*/ 262507 h 1255487"/>
              <a:gd name="connsiteX8" fmla="*/ 111252 w 117081"/>
              <a:gd name="connsiteY8" fmla="*/ 714944 h 1255487"/>
              <a:gd name="connsiteX9" fmla="*/ 111252 w 117081"/>
              <a:gd name="connsiteY9" fmla="*/ 1138806 h 1255487"/>
              <a:gd name="connsiteX10" fmla="*/ 70771 w 117081"/>
              <a:gd name="connsiteY10" fmla="*/ 1255487 h 1255487"/>
              <a:gd name="connsiteX0" fmla="*/ 71857 w 118167"/>
              <a:gd name="connsiteY0" fmla="*/ 1255663 h 1255663"/>
              <a:gd name="connsiteX1" fmla="*/ 45662 w 118167"/>
              <a:gd name="connsiteY1" fmla="*/ 1248519 h 1255663"/>
              <a:gd name="connsiteX2" fmla="*/ 2800 w 118167"/>
              <a:gd name="connsiteY2" fmla="*/ 1131837 h 1255663"/>
              <a:gd name="connsiteX3" fmla="*/ 2800 w 118167"/>
              <a:gd name="connsiteY3" fmla="*/ 343645 h 1255663"/>
              <a:gd name="connsiteX4" fmla="*/ 14707 w 118167"/>
              <a:gd name="connsiteY4" fmla="*/ 22176 h 1255663"/>
              <a:gd name="connsiteX5" fmla="*/ 112338 w 118167"/>
              <a:gd name="connsiteY5" fmla="*/ 36463 h 1255663"/>
              <a:gd name="connsiteX6" fmla="*/ 107575 w 118167"/>
              <a:gd name="connsiteY6" fmla="*/ 105520 h 1255663"/>
              <a:gd name="connsiteX7" fmla="*/ 112336 w 118167"/>
              <a:gd name="connsiteY7" fmla="*/ 262683 h 1255663"/>
              <a:gd name="connsiteX8" fmla="*/ 112338 w 118167"/>
              <a:gd name="connsiteY8" fmla="*/ 715120 h 1255663"/>
              <a:gd name="connsiteX9" fmla="*/ 112338 w 118167"/>
              <a:gd name="connsiteY9" fmla="*/ 1138982 h 1255663"/>
              <a:gd name="connsiteX10" fmla="*/ 71857 w 118167"/>
              <a:gd name="connsiteY10" fmla="*/ 1255663 h 1255663"/>
              <a:gd name="connsiteX0" fmla="*/ 71857 w 118167"/>
              <a:gd name="connsiteY0" fmla="*/ 1255663 h 1255663"/>
              <a:gd name="connsiteX1" fmla="*/ 45662 w 118167"/>
              <a:gd name="connsiteY1" fmla="*/ 1248519 h 1255663"/>
              <a:gd name="connsiteX2" fmla="*/ 2800 w 118167"/>
              <a:gd name="connsiteY2" fmla="*/ 1131837 h 1255663"/>
              <a:gd name="connsiteX3" fmla="*/ 2800 w 118167"/>
              <a:gd name="connsiteY3" fmla="*/ 343645 h 1255663"/>
              <a:gd name="connsiteX4" fmla="*/ 14707 w 118167"/>
              <a:gd name="connsiteY4" fmla="*/ 22176 h 1255663"/>
              <a:gd name="connsiteX5" fmla="*/ 112338 w 118167"/>
              <a:gd name="connsiteY5" fmla="*/ 36463 h 1255663"/>
              <a:gd name="connsiteX6" fmla="*/ 107575 w 118167"/>
              <a:gd name="connsiteY6" fmla="*/ 105520 h 1255663"/>
              <a:gd name="connsiteX7" fmla="*/ 112338 w 118167"/>
              <a:gd name="connsiteY7" fmla="*/ 715120 h 1255663"/>
              <a:gd name="connsiteX8" fmla="*/ 112338 w 118167"/>
              <a:gd name="connsiteY8" fmla="*/ 1138982 h 1255663"/>
              <a:gd name="connsiteX9" fmla="*/ 71857 w 118167"/>
              <a:gd name="connsiteY9" fmla="*/ 1255663 h 1255663"/>
              <a:gd name="connsiteX0" fmla="*/ 72960 w 119270"/>
              <a:gd name="connsiteY0" fmla="*/ 1278398 h 1278398"/>
              <a:gd name="connsiteX1" fmla="*/ 46765 w 119270"/>
              <a:gd name="connsiteY1" fmla="*/ 1271254 h 1278398"/>
              <a:gd name="connsiteX2" fmla="*/ 3903 w 119270"/>
              <a:gd name="connsiteY2" fmla="*/ 1154572 h 1278398"/>
              <a:gd name="connsiteX3" fmla="*/ 1522 w 119270"/>
              <a:gd name="connsiteY3" fmla="*/ 673561 h 1278398"/>
              <a:gd name="connsiteX4" fmla="*/ 15810 w 119270"/>
              <a:gd name="connsiteY4" fmla="*/ 44911 h 1278398"/>
              <a:gd name="connsiteX5" fmla="*/ 113441 w 119270"/>
              <a:gd name="connsiteY5" fmla="*/ 59198 h 1278398"/>
              <a:gd name="connsiteX6" fmla="*/ 108678 w 119270"/>
              <a:gd name="connsiteY6" fmla="*/ 128255 h 1278398"/>
              <a:gd name="connsiteX7" fmla="*/ 113441 w 119270"/>
              <a:gd name="connsiteY7" fmla="*/ 737855 h 1278398"/>
              <a:gd name="connsiteX8" fmla="*/ 113441 w 119270"/>
              <a:gd name="connsiteY8" fmla="*/ 1161717 h 1278398"/>
              <a:gd name="connsiteX9" fmla="*/ 72960 w 119270"/>
              <a:gd name="connsiteY9" fmla="*/ 1278398 h 1278398"/>
              <a:gd name="connsiteX0" fmla="*/ 79817 w 127164"/>
              <a:gd name="connsiteY0" fmla="*/ 1246899 h 1246899"/>
              <a:gd name="connsiteX1" fmla="*/ 53622 w 127164"/>
              <a:gd name="connsiteY1" fmla="*/ 1239755 h 1246899"/>
              <a:gd name="connsiteX2" fmla="*/ 10760 w 127164"/>
              <a:gd name="connsiteY2" fmla="*/ 1123073 h 1246899"/>
              <a:gd name="connsiteX3" fmla="*/ 8379 w 127164"/>
              <a:gd name="connsiteY3" fmla="*/ 642062 h 1246899"/>
              <a:gd name="connsiteX4" fmla="*/ 8379 w 127164"/>
              <a:gd name="connsiteY4" fmla="*/ 365837 h 1246899"/>
              <a:gd name="connsiteX5" fmla="*/ 120298 w 127164"/>
              <a:gd name="connsiteY5" fmla="*/ 27699 h 1246899"/>
              <a:gd name="connsiteX6" fmla="*/ 115535 w 127164"/>
              <a:gd name="connsiteY6" fmla="*/ 96756 h 1246899"/>
              <a:gd name="connsiteX7" fmla="*/ 120298 w 127164"/>
              <a:gd name="connsiteY7" fmla="*/ 706356 h 1246899"/>
              <a:gd name="connsiteX8" fmla="*/ 120298 w 127164"/>
              <a:gd name="connsiteY8" fmla="*/ 1130218 h 1246899"/>
              <a:gd name="connsiteX9" fmla="*/ 79817 w 127164"/>
              <a:gd name="connsiteY9" fmla="*/ 1246899 h 1246899"/>
              <a:gd name="connsiteX0" fmla="*/ 72045 w 119392"/>
              <a:gd name="connsiteY0" fmla="*/ 1246899 h 1246899"/>
              <a:gd name="connsiteX1" fmla="*/ 45850 w 119392"/>
              <a:gd name="connsiteY1" fmla="*/ 1239755 h 1246899"/>
              <a:gd name="connsiteX2" fmla="*/ 2988 w 119392"/>
              <a:gd name="connsiteY2" fmla="*/ 1123073 h 1246899"/>
              <a:gd name="connsiteX3" fmla="*/ 607 w 119392"/>
              <a:gd name="connsiteY3" fmla="*/ 642062 h 1246899"/>
              <a:gd name="connsiteX4" fmla="*/ 607 w 119392"/>
              <a:gd name="connsiteY4" fmla="*/ 365837 h 1246899"/>
              <a:gd name="connsiteX5" fmla="*/ 112526 w 119392"/>
              <a:gd name="connsiteY5" fmla="*/ 27699 h 1246899"/>
              <a:gd name="connsiteX6" fmla="*/ 107763 w 119392"/>
              <a:gd name="connsiteY6" fmla="*/ 96756 h 1246899"/>
              <a:gd name="connsiteX7" fmla="*/ 112526 w 119392"/>
              <a:gd name="connsiteY7" fmla="*/ 706356 h 1246899"/>
              <a:gd name="connsiteX8" fmla="*/ 112526 w 119392"/>
              <a:gd name="connsiteY8" fmla="*/ 1130218 h 1246899"/>
              <a:gd name="connsiteX9" fmla="*/ 72045 w 119392"/>
              <a:gd name="connsiteY9" fmla="*/ 1246899 h 1246899"/>
              <a:gd name="connsiteX0" fmla="*/ 72414 w 119761"/>
              <a:gd name="connsiteY0" fmla="*/ 1246899 h 1246899"/>
              <a:gd name="connsiteX1" fmla="*/ 46219 w 119761"/>
              <a:gd name="connsiteY1" fmla="*/ 1239755 h 1246899"/>
              <a:gd name="connsiteX2" fmla="*/ 3357 w 119761"/>
              <a:gd name="connsiteY2" fmla="*/ 1123073 h 1246899"/>
              <a:gd name="connsiteX3" fmla="*/ 976 w 119761"/>
              <a:gd name="connsiteY3" fmla="*/ 642062 h 1246899"/>
              <a:gd name="connsiteX4" fmla="*/ 976 w 119761"/>
              <a:gd name="connsiteY4" fmla="*/ 365837 h 1246899"/>
              <a:gd name="connsiteX5" fmla="*/ 112895 w 119761"/>
              <a:gd name="connsiteY5" fmla="*/ 27699 h 1246899"/>
              <a:gd name="connsiteX6" fmla="*/ 108132 w 119761"/>
              <a:gd name="connsiteY6" fmla="*/ 96756 h 1246899"/>
              <a:gd name="connsiteX7" fmla="*/ 112895 w 119761"/>
              <a:gd name="connsiteY7" fmla="*/ 706356 h 1246899"/>
              <a:gd name="connsiteX8" fmla="*/ 112895 w 119761"/>
              <a:gd name="connsiteY8" fmla="*/ 1130218 h 1246899"/>
              <a:gd name="connsiteX9" fmla="*/ 72414 w 119761"/>
              <a:gd name="connsiteY9" fmla="*/ 1246899 h 1246899"/>
              <a:gd name="connsiteX0" fmla="*/ 72414 w 120434"/>
              <a:gd name="connsiteY0" fmla="*/ 1219564 h 1219564"/>
              <a:gd name="connsiteX1" fmla="*/ 46219 w 120434"/>
              <a:gd name="connsiteY1" fmla="*/ 1212420 h 1219564"/>
              <a:gd name="connsiteX2" fmla="*/ 3357 w 120434"/>
              <a:gd name="connsiteY2" fmla="*/ 1095738 h 1219564"/>
              <a:gd name="connsiteX3" fmla="*/ 976 w 120434"/>
              <a:gd name="connsiteY3" fmla="*/ 614727 h 1219564"/>
              <a:gd name="connsiteX4" fmla="*/ 976 w 120434"/>
              <a:gd name="connsiteY4" fmla="*/ 338502 h 1219564"/>
              <a:gd name="connsiteX5" fmla="*/ 112895 w 120434"/>
              <a:gd name="connsiteY5" fmla="*/ 364 h 1219564"/>
              <a:gd name="connsiteX6" fmla="*/ 110514 w 120434"/>
              <a:gd name="connsiteY6" fmla="*/ 405177 h 1219564"/>
              <a:gd name="connsiteX7" fmla="*/ 112895 w 120434"/>
              <a:gd name="connsiteY7" fmla="*/ 679021 h 1219564"/>
              <a:gd name="connsiteX8" fmla="*/ 112895 w 120434"/>
              <a:gd name="connsiteY8" fmla="*/ 1102883 h 1219564"/>
              <a:gd name="connsiteX9" fmla="*/ 72414 w 120434"/>
              <a:gd name="connsiteY9" fmla="*/ 1219564 h 1219564"/>
              <a:gd name="connsiteX0" fmla="*/ 72414 w 116078"/>
              <a:gd name="connsiteY0" fmla="*/ 893366 h 893366"/>
              <a:gd name="connsiteX1" fmla="*/ 46219 w 116078"/>
              <a:gd name="connsiteY1" fmla="*/ 886222 h 893366"/>
              <a:gd name="connsiteX2" fmla="*/ 3357 w 116078"/>
              <a:gd name="connsiteY2" fmla="*/ 769540 h 893366"/>
              <a:gd name="connsiteX3" fmla="*/ 976 w 116078"/>
              <a:gd name="connsiteY3" fmla="*/ 288529 h 893366"/>
              <a:gd name="connsiteX4" fmla="*/ 976 w 116078"/>
              <a:gd name="connsiteY4" fmla="*/ 12304 h 893366"/>
              <a:gd name="connsiteX5" fmla="*/ 110514 w 116078"/>
              <a:gd name="connsiteY5" fmla="*/ 78979 h 893366"/>
              <a:gd name="connsiteX6" fmla="*/ 112895 w 116078"/>
              <a:gd name="connsiteY6" fmla="*/ 352823 h 893366"/>
              <a:gd name="connsiteX7" fmla="*/ 112895 w 116078"/>
              <a:gd name="connsiteY7" fmla="*/ 776685 h 893366"/>
              <a:gd name="connsiteX8" fmla="*/ 72414 w 116078"/>
              <a:gd name="connsiteY8" fmla="*/ 893366 h 893366"/>
              <a:gd name="connsiteX0" fmla="*/ 72185 w 118867"/>
              <a:gd name="connsiteY0" fmla="*/ 839115 h 839115"/>
              <a:gd name="connsiteX1" fmla="*/ 45990 w 118867"/>
              <a:gd name="connsiteY1" fmla="*/ 831971 h 839115"/>
              <a:gd name="connsiteX2" fmla="*/ 3128 w 118867"/>
              <a:gd name="connsiteY2" fmla="*/ 715289 h 839115"/>
              <a:gd name="connsiteX3" fmla="*/ 747 w 118867"/>
              <a:gd name="connsiteY3" fmla="*/ 234278 h 839115"/>
              <a:gd name="connsiteX4" fmla="*/ 3128 w 118867"/>
              <a:gd name="connsiteY4" fmla="*/ 36635 h 839115"/>
              <a:gd name="connsiteX5" fmla="*/ 110285 w 118867"/>
              <a:gd name="connsiteY5" fmla="*/ 24728 h 839115"/>
              <a:gd name="connsiteX6" fmla="*/ 112666 w 118867"/>
              <a:gd name="connsiteY6" fmla="*/ 298572 h 839115"/>
              <a:gd name="connsiteX7" fmla="*/ 112666 w 118867"/>
              <a:gd name="connsiteY7" fmla="*/ 722434 h 839115"/>
              <a:gd name="connsiteX8" fmla="*/ 72185 w 118867"/>
              <a:gd name="connsiteY8" fmla="*/ 839115 h 839115"/>
              <a:gd name="connsiteX0" fmla="*/ 72185 w 118867"/>
              <a:gd name="connsiteY0" fmla="*/ 822084 h 822084"/>
              <a:gd name="connsiteX1" fmla="*/ 45990 w 118867"/>
              <a:gd name="connsiteY1" fmla="*/ 814940 h 822084"/>
              <a:gd name="connsiteX2" fmla="*/ 3128 w 118867"/>
              <a:gd name="connsiteY2" fmla="*/ 698258 h 822084"/>
              <a:gd name="connsiteX3" fmla="*/ 747 w 118867"/>
              <a:gd name="connsiteY3" fmla="*/ 217247 h 822084"/>
              <a:gd name="connsiteX4" fmla="*/ 3128 w 118867"/>
              <a:gd name="connsiteY4" fmla="*/ 19604 h 822084"/>
              <a:gd name="connsiteX5" fmla="*/ 110285 w 118867"/>
              <a:gd name="connsiteY5" fmla="*/ 7697 h 822084"/>
              <a:gd name="connsiteX6" fmla="*/ 112666 w 118867"/>
              <a:gd name="connsiteY6" fmla="*/ 281541 h 822084"/>
              <a:gd name="connsiteX7" fmla="*/ 112666 w 118867"/>
              <a:gd name="connsiteY7" fmla="*/ 705403 h 822084"/>
              <a:gd name="connsiteX8" fmla="*/ 72185 w 118867"/>
              <a:gd name="connsiteY8" fmla="*/ 822084 h 822084"/>
              <a:gd name="connsiteX0" fmla="*/ 72185 w 115849"/>
              <a:gd name="connsiteY0" fmla="*/ 822084 h 822084"/>
              <a:gd name="connsiteX1" fmla="*/ 45990 w 115849"/>
              <a:gd name="connsiteY1" fmla="*/ 814940 h 822084"/>
              <a:gd name="connsiteX2" fmla="*/ 3128 w 115849"/>
              <a:gd name="connsiteY2" fmla="*/ 698258 h 822084"/>
              <a:gd name="connsiteX3" fmla="*/ 747 w 115849"/>
              <a:gd name="connsiteY3" fmla="*/ 217247 h 822084"/>
              <a:gd name="connsiteX4" fmla="*/ 3128 w 115849"/>
              <a:gd name="connsiteY4" fmla="*/ 19604 h 822084"/>
              <a:gd name="connsiteX5" fmla="*/ 110285 w 115849"/>
              <a:gd name="connsiteY5" fmla="*/ 7697 h 822084"/>
              <a:gd name="connsiteX6" fmla="*/ 112666 w 115849"/>
              <a:gd name="connsiteY6" fmla="*/ 281541 h 822084"/>
              <a:gd name="connsiteX7" fmla="*/ 112666 w 115849"/>
              <a:gd name="connsiteY7" fmla="*/ 705403 h 822084"/>
              <a:gd name="connsiteX8" fmla="*/ 72185 w 115849"/>
              <a:gd name="connsiteY8" fmla="*/ 822084 h 822084"/>
              <a:gd name="connsiteX0" fmla="*/ 72185 w 115849"/>
              <a:gd name="connsiteY0" fmla="*/ 817562 h 817562"/>
              <a:gd name="connsiteX1" fmla="*/ 45990 w 115849"/>
              <a:gd name="connsiteY1" fmla="*/ 810418 h 817562"/>
              <a:gd name="connsiteX2" fmla="*/ 3128 w 115849"/>
              <a:gd name="connsiteY2" fmla="*/ 693736 h 817562"/>
              <a:gd name="connsiteX3" fmla="*/ 747 w 115849"/>
              <a:gd name="connsiteY3" fmla="*/ 212725 h 817562"/>
              <a:gd name="connsiteX4" fmla="*/ 3128 w 115849"/>
              <a:gd name="connsiteY4" fmla="*/ 15082 h 817562"/>
              <a:gd name="connsiteX5" fmla="*/ 110285 w 115849"/>
              <a:gd name="connsiteY5" fmla="*/ 3175 h 817562"/>
              <a:gd name="connsiteX6" fmla="*/ 112666 w 115849"/>
              <a:gd name="connsiteY6" fmla="*/ 277019 h 817562"/>
              <a:gd name="connsiteX7" fmla="*/ 112666 w 115849"/>
              <a:gd name="connsiteY7" fmla="*/ 700881 h 817562"/>
              <a:gd name="connsiteX8" fmla="*/ 72185 w 115849"/>
              <a:gd name="connsiteY8" fmla="*/ 817562 h 817562"/>
              <a:gd name="connsiteX0" fmla="*/ 72185 w 115849"/>
              <a:gd name="connsiteY0" fmla="*/ 814387 h 814387"/>
              <a:gd name="connsiteX1" fmla="*/ 45990 w 115849"/>
              <a:gd name="connsiteY1" fmla="*/ 807243 h 814387"/>
              <a:gd name="connsiteX2" fmla="*/ 3128 w 115849"/>
              <a:gd name="connsiteY2" fmla="*/ 690561 h 814387"/>
              <a:gd name="connsiteX3" fmla="*/ 747 w 115849"/>
              <a:gd name="connsiteY3" fmla="*/ 209550 h 814387"/>
              <a:gd name="connsiteX4" fmla="*/ 3128 w 115849"/>
              <a:gd name="connsiteY4" fmla="*/ 11907 h 814387"/>
              <a:gd name="connsiteX5" fmla="*/ 110285 w 115849"/>
              <a:gd name="connsiteY5" fmla="*/ 0 h 814387"/>
              <a:gd name="connsiteX6" fmla="*/ 112666 w 115849"/>
              <a:gd name="connsiteY6" fmla="*/ 273844 h 814387"/>
              <a:gd name="connsiteX7" fmla="*/ 112666 w 115849"/>
              <a:gd name="connsiteY7" fmla="*/ 697706 h 814387"/>
              <a:gd name="connsiteX8" fmla="*/ 72185 w 115849"/>
              <a:gd name="connsiteY8" fmla="*/ 814387 h 814387"/>
              <a:gd name="connsiteX0" fmla="*/ 72185 w 115849"/>
              <a:gd name="connsiteY0" fmla="*/ 807243 h 807243"/>
              <a:gd name="connsiteX1" fmla="*/ 45990 w 115849"/>
              <a:gd name="connsiteY1" fmla="*/ 800099 h 807243"/>
              <a:gd name="connsiteX2" fmla="*/ 3128 w 115849"/>
              <a:gd name="connsiteY2" fmla="*/ 683417 h 807243"/>
              <a:gd name="connsiteX3" fmla="*/ 747 w 115849"/>
              <a:gd name="connsiteY3" fmla="*/ 202406 h 807243"/>
              <a:gd name="connsiteX4" fmla="*/ 3128 w 115849"/>
              <a:gd name="connsiteY4" fmla="*/ 4763 h 807243"/>
              <a:gd name="connsiteX5" fmla="*/ 105523 w 115849"/>
              <a:gd name="connsiteY5" fmla="*/ 0 h 807243"/>
              <a:gd name="connsiteX6" fmla="*/ 112666 w 115849"/>
              <a:gd name="connsiteY6" fmla="*/ 266700 h 807243"/>
              <a:gd name="connsiteX7" fmla="*/ 112666 w 115849"/>
              <a:gd name="connsiteY7" fmla="*/ 690562 h 807243"/>
              <a:gd name="connsiteX8" fmla="*/ 72185 w 115849"/>
              <a:gd name="connsiteY8" fmla="*/ 807243 h 807243"/>
              <a:gd name="connsiteX0" fmla="*/ 72185 w 115849"/>
              <a:gd name="connsiteY0" fmla="*/ 807243 h 807243"/>
              <a:gd name="connsiteX1" fmla="*/ 45990 w 115849"/>
              <a:gd name="connsiteY1" fmla="*/ 800099 h 807243"/>
              <a:gd name="connsiteX2" fmla="*/ 3128 w 115849"/>
              <a:gd name="connsiteY2" fmla="*/ 683417 h 807243"/>
              <a:gd name="connsiteX3" fmla="*/ 747 w 115849"/>
              <a:gd name="connsiteY3" fmla="*/ 202406 h 807243"/>
              <a:gd name="connsiteX4" fmla="*/ 3128 w 115849"/>
              <a:gd name="connsiteY4" fmla="*/ 4763 h 807243"/>
              <a:gd name="connsiteX5" fmla="*/ 105523 w 115849"/>
              <a:gd name="connsiteY5" fmla="*/ 0 h 807243"/>
              <a:gd name="connsiteX6" fmla="*/ 112666 w 115849"/>
              <a:gd name="connsiteY6" fmla="*/ 266700 h 807243"/>
              <a:gd name="connsiteX7" fmla="*/ 112666 w 115849"/>
              <a:gd name="connsiteY7" fmla="*/ 690562 h 807243"/>
              <a:gd name="connsiteX8" fmla="*/ 72185 w 115849"/>
              <a:gd name="connsiteY8" fmla="*/ 807243 h 807243"/>
              <a:gd name="connsiteX0" fmla="*/ 72185 w 115849"/>
              <a:gd name="connsiteY0" fmla="*/ 807243 h 807243"/>
              <a:gd name="connsiteX1" fmla="*/ 45990 w 115849"/>
              <a:gd name="connsiteY1" fmla="*/ 800099 h 807243"/>
              <a:gd name="connsiteX2" fmla="*/ 3128 w 115849"/>
              <a:gd name="connsiteY2" fmla="*/ 683417 h 807243"/>
              <a:gd name="connsiteX3" fmla="*/ 747 w 115849"/>
              <a:gd name="connsiteY3" fmla="*/ 202406 h 807243"/>
              <a:gd name="connsiteX4" fmla="*/ 3128 w 115849"/>
              <a:gd name="connsiteY4" fmla="*/ 4763 h 807243"/>
              <a:gd name="connsiteX5" fmla="*/ 105523 w 115849"/>
              <a:gd name="connsiteY5" fmla="*/ 0 h 807243"/>
              <a:gd name="connsiteX6" fmla="*/ 112666 w 115849"/>
              <a:gd name="connsiteY6" fmla="*/ 266700 h 807243"/>
              <a:gd name="connsiteX7" fmla="*/ 112666 w 115849"/>
              <a:gd name="connsiteY7" fmla="*/ 690562 h 807243"/>
              <a:gd name="connsiteX8" fmla="*/ 72185 w 115849"/>
              <a:gd name="connsiteY8" fmla="*/ 807243 h 807243"/>
              <a:gd name="connsiteX0" fmla="*/ 72185 w 115849"/>
              <a:gd name="connsiteY0" fmla="*/ 807243 h 807243"/>
              <a:gd name="connsiteX1" fmla="*/ 45990 w 115849"/>
              <a:gd name="connsiteY1" fmla="*/ 800099 h 807243"/>
              <a:gd name="connsiteX2" fmla="*/ 3128 w 115849"/>
              <a:gd name="connsiteY2" fmla="*/ 683417 h 807243"/>
              <a:gd name="connsiteX3" fmla="*/ 747 w 115849"/>
              <a:gd name="connsiteY3" fmla="*/ 202406 h 807243"/>
              <a:gd name="connsiteX4" fmla="*/ 3128 w 115849"/>
              <a:gd name="connsiteY4" fmla="*/ 4763 h 807243"/>
              <a:gd name="connsiteX5" fmla="*/ 105523 w 115849"/>
              <a:gd name="connsiteY5" fmla="*/ 0 h 807243"/>
              <a:gd name="connsiteX6" fmla="*/ 112666 w 115849"/>
              <a:gd name="connsiteY6" fmla="*/ 266700 h 807243"/>
              <a:gd name="connsiteX7" fmla="*/ 112666 w 115849"/>
              <a:gd name="connsiteY7" fmla="*/ 690562 h 807243"/>
              <a:gd name="connsiteX8" fmla="*/ 72185 w 115849"/>
              <a:gd name="connsiteY8" fmla="*/ 807243 h 807243"/>
              <a:gd name="connsiteX0" fmla="*/ 71849 w 115513"/>
              <a:gd name="connsiteY0" fmla="*/ 807243 h 807243"/>
              <a:gd name="connsiteX1" fmla="*/ 45654 w 115513"/>
              <a:gd name="connsiteY1" fmla="*/ 800099 h 807243"/>
              <a:gd name="connsiteX2" fmla="*/ 9936 w 115513"/>
              <a:gd name="connsiteY2" fmla="*/ 683417 h 807243"/>
              <a:gd name="connsiteX3" fmla="*/ 411 w 115513"/>
              <a:gd name="connsiteY3" fmla="*/ 202406 h 807243"/>
              <a:gd name="connsiteX4" fmla="*/ 2792 w 115513"/>
              <a:gd name="connsiteY4" fmla="*/ 4763 h 807243"/>
              <a:gd name="connsiteX5" fmla="*/ 105187 w 115513"/>
              <a:gd name="connsiteY5" fmla="*/ 0 h 807243"/>
              <a:gd name="connsiteX6" fmla="*/ 112330 w 115513"/>
              <a:gd name="connsiteY6" fmla="*/ 266700 h 807243"/>
              <a:gd name="connsiteX7" fmla="*/ 112330 w 115513"/>
              <a:gd name="connsiteY7" fmla="*/ 690562 h 807243"/>
              <a:gd name="connsiteX8" fmla="*/ 71849 w 115513"/>
              <a:gd name="connsiteY8" fmla="*/ 807243 h 807243"/>
              <a:gd name="connsiteX0" fmla="*/ 72015 w 115679"/>
              <a:gd name="connsiteY0" fmla="*/ 807243 h 807243"/>
              <a:gd name="connsiteX1" fmla="*/ 45820 w 115679"/>
              <a:gd name="connsiteY1" fmla="*/ 800099 h 807243"/>
              <a:gd name="connsiteX2" fmla="*/ 12484 w 115679"/>
              <a:gd name="connsiteY2" fmla="*/ 681036 h 807243"/>
              <a:gd name="connsiteX3" fmla="*/ 577 w 115679"/>
              <a:gd name="connsiteY3" fmla="*/ 202406 h 807243"/>
              <a:gd name="connsiteX4" fmla="*/ 2958 w 115679"/>
              <a:gd name="connsiteY4" fmla="*/ 4763 h 807243"/>
              <a:gd name="connsiteX5" fmla="*/ 105353 w 115679"/>
              <a:gd name="connsiteY5" fmla="*/ 0 h 807243"/>
              <a:gd name="connsiteX6" fmla="*/ 112496 w 115679"/>
              <a:gd name="connsiteY6" fmla="*/ 266700 h 807243"/>
              <a:gd name="connsiteX7" fmla="*/ 112496 w 115679"/>
              <a:gd name="connsiteY7" fmla="*/ 690562 h 807243"/>
              <a:gd name="connsiteX8" fmla="*/ 72015 w 115679"/>
              <a:gd name="connsiteY8" fmla="*/ 807243 h 807243"/>
              <a:gd name="connsiteX0" fmla="*/ 69505 w 113169"/>
              <a:gd name="connsiteY0" fmla="*/ 807243 h 807243"/>
              <a:gd name="connsiteX1" fmla="*/ 43310 w 113169"/>
              <a:gd name="connsiteY1" fmla="*/ 800099 h 807243"/>
              <a:gd name="connsiteX2" fmla="*/ 9974 w 113169"/>
              <a:gd name="connsiteY2" fmla="*/ 681036 h 807243"/>
              <a:gd name="connsiteX3" fmla="*/ 5211 w 113169"/>
              <a:gd name="connsiteY3" fmla="*/ 202406 h 807243"/>
              <a:gd name="connsiteX4" fmla="*/ 448 w 113169"/>
              <a:gd name="connsiteY4" fmla="*/ 4763 h 807243"/>
              <a:gd name="connsiteX5" fmla="*/ 102843 w 113169"/>
              <a:gd name="connsiteY5" fmla="*/ 0 h 807243"/>
              <a:gd name="connsiteX6" fmla="*/ 109986 w 113169"/>
              <a:gd name="connsiteY6" fmla="*/ 266700 h 807243"/>
              <a:gd name="connsiteX7" fmla="*/ 109986 w 113169"/>
              <a:gd name="connsiteY7" fmla="*/ 690562 h 807243"/>
              <a:gd name="connsiteX8" fmla="*/ 69505 w 113169"/>
              <a:gd name="connsiteY8" fmla="*/ 807243 h 807243"/>
              <a:gd name="connsiteX0" fmla="*/ 69505 w 113169"/>
              <a:gd name="connsiteY0" fmla="*/ 807243 h 812005"/>
              <a:gd name="connsiteX1" fmla="*/ 43310 w 113169"/>
              <a:gd name="connsiteY1" fmla="*/ 812005 h 812005"/>
              <a:gd name="connsiteX2" fmla="*/ 9974 w 113169"/>
              <a:gd name="connsiteY2" fmla="*/ 681036 h 812005"/>
              <a:gd name="connsiteX3" fmla="*/ 5211 w 113169"/>
              <a:gd name="connsiteY3" fmla="*/ 202406 h 812005"/>
              <a:gd name="connsiteX4" fmla="*/ 448 w 113169"/>
              <a:gd name="connsiteY4" fmla="*/ 4763 h 812005"/>
              <a:gd name="connsiteX5" fmla="*/ 102843 w 113169"/>
              <a:gd name="connsiteY5" fmla="*/ 0 h 812005"/>
              <a:gd name="connsiteX6" fmla="*/ 109986 w 113169"/>
              <a:gd name="connsiteY6" fmla="*/ 266700 h 812005"/>
              <a:gd name="connsiteX7" fmla="*/ 109986 w 113169"/>
              <a:gd name="connsiteY7" fmla="*/ 690562 h 812005"/>
              <a:gd name="connsiteX8" fmla="*/ 69505 w 113169"/>
              <a:gd name="connsiteY8" fmla="*/ 807243 h 812005"/>
              <a:gd name="connsiteX0" fmla="*/ 69505 w 113169"/>
              <a:gd name="connsiteY0" fmla="*/ 807243 h 807243"/>
              <a:gd name="connsiteX1" fmla="*/ 40929 w 113169"/>
              <a:gd name="connsiteY1" fmla="*/ 797718 h 807243"/>
              <a:gd name="connsiteX2" fmla="*/ 9974 w 113169"/>
              <a:gd name="connsiteY2" fmla="*/ 681036 h 807243"/>
              <a:gd name="connsiteX3" fmla="*/ 5211 w 113169"/>
              <a:gd name="connsiteY3" fmla="*/ 202406 h 807243"/>
              <a:gd name="connsiteX4" fmla="*/ 448 w 113169"/>
              <a:gd name="connsiteY4" fmla="*/ 4763 h 807243"/>
              <a:gd name="connsiteX5" fmla="*/ 102843 w 113169"/>
              <a:gd name="connsiteY5" fmla="*/ 0 h 807243"/>
              <a:gd name="connsiteX6" fmla="*/ 109986 w 113169"/>
              <a:gd name="connsiteY6" fmla="*/ 266700 h 807243"/>
              <a:gd name="connsiteX7" fmla="*/ 109986 w 113169"/>
              <a:gd name="connsiteY7" fmla="*/ 690562 h 807243"/>
              <a:gd name="connsiteX8" fmla="*/ 69505 w 113169"/>
              <a:gd name="connsiteY8" fmla="*/ 807243 h 807243"/>
              <a:gd name="connsiteX0" fmla="*/ 69505 w 113169"/>
              <a:gd name="connsiteY0" fmla="*/ 807243 h 807243"/>
              <a:gd name="connsiteX1" fmla="*/ 40929 w 113169"/>
              <a:gd name="connsiteY1" fmla="*/ 797718 h 807243"/>
              <a:gd name="connsiteX2" fmla="*/ 9974 w 113169"/>
              <a:gd name="connsiteY2" fmla="*/ 681036 h 807243"/>
              <a:gd name="connsiteX3" fmla="*/ 5211 w 113169"/>
              <a:gd name="connsiteY3" fmla="*/ 202406 h 807243"/>
              <a:gd name="connsiteX4" fmla="*/ 448 w 113169"/>
              <a:gd name="connsiteY4" fmla="*/ 4763 h 807243"/>
              <a:gd name="connsiteX5" fmla="*/ 102843 w 113169"/>
              <a:gd name="connsiteY5" fmla="*/ 0 h 807243"/>
              <a:gd name="connsiteX6" fmla="*/ 109986 w 113169"/>
              <a:gd name="connsiteY6" fmla="*/ 266700 h 807243"/>
              <a:gd name="connsiteX7" fmla="*/ 109986 w 113169"/>
              <a:gd name="connsiteY7" fmla="*/ 690562 h 807243"/>
              <a:gd name="connsiteX8" fmla="*/ 69505 w 113169"/>
              <a:gd name="connsiteY8" fmla="*/ 807243 h 807243"/>
              <a:gd name="connsiteX0" fmla="*/ 69505 w 113169"/>
              <a:gd name="connsiteY0" fmla="*/ 807243 h 807243"/>
              <a:gd name="connsiteX1" fmla="*/ 40929 w 113169"/>
              <a:gd name="connsiteY1" fmla="*/ 797718 h 807243"/>
              <a:gd name="connsiteX2" fmla="*/ 9974 w 113169"/>
              <a:gd name="connsiteY2" fmla="*/ 681036 h 807243"/>
              <a:gd name="connsiteX3" fmla="*/ 5211 w 113169"/>
              <a:gd name="connsiteY3" fmla="*/ 202406 h 807243"/>
              <a:gd name="connsiteX4" fmla="*/ 448 w 113169"/>
              <a:gd name="connsiteY4" fmla="*/ 4763 h 807243"/>
              <a:gd name="connsiteX5" fmla="*/ 102843 w 113169"/>
              <a:gd name="connsiteY5" fmla="*/ 0 h 807243"/>
              <a:gd name="connsiteX6" fmla="*/ 109986 w 113169"/>
              <a:gd name="connsiteY6" fmla="*/ 266700 h 807243"/>
              <a:gd name="connsiteX7" fmla="*/ 109986 w 113169"/>
              <a:gd name="connsiteY7" fmla="*/ 690562 h 807243"/>
              <a:gd name="connsiteX8" fmla="*/ 69505 w 113169"/>
              <a:gd name="connsiteY8" fmla="*/ 807243 h 807243"/>
              <a:gd name="connsiteX0" fmla="*/ 69505 w 113169"/>
              <a:gd name="connsiteY0" fmla="*/ 807243 h 807243"/>
              <a:gd name="connsiteX1" fmla="*/ 40929 w 113169"/>
              <a:gd name="connsiteY1" fmla="*/ 807243 h 807243"/>
              <a:gd name="connsiteX2" fmla="*/ 9974 w 113169"/>
              <a:gd name="connsiteY2" fmla="*/ 681036 h 807243"/>
              <a:gd name="connsiteX3" fmla="*/ 5211 w 113169"/>
              <a:gd name="connsiteY3" fmla="*/ 202406 h 807243"/>
              <a:gd name="connsiteX4" fmla="*/ 448 w 113169"/>
              <a:gd name="connsiteY4" fmla="*/ 4763 h 807243"/>
              <a:gd name="connsiteX5" fmla="*/ 102843 w 113169"/>
              <a:gd name="connsiteY5" fmla="*/ 0 h 807243"/>
              <a:gd name="connsiteX6" fmla="*/ 109986 w 113169"/>
              <a:gd name="connsiteY6" fmla="*/ 266700 h 807243"/>
              <a:gd name="connsiteX7" fmla="*/ 109986 w 113169"/>
              <a:gd name="connsiteY7" fmla="*/ 690562 h 807243"/>
              <a:gd name="connsiteX8" fmla="*/ 69505 w 113169"/>
              <a:gd name="connsiteY8" fmla="*/ 807243 h 807243"/>
              <a:gd name="connsiteX0" fmla="*/ 69505 w 110164"/>
              <a:gd name="connsiteY0" fmla="*/ 807243 h 807243"/>
              <a:gd name="connsiteX1" fmla="*/ 40929 w 110164"/>
              <a:gd name="connsiteY1" fmla="*/ 807243 h 807243"/>
              <a:gd name="connsiteX2" fmla="*/ 9974 w 110164"/>
              <a:gd name="connsiteY2" fmla="*/ 681036 h 807243"/>
              <a:gd name="connsiteX3" fmla="*/ 5211 w 110164"/>
              <a:gd name="connsiteY3" fmla="*/ 202406 h 807243"/>
              <a:gd name="connsiteX4" fmla="*/ 448 w 110164"/>
              <a:gd name="connsiteY4" fmla="*/ 4763 h 807243"/>
              <a:gd name="connsiteX5" fmla="*/ 102843 w 110164"/>
              <a:gd name="connsiteY5" fmla="*/ 0 h 807243"/>
              <a:gd name="connsiteX6" fmla="*/ 109986 w 110164"/>
              <a:gd name="connsiteY6" fmla="*/ 266700 h 807243"/>
              <a:gd name="connsiteX7" fmla="*/ 109986 w 110164"/>
              <a:gd name="connsiteY7" fmla="*/ 690562 h 807243"/>
              <a:gd name="connsiteX8" fmla="*/ 69505 w 110164"/>
              <a:gd name="connsiteY8" fmla="*/ 807243 h 807243"/>
              <a:gd name="connsiteX0" fmla="*/ 69505 w 109986"/>
              <a:gd name="connsiteY0" fmla="*/ 807243 h 807243"/>
              <a:gd name="connsiteX1" fmla="*/ 40929 w 109986"/>
              <a:gd name="connsiteY1" fmla="*/ 807243 h 807243"/>
              <a:gd name="connsiteX2" fmla="*/ 9974 w 109986"/>
              <a:gd name="connsiteY2" fmla="*/ 681036 h 807243"/>
              <a:gd name="connsiteX3" fmla="*/ 5211 w 109986"/>
              <a:gd name="connsiteY3" fmla="*/ 202406 h 807243"/>
              <a:gd name="connsiteX4" fmla="*/ 448 w 109986"/>
              <a:gd name="connsiteY4" fmla="*/ 4763 h 807243"/>
              <a:gd name="connsiteX5" fmla="*/ 102843 w 109986"/>
              <a:gd name="connsiteY5" fmla="*/ 0 h 807243"/>
              <a:gd name="connsiteX6" fmla="*/ 105223 w 109986"/>
              <a:gd name="connsiteY6" fmla="*/ 264319 h 807243"/>
              <a:gd name="connsiteX7" fmla="*/ 109986 w 109986"/>
              <a:gd name="connsiteY7" fmla="*/ 690562 h 807243"/>
              <a:gd name="connsiteX8" fmla="*/ 69505 w 109986"/>
              <a:gd name="connsiteY8" fmla="*/ 807243 h 807243"/>
              <a:gd name="connsiteX0" fmla="*/ 69505 w 109986"/>
              <a:gd name="connsiteY0" fmla="*/ 807243 h 807243"/>
              <a:gd name="connsiteX1" fmla="*/ 40929 w 109986"/>
              <a:gd name="connsiteY1" fmla="*/ 807243 h 807243"/>
              <a:gd name="connsiteX2" fmla="*/ 9974 w 109986"/>
              <a:gd name="connsiteY2" fmla="*/ 681036 h 807243"/>
              <a:gd name="connsiteX3" fmla="*/ 5211 w 109986"/>
              <a:gd name="connsiteY3" fmla="*/ 202406 h 807243"/>
              <a:gd name="connsiteX4" fmla="*/ 448 w 109986"/>
              <a:gd name="connsiteY4" fmla="*/ 2489 h 807243"/>
              <a:gd name="connsiteX5" fmla="*/ 102843 w 109986"/>
              <a:gd name="connsiteY5" fmla="*/ 0 h 807243"/>
              <a:gd name="connsiteX6" fmla="*/ 105223 w 109986"/>
              <a:gd name="connsiteY6" fmla="*/ 264319 h 807243"/>
              <a:gd name="connsiteX7" fmla="*/ 109986 w 109986"/>
              <a:gd name="connsiteY7" fmla="*/ 690562 h 807243"/>
              <a:gd name="connsiteX8" fmla="*/ 69505 w 109986"/>
              <a:gd name="connsiteY8" fmla="*/ 807243 h 807243"/>
              <a:gd name="connsiteX0" fmla="*/ 69505 w 109986"/>
              <a:gd name="connsiteY0" fmla="*/ 984608 h 984608"/>
              <a:gd name="connsiteX1" fmla="*/ 40929 w 109986"/>
              <a:gd name="connsiteY1" fmla="*/ 984608 h 984608"/>
              <a:gd name="connsiteX2" fmla="*/ 9974 w 109986"/>
              <a:gd name="connsiteY2" fmla="*/ 858401 h 984608"/>
              <a:gd name="connsiteX3" fmla="*/ 5211 w 109986"/>
              <a:gd name="connsiteY3" fmla="*/ 379771 h 984608"/>
              <a:gd name="connsiteX4" fmla="*/ 448 w 109986"/>
              <a:gd name="connsiteY4" fmla="*/ 179854 h 984608"/>
              <a:gd name="connsiteX5" fmla="*/ 100462 w 109986"/>
              <a:gd name="connsiteY5" fmla="*/ 0 h 984608"/>
              <a:gd name="connsiteX6" fmla="*/ 105223 w 109986"/>
              <a:gd name="connsiteY6" fmla="*/ 441684 h 984608"/>
              <a:gd name="connsiteX7" fmla="*/ 109986 w 109986"/>
              <a:gd name="connsiteY7" fmla="*/ 867927 h 984608"/>
              <a:gd name="connsiteX8" fmla="*/ 69505 w 109986"/>
              <a:gd name="connsiteY8" fmla="*/ 984608 h 984608"/>
              <a:gd name="connsiteX0" fmla="*/ 71783 w 112264"/>
              <a:gd name="connsiteY0" fmla="*/ 986667 h 986667"/>
              <a:gd name="connsiteX1" fmla="*/ 43207 w 112264"/>
              <a:gd name="connsiteY1" fmla="*/ 986667 h 986667"/>
              <a:gd name="connsiteX2" fmla="*/ 12252 w 112264"/>
              <a:gd name="connsiteY2" fmla="*/ 860460 h 986667"/>
              <a:gd name="connsiteX3" fmla="*/ 7489 w 112264"/>
              <a:gd name="connsiteY3" fmla="*/ 381830 h 986667"/>
              <a:gd name="connsiteX4" fmla="*/ 344 w 112264"/>
              <a:gd name="connsiteY4" fmla="*/ 0 h 986667"/>
              <a:gd name="connsiteX5" fmla="*/ 102740 w 112264"/>
              <a:gd name="connsiteY5" fmla="*/ 2059 h 986667"/>
              <a:gd name="connsiteX6" fmla="*/ 107501 w 112264"/>
              <a:gd name="connsiteY6" fmla="*/ 443743 h 986667"/>
              <a:gd name="connsiteX7" fmla="*/ 112264 w 112264"/>
              <a:gd name="connsiteY7" fmla="*/ 869986 h 986667"/>
              <a:gd name="connsiteX8" fmla="*/ 71783 w 112264"/>
              <a:gd name="connsiteY8" fmla="*/ 986667 h 986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64" h="986667">
                <a:moveTo>
                  <a:pt x="71783" y="986667"/>
                </a:moveTo>
                <a:cubicBezTo>
                  <a:pt x="48368" y="981904"/>
                  <a:pt x="60273" y="977936"/>
                  <a:pt x="43207" y="986667"/>
                </a:cubicBezTo>
                <a:cubicBezTo>
                  <a:pt x="45191" y="914435"/>
                  <a:pt x="15028" y="977141"/>
                  <a:pt x="12252" y="860460"/>
                </a:cubicBezTo>
                <a:cubicBezTo>
                  <a:pt x="7093" y="673135"/>
                  <a:pt x="9474" y="525240"/>
                  <a:pt x="7489" y="381830"/>
                </a:cubicBezTo>
                <a:cubicBezTo>
                  <a:pt x="5504" y="238420"/>
                  <a:pt x="-1640" y="133350"/>
                  <a:pt x="344" y="0"/>
                </a:cubicBezTo>
                <a:cubicBezTo>
                  <a:pt x="49557" y="15082"/>
                  <a:pt x="67815" y="17934"/>
                  <a:pt x="102740" y="2059"/>
                </a:cubicBezTo>
                <a:cubicBezTo>
                  <a:pt x="101947" y="60002"/>
                  <a:pt x="109089" y="271500"/>
                  <a:pt x="107501" y="443743"/>
                </a:cubicBezTo>
                <a:cubicBezTo>
                  <a:pt x="108295" y="615987"/>
                  <a:pt x="109486" y="777515"/>
                  <a:pt x="112264" y="869986"/>
                </a:cubicBezTo>
                <a:cubicBezTo>
                  <a:pt x="105517" y="960077"/>
                  <a:pt x="80911" y="898561"/>
                  <a:pt x="71783" y="986667"/>
                </a:cubicBezTo>
                <a:close/>
              </a:path>
            </a:pathLst>
          </a:custGeom>
          <a:solidFill>
            <a:srgbClr val="FF00FF">
              <a:alpha val="68000"/>
            </a:srgbClr>
          </a:solidFill>
          <a:ln w="127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948550" y="2460816"/>
            <a:ext cx="246104" cy="1016457"/>
            <a:chOff x="-299757" y="2657972"/>
            <a:chExt cx="246104" cy="1016457"/>
          </a:xfrm>
        </p:grpSpPr>
        <p:pic>
          <p:nvPicPr>
            <p:cNvPr id="97" name="Picture 96" descr="TT1.jpg"/>
            <p:cNvPicPr>
              <a:picLocks noChangeAspect="1"/>
            </p:cNvPicPr>
            <p:nvPr/>
          </p:nvPicPr>
          <p:blipFill>
            <a:blip r:embed="rId3" cstate="print">
              <a:clrChange>
                <a:clrFrom>
                  <a:srgbClr val="FDFDFD"/>
                </a:clrFrom>
                <a:clrTo>
                  <a:srgbClr val="FDFDFD">
                    <a:alpha val="0"/>
                  </a:srgbClr>
                </a:clrTo>
              </a:clrChange>
            </a:blip>
            <a:srcRect l="36620" r="56338"/>
            <a:stretch>
              <a:fillRect/>
            </a:stretch>
          </p:blipFill>
          <p:spPr>
            <a:xfrm rot="21565845">
              <a:off x="-299757" y="2657972"/>
              <a:ext cx="246104" cy="1016457"/>
            </a:xfrm>
            <a:prstGeom prst="rect">
              <a:avLst/>
            </a:prstGeom>
          </p:spPr>
        </p:pic>
        <p:sp>
          <p:nvSpPr>
            <p:cNvPr id="116" name="Rounded Rectangle 46"/>
            <p:cNvSpPr/>
            <p:nvPr/>
          </p:nvSpPr>
          <p:spPr>
            <a:xfrm rot="16138956">
              <a:off x="-396792" y="3317774"/>
              <a:ext cx="469846" cy="184302"/>
            </a:xfrm>
            <a:custGeom>
              <a:avLst/>
              <a:gdLst>
                <a:gd name="connsiteX0" fmla="*/ 0 w 514350"/>
                <a:gd name="connsiteY0" fmla="*/ 50625 h 175989"/>
                <a:gd name="connsiteX1" fmla="*/ 50625 w 514350"/>
                <a:gd name="connsiteY1" fmla="*/ 0 h 175989"/>
                <a:gd name="connsiteX2" fmla="*/ 463725 w 514350"/>
                <a:gd name="connsiteY2" fmla="*/ 0 h 175989"/>
                <a:gd name="connsiteX3" fmla="*/ 514350 w 514350"/>
                <a:gd name="connsiteY3" fmla="*/ 50625 h 175989"/>
                <a:gd name="connsiteX4" fmla="*/ 514350 w 514350"/>
                <a:gd name="connsiteY4" fmla="*/ 125364 h 175989"/>
                <a:gd name="connsiteX5" fmla="*/ 463725 w 514350"/>
                <a:gd name="connsiteY5" fmla="*/ 175989 h 175989"/>
                <a:gd name="connsiteX6" fmla="*/ 50625 w 514350"/>
                <a:gd name="connsiteY6" fmla="*/ 175989 h 175989"/>
                <a:gd name="connsiteX7" fmla="*/ 0 w 514350"/>
                <a:gd name="connsiteY7" fmla="*/ 125364 h 175989"/>
                <a:gd name="connsiteX8" fmla="*/ 0 w 514350"/>
                <a:gd name="connsiteY8" fmla="*/ 50625 h 175989"/>
                <a:gd name="connsiteX0" fmla="*/ 0 w 514350"/>
                <a:gd name="connsiteY0" fmla="*/ 64655 h 190019"/>
                <a:gd name="connsiteX1" fmla="*/ 50625 w 514350"/>
                <a:gd name="connsiteY1" fmla="*/ 14030 h 190019"/>
                <a:gd name="connsiteX2" fmla="*/ 463725 w 514350"/>
                <a:gd name="connsiteY2" fmla="*/ 14030 h 190019"/>
                <a:gd name="connsiteX3" fmla="*/ 493852 w 514350"/>
                <a:gd name="connsiteY3" fmla="*/ 11895 h 190019"/>
                <a:gd name="connsiteX4" fmla="*/ 514350 w 514350"/>
                <a:gd name="connsiteY4" fmla="*/ 139394 h 190019"/>
                <a:gd name="connsiteX5" fmla="*/ 463725 w 514350"/>
                <a:gd name="connsiteY5" fmla="*/ 190019 h 190019"/>
                <a:gd name="connsiteX6" fmla="*/ 50625 w 514350"/>
                <a:gd name="connsiteY6" fmla="*/ 190019 h 190019"/>
                <a:gd name="connsiteX7" fmla="*/ 0 w 514350"/>
                <a:gd name="connsiteY7" fmla="*/ 139394 h 190019"/>
                <a:gd name="connsiteX8" fmla="*/ 0 w 514350"/>
                <a:gd name="connsiteY8" fmla="*/ 64655 h 190019"/>
                <a:gd name="connsiteX0" fmla="*/ 0 w 493852"/>
                <a:gd name="connsiteY0" fmla="*/ 64655 h 208670"/>
                <a:gd name="connsiteX1" fmla="*/ 50625 w 493852"/>
                <a:gd name="connsiteY1" fmla="*/ 14030 h 208670"/>
                <a:gd name="connsiteX2" fmla="*/ 463725 w 493852"/>
                <a:gd name="connsiteY2" fmla="*/ 14030 h 208670"/>
                <a:gd name="connsiteX3" fmla="*/ 493852 w 493852"/>
                <a:gd name="connsiteY3" fmla="*/ 11895 h 208670"/>
                <a:gd name="connsiteX4" fmla="*/ 463294 w 493852"/>
                <a:gd name="connsiteY4" fmla="*/ 198028 h 208670"/>
                <a:gd name="connsiteX5" fmla="*/ 463725 w 493852"/>
                <a:gd name="connsiteY5" fmla="*/ 190019 h 208670"/>
                <a:gd name="connsiteX6" fmla="*/ 50625 w 493852"/>
                <a:gd name="connsiteY6" fmla="*/ 190019 h 208670"/>
                <a:gd name="connsiteX7" fmla="*/ 0 w 493852"/>
                <a:gd name="connsiteY7" fmla="*/ 139394 h 208670"/>
                <a:gd name="connsiteX8" fmla="*/ 0 w 493852"/>
                <a:gd name="connsiteY8" fmla="*/ 64655 h 208670"/>
                <a:gd name="connsiteX0" fmla="*/ 0 w 476040"/>
                <a:gd name="connsiteY0" fmla="*/ 63277 h 207292"/>
                <a:gd name="connsiteX1" fmla="*/ 50625 w 476040"/>
                <a:gd name="connsiteY1" fmla="*/ 12652 h 207292"/>
                <a:gd name="connsiteX2" fmla="*/ 463725 w 476040"/>
                <a:gd name="connsiteY2" fmla="*/ 12652 h 207292"/>
                <a:gd name="connsiteX3" fmla="*/ 462859 w 476040"/>
                <a:gd name="connsiteY3" fmla="*/ 12348 h 207292"/>
                <a:gd name="connsiteX4" fmla="*/ 463294 w 476040"/>
                <a:gd name="connsiteY4" fmla="*/ 196650 h 207292"/>
                <a:gd name="connsiteX5" fmla="*/ 463725 w 476040"/>
                <a:gd name="connsiteY5" fmla="*/ 188641 h 207292"/>
                <a:gd name="connsiteX6" fmla="*/ 50625 w 476040"/>
                <a:gd name="connsiteY6" fmla="*/ 188641 h 207292"/>
                <a:gd name="connsiteX7" fmla="*/ 0 w 476040"/>
                <a:gd name="connsiteY7" fmla="*/ 138016 h 207292"/>
                <a:gd name="connsiteX8" fmla="*/ 0 w 476040"/>
                <a:gd name="connsiteY8" fmla="*/ 63277 h 207292"/>
                <a:gd name="connsiteX0" fmla="*/ 0 w 475930"/>
                <a:gd name="connsiteY0" fmla="*/ 63277 h 205537"/>
                <a:gd name="connsiteX1" fmla="*/ 50625 w 475930"/>
                <a:gd name="connsiteY1" fmla="*/ 12652 h 205537"/>
                <a:gd name="connsiteX2" fmla="*/ 463725 w 475930"/>
                <a:gd name="connsiteY2" fmla="*/ 12652 h 205537"/>
                <a:gd name="connsiteX3" fmla="*/ 462859 w 475930"/>
                <a:gd name="connsiteY3" fmla="*/ 12348 h 205537"/>
                <a:gd name="connsiteX4" fmla="*/ 463294 w 475930"/>
                <a:gd name="connsiteY4" fmla="*/ 196650 h 205537"/>
                <a:gd name="connsiteX5" fmla="*/ 463725 w 475930"/>
                <a:gd name="connsiteY5" fmla="*/ 188641 h 205537"/>
                <a:gd name="connsiteX6" fmla="*/ 50625 w 475930"/>
                <a:gd name="connsiteY6" fmla="*/ 188641 h 205537"/>
                <a:gd name="connsiteX7" fmla="*/ 0 w 475930"/>
                <a:gd name="connsiteY7" fmla="*/ 138016 h 205537"/>
                <a:gd name="connsiteX8" fmla="*/ 0 w 475930"/>
                <a:gd name="connsiteY8" fmla="*/ 63277 h 205537"/>
                <a:gd name="connsiteX0" fmla="*/ 0 w 475930"/>
                <a:gd name="connsiteY0" fmla="*/ 63277 h 200511"/>
                <a:gd name="connsiteX1" fmla="*/ 50625 w 475930"/>
                <a:gd name="connsiteY1" fmla="*/ 12652 h 200511"/>
                <a:gd name="connsiteX2" fmla="*/ 463725 w 475930"/>
                <a:gd name="connsiteY2" fmla="*/ 12652 h 200511"/>
                <a:gd name="connsiteX3" fmla="*/ 462859 w 475930"/>
                <a:gd name="connsiteY3" fmla="*/ 12348 h 200511"/>
                <a:gd name="connsiteX4" fmla="*/ 463294 w 475930"/>
                <a:gd name="connsiteY4" fmla="*/ 196650 h 200511"/>
                <a:gd name="connsiteX5" fmla="*/ 463725 w 475930"/>
                <a:gd name="connsiteY5" fmla="*/ 188641 h 200511"/>
                <a:gd name="connsiteX6" fmla="*/ 50625 w 475930"/>
                <a:gd name="connsiteY6" fmla="*/ 188641 h 200511"/>
                <a:gd name="connsiteX7" fmla="*/ 0 w 475930"/>
                <a:gd name="connsiteY7" fmla="*/ 138016 h 200511"/>
                <a:gd name="connsiteX8" fmla="*/ 0 w 475930"/>
                <a:gd name="connsiteY8" fmla="*/ 63277 h 200511"/>
                <a:gd name="connsiteX0" fmla="*/ 0 w 475930"/>
                <a:gd name="connsiteY0" fmla="*/ 63277 h 196650"/>
                <a:gd name="connsiteX1" fmla="*/ 50625 w 475930"/>
                <a:gd name="connsiteY1" fmla="*/ 12652 h 196650"/>
                <a:gd name="connsiteX2" fmla="*/ 463725 w 475930"/>
                <a:gd name="connsiteY2" fmla="*/ 12652 h 196650"/>
                <a:gd name="connsiteX3" fmla="*/ 462859 w 475930"/>
                <a:gd name="connsiteY3" fmla="*/ 12348 h 196650"/>
                <a:gd name="connsiteX4" fmla="*/ 463294 w 475930"/>
                <a:gd name="connsiteY4" fmla="*/ 196650 h 196650"/>
                <a:gd name="connsiteX5" fmla="*/ 463725 w 475930"/>
                <a:gd name="connsiteY5" fmla="*/ 188641 h 196650"/>
                <a:gd name="connsiteX6" fmla="*/ 50625 w 475930"/>
                <a:gd name="connsiteY6" fmla="*/ 188641 h 196650"/>
                <a:gd name="connsiteX7" fmla="*/ 0 w 475930"/>
                <a:gd name="connsiteY7" fmla="*/ 138016 h 196650"/>
                <a:gd name="connsiteX8" fmla="*/ 0 w 475930"/>
                <a:gd name="connsiteY8" fmla="*/ 63277 h 196650"/>
                <a:gd name="connsiteX0" fmla="*/ 0 w 476799"/>
                <a:gd name="connsiteY0" fmla="*/ 50929 h 184302"/>
                <a:gd name="connsiteX1" fmla="*/ 50625 w 476799"/>
                <a:gd name="connsiteY1" fmla="*/ 304 h 184302"/>
                <a:gd name="connsiteX2" fmla="*/ 463725 w 476799"/>
                <a:gd name="connsiteY2" fmla="*/ 304 h 184302"/>
                <a:gd name="connsiteX3" fmla="*/ 462859 w 476799"/>
                <a:gd name="connsiteY3" fmla="*/ 0 h 184302"/>
                <a:gd name="connsiteX4" fmla="*/ 463294 w 476799"/>
                <a:gd name="connsiteY4" fmla="*/ 184302 h 184302"/>
                <a:gd name="connsiteX5" fmla="*/ 463725 w 476799"/>
                <a:gd name="connsiteY5" fmla="*/ 176293 h 184302"/>
                <a:gd name="connsiteX6" fmla="*/ 50625 w 476799"/>
                <a:gd name="connsiteY6" fmla="*/ 176293 h 184302"/>
                <a:gd name="connsiteX7" fmla="*/ 0 w 476799"/>
                <a:gd name="connsiteY7" fmla="*/ 125668 h 184302"/>
                <a:gd name="connsiteX8" fmla="*/ 0 w 476799"/>
                <a:gd name="connsiteY8" fmla="*/ 50929 h 184302"/>
                <a:gd name="connsiteX0" fmla="*/ 0 w 472928"/>
                <a:gd name="connsiteY0" fmla="*/ 50929 h 184302"/>
                <a:gd name="connsiteX1" fmla="*/ 50625 w 472928"/>
                <a:gd name="connsiteY1" fmla="*/ 304 h 184302"/>
                <a:gd name="connsiteX2" fmla="*/ 463725 w 472928"/>
                <a:gd name="connsiteY2" fmla="*/ 304 h 184302"/>
                <a:gd name="connsiteX3" fmla="*/ 462859 w 472928"/>
                <a:gd name="connsiteY3" fmla="*/ 0 h 184302"/>
                <a:gd name="connsiteX4" fmla="*/ 463294 w 472928"/>
                <a:gd name="connsiteY4" fmla="*/ 184302 h 184302"/>
                <a:gd name="connsiteX5" fmla="*/ 463725 w 472928"/>
                <a:gd name="connsiteY5" fmla="*/ 176293 h 184302"/>
                <a:gd name="connsiteX6" fmla="*/ 50625 w 472928"/>
                <a:gd name="connsiteY6" fmla="*/ 176293 h 184302"/>
                <a:gd name="connsiteX7" fmla="*/ 0 w 472928"/>
                <a:gd name="connsiteY7" fmla="*/ 125668 h 184302"/>
                <a:gd name="connsiteX8" fmla="*/ 0 w 472928"/>
                <a:gd name="connsiteY8" fmla="*/ 50929 h 184302"/>
                <a:gd name="connsiteX0" fmla="*/ 0 w 469846"/>
                <a:gd name="connsiteY0" fmla="*/ 50929 h 184302"/>
                <a:gd name="connsiteX1" fmla="*/ 50625 w 469846"/>
                <a:gd name="connsiteY1" fmla="*/ 304 h 184302"/>
                <a:gd name="connsiteX2" fmla="*/ 463725 w 469846"/>
                <a:gd name="connsiteY2" fmla="*/ 304 h 184302"/>
                <a:gd name="connsiteX3" fmla="*/ 462859 w 469846"/>
                <a:gd name="connsiteY3" fmla="*/ 0 h 184302"/>
                <a:gd name="connsiteX4" fmla="*/ 463294 w 469846"/>
                <a:gd name="connsiteY4" fmla="*/ 184302 h 184302"/>
                <a:gd name="connsiteX5" fmla="*/ 463725 w 469846"/>
                <a:gd name="connsiteY5" fmla="*/ 176293 h 184302"/>
                <a:gd name="connsiteX6" fmla="*/ 50625 w 469846"/>
                <a:gd name="connsiteY6" fmla="*/ 176293 h 184302"/>
                <a:gd name="connsiteX7" fmla="*/ 0 w 469846"/>
                <a:gd name="connsiteY7" fmla="*/ 125668 h 184302"/>
                <a:gd name="connsiteX8" fmla="*/ 0 w 469846"/>
                <a:gd name="connsiteY8" fmla="*/ 50929 h 1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46" h="184302">
                  <a:moveTo>
                    <a:pt x="0" y="50929"/>
                  </a:moveTo>
                  <a:cubicBezTo>
                    <a:pt x="0" y="22970"/>
                    <a:pt x="22666" y="304"/>
                    <a:pt x="50625" y="304"/>
                  </a:cubicBezTo>
                  <a:lnTo>
                    <a:pt x="463725" y="304"/>
                  </a:lnTo>
                  <a:cubicBezTo>
                    <a:pt x="491684" y="304"/>
                    <a:pt x="411847" y="28296"/>
                    <a:pt x="462859" y="0"/>
                  </a:cubicBezTo>
                  <a:cubicBezTo>
                    <a:pt x="462859" y="24913"/>
                    <a:pt x="463294" y="159389"/>
                    <a:pt x="463294" y="184302"/>
                  </a:cubicBezTo>
                  <a:cubicBezTo>
                    <a:pt x="459209" y="174082"/>
                    <a:pt x="464889" y="75789"/>
                    <a:pt x="463725" y="176293"/>
                  </a:cubicBezTo>
                  <a:lnTo>
                    <a:pt x="50625" y="176293"/>
                  </a:lnTo>
                  <a:cubicBezTo>
                    <a:pt x="22666" y="176293"/>
                    <a:pt x="0" y="153627"/>
                    <a:pt x="0" y="125668"/>
                  </a:cubicBezTo>
                  <a:lnTo>
                    <a:pt x="0" y="50929"/>
                  </a:lnTo>
                  <a:close/>
                </a:path>
              </a:pathLst>
            </a:custGeom>
            <a:solidFill>
              <a:srgbClr val="FF2FFF"/>
            </a:solidFill>
            <a:ln>
              <a:solidFill>
                <a:srgbClr val="FF2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ounded Rectangle 46"/>
          <p:cNvSpPr/>
          <p:nvPr/>
        </p:nvSpPr>
        <p:spPr>
          <a:xfrm rot="-120000">
            <a:off x="1591114" y="2898298"/>
            <a:ext cx="461772" cy="182880"/>
          </a:xfrm>
          <a:custGeom>
            <a:avLst/>
            <a:gdLst>
              <a:gd name="connsiteX0" fmla="*/ 0 w 514350"/>
              <a:gd name="connsiteY0" fmla="*/ 50625 h 175989"/>
              <a:gd name="connsiteX1" fmla="*/ 50625 w 514350"/>
              <a:gd name="connsiteY1" fmla="*/ 0 h 175989"/>
              <a:gd name="connsiteX2" fmla="*/ 463725 w 514350"/>
              <a:gd name="connsiteY2" fmla="*/ 0 h 175989"/>
              <a:gd name="connsiteX3" fmla="*/ 514350 w 514350"/>
              <a:gd name="connsiteY3" fmla="*/ 50625 h 175989"/>
              <a:gd name="connsiteX4" fmla="*/ 514350 w 514350"/>
              <a:gd name="connsiteY4" fmla="*/ 125364 h 175989"/>
              <a:gd name="connsiteX5" fmla="*/ 463725 w 514350"/>
              <a:gd name="connsiteY5" fmla="*/ 175989 h 175989"/>
              <a:gd name="connsiteX6" fmla="*/ 50625 w 514350"/>
              <a:gd name="connsiteY6" fmla="*/ 175989 h 175989"/>
              <a:gd name="connsiteX7" fmla="*/ 0 w 514350"/>
              <a:gd name="connsiteY7" fmla="*/ 125364 h 175989"/>
              <a:gd name="connsiteX8" fmla="*/ 0 w 514350"/>
              <a:gd name="connsiteY8" fmla="*/ 50625 h 175989"/>
              <a:gd name="connsiteX0" fmla="*/ 0 w 514350"/>
              <a:gd name="connsiteY0" fmla="*/ 64655 h 190019"/>
              <a:gd name="connsiteX1" fmla="*/ 50625 w 514350"/>
              <a:gd name="connsiteY1" fmla="*/ 14030 h 190019"/>
              <a:gd name="connsiteX2" fmla="*/ 463725 w 514350"/>
              <a:gd name="connsiteY2" fmla="*/ 14030 h 190019"/>
              <a:gd name="connsiteX3" fmla="*/ 493852 w 514350"/>
              <a:gd name="connsiteY3" fmla="*/ 11895 h 190019"/>
              <a:gd name="connsiteX4" fmla="*/ 514350 w 514350"/>
              <a:gd name="connsiteY4" fmla="*/ 139394 h 190019"/>
              <a:gd name="connsiteX5" fmla="*/ 463725 w 514350"/>
              <a:gd name="connsiteY5" fmla="*/ 190019 h 190019"/>
              <a:gd name="connsiteX6" fmla="*/ 50625 w 514350"/>
              <a:gd name="connsiteY6" fmla="*/ 190019 h 190019"/>
              <a:gd name="connsiteX7" fmla="*/ 0 w 514350"/>
              <a:gd name="connsiteY7" fmla="*/ 139394 h 190019"/>
              <a:gd name="connsiteX8" fmla="*/ 0 w 514350"/>
              <a:gd name="connsiteY8" fmla="*/ 64655 h 190019"/>
              <a:gd name="connsiteX0" fmla="*/ 0 w 493852"/>
              <a:gd name="connsiteY0" fmla="*/ 64655 h 208670"/>
              <a:gd name="connsiteX1" fmla="*/ 50625 w 493852"/>
              <a:gd name="connsiteY1" fmla="*/ 14030 h 208670"/>
              <a:gd name="connsiteX2" fmla="*/ 463725 w 493852"/>
              <a:gd name="connsiteY2" fmla="*/ 14030 h 208670"/>
              <a:gd name="connsiteX3" fmla="*/ 493852 w 493852"/>
              <a:gd name="connsiteY3" fmla="*/ 11895 h 208670"/>
              <a:gd name="connsiteX4" fmla="*/ 463294 w 493852"/>
              <a:gd name="connsiteY4" fmla="*/ 198028 h 208670"/>
              <a:gd name="connsiteX5" fmla="*/ 463725 w 493852"/>
              <a:gd name="connsiteY5" fmla="*/ 190019 h 208670"/>
              <a:gd name="connsiteX6" fmla="*/ 50625 w 493852"/>
              <a:gd name="connsiteY6" fmla="*/ 190019 h 208670"/>
              <a:gd name="connsiteX7" fmla="*/ 0 w 493852"/>
              <a:gd name="connsiteY7" fmla="*/ 139394 h 208670"/>
              <a:gd name="connsiteX8" fmla="*/ 0 w 493852"/>
              <a:gd name="connsiteY8" fmla="*/ 64655 h 208670"/>
              <a:gd name="connsiteX0" fmla="*/ 0 w 476040"/>
              <a:gd name="connsiteY0" fmla="*/ 63277 h 207292"/>
              <a:gd name="connsiteX1" fmla="*/ 50625 w 476040"/>
              <a:gd name="connsiteY1" fmla="*/ 12652 h 207292"/>
              <a:gd name="connsiteX2" fmla="*/ 463725 w 476040"/>
              <a:gd name="connsiteY2" fmla="*/ 12652 h 207292"/>
              <a:gd name="connsiteX3" fmla="*/ 462859 w 476040"/>
              <a:gd name="connsiteY3" fmla="*/ 12348 h 207292"/>
              <a:gd name="connsiteX4" fmla="*/ 463294 w 476040"/>
              <a:gd name="connsiteY4" fmla="*/ 196650 h 207292"/>
              <a:gd name="connsiteX5" fmla="*/ 463725 w 476040"/>
              <a:gd name="connsiteY5" fmla="*/ 188641 h 207292"/>
              <a:gd name="connsiteX6" fmla="*/ 50625 w 476040"/>
              <a:gd name="connsiteY6" fmla="*/ 188641 h 207292"/>
              <a:gd name="connsiteX7" fmla="*/ 0 w 476040"/>
              <a:gd name="connsiteY7" fmla="*/ 138016 h 207292"/>
              <a:gd name="connsiteX8" fmla="*/ 0 w 476040"/>
              <a:gd name="connsiteY8" fmla="*/ 63277 h 207292"/>
              <a:gd name="connsiteX0" fmla="*/ 0 w 475930"/>
              <a:gd name="connsiteY0" fmla="*/ 63277 h 205537"/>
              <a:gd name="connsiteX1" fmla="*/ 50625 w 475930"/>
              <a:gd name="connsiteY1" fmla="*/ 12652 h 205537"/>
              <a:gd name="connsiteX2" fmla="*/ 463725 w 475930"/>
              <a:gd name="connsiteY2" fmla="*/ 12652 h 205537"/>
              <a:gd name="connsiteX3" fmla="*/ 462859 w 475930"/>
              <a:gd name="connsiteY3" fmla="*/ 12348 h 205537"/>
              <a:gd name="connsiteX4" fmla="*/ 463294 w 475930"/>
              <a:gd name="connsiteY4" fmla="*/ 196650 h 205537"/>
              <a:gd name="connsiteX5" fmla="*/ 463725 w 475930"/>
              <a:gd name="connsiteY5" fmla="*/ 188641 h 205537"/>
              <a:gd name="connsiteX6" fmla="*/ 50625 w 475930"/>
              <a:gd name="connsiteY6" fmla="*/ 188641 h 205537"/>
              <a:gd name="connsiteX7" fmla="*/ 0 w 475930"/>
              <a:gd name="connsiteY7" fmla="*/ 138016 h 205537"/>
              <a:gd name="connsiteX8" fmla="*/ 0 w 475930"/>
              <a:gd name="connsiteY8" fmla="*/ 63277 h 205537"/>
              <a:gd name="connsiteX0" fmla="*/ 0 w 475930"/>
              <a:gd name="connsiteY0" fmla="*/ 63277 h 200511"/>
              <a:gd name="connsiteX1" fmla="*/ 50625 w 475930"/>
              <a:gd name="connsiteY1" fmla="*/ 12652 h 200511"/>
              <a:gd name="connsiteX2" fmla="*/ 463725 w 475930"/>
              <a:gd name="connsiteY2" fmla="*/ 12652 h 200511"/>
              <a:gd name="connsiteX3" fmla="*/ 462859 w 475930"/>
              <a:gd name="connsiteY3" fmla="*/ 12348 h 200511"/>
              <a:gd name="connsiteX4" fmla="*/ 463294 w 475930"/>
              <a:gd name="connsiteY4" fmla="*/ 196650 h 200511"/>
              <a:gd name="connsiteX5" fmla="*/ 463725 w 475930"/>
              <a:gd name="connsiteY5" fmla="*/ 188641 h 200511"/>
              <a:gd name="connsiteX6" fmla="*/ 50625 w 475930"/>
              <a:gd name="connsiteY6" fmla="*/ 188641 h 200511"/>
              <a:gd name="connsiteX7" fmla="*/ 0 w 475930"/>
              <a:gd name="connsiteY7" fmla="*/ 138016 h 200511"/>
              <a:gd name="connsiteX8" fmla="*/ 0 w 475930"/>
              <a:gd name="connsiteY8" fmla="*/ 63277 h 200511"/>
              <a:gd name="connsiteX0" fmla="*/ 0 w 475930"/>
              <a:gd name="connsiteY0" fmla="*/ 63277 h 196650"/>
              <a:gd name="connsiteX1" fmla="*/ 50625 w 475930"/>
              <a:gd name="connsiteY1" fmla="*/ 12652 h 196650"/>
              <a:gd name="connsiteX2" fmla="*/ 463725 w 475930"/>
              <a:gd name="connsiteY2" fmla="*/ 12652 h 196650"/>
              <a:gd name="connsiteX3" fmla="*/ 462859 w 475930"/>
              <a:gd name="connsiteY3" fmla="*/ 12348 h 196650"/>
              <a:gd name="connsiteX4" fmla="*/ 463294 w 475930"/>
              <a:gd name="connsiteY4" fmla="*/ 196650 h 196650"/>
              <a:gd name="connsiteX5" fmla="*/ 463725 w 475930"/>
              <a:gd name="connsiteY5" fmla="*/ 188641 h 196650"/>
              <a:gd name="connsiteX6" fmla="*/ 50625 w 475930"/>
              <a:gd name="connsiteY6" fmla="*/ 188641 h 196650"/>
              <a:gd name="connsiteX7" fmla="*/ 0 w 475930"/>
              <a:gd name="connsiteY7" fmla="*/ 138016 h 196650"/>
              <a:gd name="connsiteX8" fmla="*/ 0 w 475930"/>
              <a:gd name="connsiteY8" fmla="*/ 63277 h 196650"/>
              <a:gd name="connsiteX0" fmla="*/ 0 w 476799"/>
              <a:gd name="connsiteY0" fmla="*/ 50929 h 184302"/>
              <a:gd name="connsiteX1" fmla="*/ 50625 w 476799"/>
              <a:gd name="connsiteY1" fmla="*/ 304 h 184302"/>
              <a:gd name="connsiteX2" fmla="*/ 463725 w 476799"/>
              <a:gd name="connsiteY2" fmla="*/ 304 h 184302"/>
              <a:gd name="connsiteX3" fmla="*/ 462859 w 476799"/>
              <a:gd name="connsiteY3" fmla="*/ 0 h 184302"/>
              <a:gd name="connsiteX4" fmla="*/ 463294 w 476799"/>
              <a:gd name="connsiteY4" fmla="*/ 184302 h 184302"/>
              <a:gd name="connsiteX5" fmla="*/ 463725 w 476799"/>
              <a:gd name="connsiteY5" fmla="*/ 176293 h 184302"/>
              <a:gd name="connsiteX6" fmla="*/ 50625 w 476799"/>
              <a:gd name="connsiteY6" fmla="*/ 176293 h 184302"/>
              <a:gd name="connsiteX7" fmla="*/ 0 w 476799"/>
              <a:gd name="connsiteY7" fmla="*/ 125668 h 184302"/>
              <a:gd name="connsiteX8" fmla="*/ 0 w 476799"/>
              <a:gd name="connsiteY8" fmla="*/ 50929 h 184302"/>
              <a:gd name="connsiteX0" fmla="*/ 0 w 472928"/>
              <a:gd name="connsiteY0" fmla="*/ 50929 h 184302"/>
              <a:gd name="connsiteX1" fmla="*/ 50625 w 472928"/>
              <a:gd name="connsiteY1" fmla="*/ 304 h 184302"/>
              <a:gd name="connsiteX2" fmla="*/ 463725 w 472928"/>
              <a:gd name="connsiteY2" fmla="*/ 304 h 184302"/>
              <a:gd name="connsiteX3" fmla="*/ 462859 w 472928"/>
              <a:gd name="connsiteY3" fmla="*/ 0 h 184302"/>
              <a:gd name="connsiteX4" fmla="*/ 463294 w 472928"/>
              <a:gd name="connsiteY4" fmla="*/ 184302 h 184302"/>
              <a:gd name="connsiteX5" fmla="*/ 463725 w 472928"/>
              <a:gd name="connsiteY5" fmla="*/ 176293 h 184302"/>
              <a:gd name="connsiteX6" fmla="*/ 50625 w 472928"/>
              <a:gd name="connsiteY6" fmla="*/ 176293 h 184302"/>
              <a:gd name="connsiteX7" fmla="*/ 0 w 472928"/>
              <a:gd name="connsiteY7" fmla="*/ 125668 h 184302"/>
              <a:gd name="connsiteX8" fmla="*/ 0 w 472928"/>
              <a:gd name="connsiteY8" fmla="*/ 50929 h 184302"/>
              <a:gd name="connsiteX0" fmla="*/ 0 w 469846"/>
              <a:gd name="connsiteY0" fmla="*/ 50929 h 184302"/>
              <a:gd name="connsiteX1" fmla="*/ 50625 w 469846"/>
              <a:gd name="connsiteY1" fmla="*/ 304 h 184302"/>
              <a:gd name="connsiteX2" fmla="*/ 463725 w 469846"/>
              <a:gd name="connsiteY2" fmla="*/ 304 h 184302"/>
              <a:gd name="connsiteX3" fmla="*/ 462859 w 469846"/>
              <a:gd name="connsiteY3" fmla="*/ 0 h 184302"/>
              <a:gd name="connsiteX4" fmla="*/ 463294 w 469846"/>
              <a:gd name="connsiteY4" fmla="*/ 184302 h 184302"/>
              <a:gd name="connsiteX5" fmla="*/ 463725 w 469846"/>
              <a:gd name="connsiteY5" fmla="*/ 176293 h 184302"/>
              <a:gd name="connsiteX6" fmla="*/ 50625 w 469846"/>
              <a:gd name="connsiteY6" fmla="*/ 176293 h 184302"/>
              <a:gd name="connsiteX7" fmla="*/ 0 w 469846"/>
              <a:gd name="connsiteY7" fmla="*/ 125668 h 184302"/>
              <a:gd name="connsiteX8" fmla="*/ 0 w 469846"/>
              <a:gd name="connsiteY8" fmla="*/ 50929 h 18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46" h="184302">
                <a:moveTo>
                  <a:pt x="0" y="50929"/>
                </a:moveTo>
                <a:cubicBezTo>
                  <a:pt x="0" y="22970"/>
                  <a:pt x="22666" y="304"/>
                  <a:pt x="50625" y="304"/>
                </a:cubicBezTo>
                <a:lnTo>
                  <a:pt x="463725" y="304"/>
                </a:lnTo>
                <a:cubicBezTo>
                  <a:pt x="491684" y="304"/>
                  <a:pt x="411847" y="28296"/>
                  <a:pt x="462859" y="0"/>
                </a:cubicBezTo>
                <a:cubicBezTo>
                  <a:pt x="462859" y="24913"/>
                  <a:pt x="463294" y="159389"/>
                  <a:pt x="463294" y="184302"/>
                </a:cubicBezTo>
                <a:cubicBezTo>
                  <a:pt x="459209" y="174082"/>
                  <a:pt x="464889" y="75789"/>
                  <a:pt x="463725" y="176293"/>
                </a:cubicBezTo>
                <a:lnTo>
                  <a:pt x="50625" y="176293"/>
                </a:lnTo>
                <a:cubicBezTo>
                  <a:pt x="22666" y="176293"/>
                  <a:pt x="0" y="153627"/>
                  <a:pt x="0" y="125668"/>
                </a:cubicBezTo>
                <a:lnTo>
                  <a:pt x="0" y="5092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a:off x="1592001" y="2965000"/>
            <a:ext cx="1028701" cy="587887"/>
          </a:xfrm>
          <a:custGeom>
            <a:avLst/>
            <a:gdLst>
              <a:gd name="connsiteX0" fmla="*/ 0 w 514350"/>
              <a:gd name="connsiteY0" fmla="*/ 62656 h 175989"/>
              <a:gd name="connsiteX1" fmla="*/ 62656 w 514350"/>
              <a:gd name="connsiteY1" fmla="*/ 0 h 175989"/>
              <a:gd name="connsiteX2" fmla="*/ 451694 w 514350"/>
              <a:gd name="connsiteY2" fmla="*/ 0 h 175989"/>
              <a:gd name="connsiteX3" fmla="*/ 514350 w 514350"/>
              <a:gd name="connsiteY3" fmla="*/ 62656 h 175989"/>
              <a:gd name="connsiteX4" fmla="*/ 514350 w 514350"/>
              <a:gd name="connsiteY4" fmla="*/ 113333 h 175989"/>
              <a:gd name="connsiteX5" fmla="*/ 451694 w 514350"/>
              <a:gd name="connsiteY5" fmla="*/ 175989 h 175989"/>
              <a:gd name="connsiteX6" fmla="*/ 62656 w 514350"/>
              <a:gd name="connsiteY6" fmla="*/ 175989 h 175989"/>
              <a:gd name="connsiteX7" fmla="*/ 0 w 514350"/>
              <a:gd name="connsiteY7" fmla="*/ 113333 h 175989"/>
              <a:gd name="connsiteX8" fmla="*/ 0 w 514350"/>
              <a:gd name="connsiteY8" fmla="*/ 62656 h 175989"/>
              <a:gd name="connsiteX0" fmla="*/ 0 w 894287"/>
              <a:gd name="connsiteY0" fmla="*/ 79325 h 192658"/>
              <a:gd name="connsiteX1" fmla="*/ 62656 w 894287"/>
              <a:gd name="connsiteY1" fmla="*/ 16669 h 192658"/>
              <a:gd name="connsiteX2" fmla="*/ 892226 w 894287"/>
              <a:gd name="connsiteY2" fmla="*/ 0 h 192658"/>
              <a:gd name="connsiteX3" fmla="*/ 514350 w 894287"/>
              <a:gd name="connsiteY3" fmla="*/ 79325 h 192658"/>
              <a:gd name="connsiteX4" fmla="*/ 514350 w 894287"/>
              <a:gd name="connsiteY4" fmla="*/ 130002 h 192658"/>
              <a:gd name="connsiteX5" fmla="*/ 451694 w 894287"/>
              <a:gd name="connsiteY5" fmla="*/ 192658 h 192658"/>
              <a:gd name="connsiteX6" fmla="*/ 62656 w 894287"/>
              <a:gd name="connsiteY6" fmla="*/ 192658 h 192658"/>
              <a:gd name="connsiteX7" fmla="*/ 0 w 894287"/>
              <a:gd name="connsiteY7" fmla="*/ 130002 h 192658"/>
              <a:gd name="connsiteX8" fmla="*/ 0 w 894287"/>
              <a:gd name="connsiteY8" fmla="*/ 79325 h 192658"/>
              <a:gd name="connsiteX0" fmla="*/ 0 w 894287"/>
              <a:gd name="connsiteY0" fmla="*/ 72182 h 185515"/>
              <a:gd name="connsiteX1" fmla="*/ 62656 w 894287"/>
              <a:gd name="connsiteY1" fmla="*/ 9526 h 185515"/>
              <a:gd name="connsiteX2" fmla="*/ 892226 w 894287"/>
              <a:gd name="connsiteY2" fmla="*/ 0 h 185515"/>
              <a:gd name="connsiteX3" fmla="*/ 514350 w 894287"/>
              <a:gd name="connsiteY3" fmla="*/ 72182 h 185515"/>
              <a:gd name="connsiteX4" fmla="*/ 514350 w 894287"/>
              <a:gd name="connsiteY4" fmla="*/ 122859 h 185515"/>
              <a:gd name="connsiteX5" fmla="*/ 451694 w 894287"/>
              <a:gd name="connsiteY5" fmla="*/ 185515 h 185515"/>
              <a:gd name="connsiteX6" fmla="*/ 62656 w 894287"/>
              <a:gd name="connsiteY6" fmla="*/ 185515 h 185515"/>
              <a:gd name="connsiteX7" fmla="*/ 0 w 894287"/>
              <a:gd name="connsiteY7" fmla="*/ 122859 h 185515"/>
              <a:gd name="connsiteX8" fmla="*/ 0 w 894287"/>
              <a:gd name="connsiteY8" fmla="*/ 72182 h 185515"/>
              <a:gd name="connsiteX0" fmla="*/ 0 w 940594"/>
              <a:gd name="connsiteY0" fmla="*/ 72182 h 185515"/>
              <a:gd name="connsiteX1" fmla="*/ 62656 w 940594"/>
              <a:gd name="connsiteY1" fmla="*/ 9526 h 185515"/>
              <a:gd name="connsiteX2" fmla="*/ 892226 w 940594"/>
              <a:gd name="connsiteY2" fmla="*/ 0 h 185515"/>
              <a:gd name="connsiteX3" fmla="*/ 940594 w 940594"/>
              <a:gd name="connsiteY3" fmla="*/ 84088 h 185515"/>
              <a:gd name="connsiteX4" fmla="*/ 514350 w 940594"/>
              <a:gd name="connsiteY4" fmla="*/ 122859 h 185515"/>
              <a:gd name="connsiteX5" fmla="*/ 451694 w 940594"/>
              <a:gd name="connsiteY5" fmla="*/ 185515 h 185515"/>
              <a:gd name="connsiteX6" fmla="*/ 62656 w 940594"/>
              <a:gd name="connsiteY6" fmla="*/ 185515 h 185515"/>
              <a:gd name="connsiteX7" fmla="*/ 0 w 940594"/>
              <a:gd name="connsiteY7" fmla="*/ 122859 h 185515"/>
              <a:gd name="connsiteX8" fmla="*/ 0 w 940594"/>
              <a:gd name="connsiteY8" fmla="*/ 72182 h 185515"/>
              <a:gd name="connsiteX0" fmla="*/ 0 w 950118"/>
              <a:gd name="connsiteY0" fmla="*/ 72182 h 185515"/>
              <a:gd name="connsiteX1" fmla="*/ 62656 w 950118"/>
              <a:gd name="connsiteY1" fmla="*/ 9526 h 185515"/>
              <a:gd name="connsiteX2" fmla="*/ 892226 w 950118"/>
              <a:gd name="connsiteY2" fmla="*/ 0 h 185515"/>
              <a:gd name="connsiteX3" fmla="*/ 940594 w 950118"/>
              <a:gd name="connsiteY3" fmla="*/ 84088 h 185515"/>
              <a:gd name="connsiteX4" fmla="*/ 950118 w 950118"/>
              <a:gd name="connsiteY4" fmla="*/ 149052 h 185515"/>
              <a:gd name="connsiteX5" fmla="*/ 451694 w 950118"/>
              <a:gd name="connsiteY5" fmla="*/ 185515 h 185515"/>
              <a:gd name="connsiteX6" fmla="*/ 62656 w 950118"/>
              <a:gd name="connsiteY6" fmla="*/ 185515 h 185515"/>
              <a:gd name="connsiteX7" fmla="*/ 0 w 950118"/>
              <a:gd name="connsiteY7" fmla="*/ 122859 h 185515"/>
              <a:gd name="connsiteX8" fmla="*/ 0 w 950118"/>
              <a:gd name="connsiteY8" fmla="*/ 72182 h 185515"/>
              <a:gd name="connsiteX0" fmla="*/ 0 w 950118"/>
              <a:gd name="connsiteY0" fmla="*/ 88851 h 185515"/>
              <a:gd name="connsiteX1" fmla="*/ 62656 w 950118"/>
              <a:gd name="connsiteY1" fmla="*/ 9526 h 185515"/>
              <a:gd name="connsiteX2" fmla="*/ 892226 w 950118"/>
              <a:gd name="connsiteY2" fmla="*/ 0 h 185515"/>
              <a:gd name="connsiteX3" fmla="*/ 940594 w 950118"/>
              <a:gd name="connsiteY3" fmla="*/ 84088 h 185515"/>
              <a:gd name="connsiteX4" fmla="*/ 950118 w 950118"/>
              <a:gd name="connsiteY4" fmla="*/ 149052 h 185515"/>
              <a:gd name="connsiteX5" fmla="*/ 451694 w 950118"/>
              <a:gd name="connsiteY5" fmla="*/ 185515 h 185515"/>
              <a:gd name="connsiteX6" fmla="*/ 62656 w 950118"/>
              <a:gd name="connsiteY6" fmla="*/ 185515 h 185515"/>
              <a:gd name="connsiteX7" fmla="*/ 0 w 950118"/>
              <a:gd name="connsiteY7" fmla="*/ 122859 h 185515"/>
              <a:gd name="connsiteX8" fmla="*/ 0 w 950118"/>
              <a:gd name="connsiteY8" fmla="*/ 88851 h 185515"/>
              <a:gd name="connsiteX0" fmla="*/ 0 w 950118"/>
              <a:gd name="connsiteY0" fmla="*/ 88851 h 185515"/>
              <a:gd name="connsiteX1" fmla="*/ 62656 w 950118"/>
              <a:gd name="connsiteY1" fmla="*/ 42864 h 185515"/>
              <a:gd name="connsiteX2" fmla="*/ 892226 w 950118"/>
              <a:gd name="connsiteY2" fmla="*/ 0 h 185515"/>
              <a:gd name="connsiteX3" fmla="*/ 940594 w 950118"/>
              <a:gd name="connsiteY3" fmla="*/ 84088 h 185515"/>
              <a:gd name="connsiteX4" fmla="*/ 950118 w 950118"/>
              <a:gd name="connsiteY4" fmla="*/ 149052 h 185515"/>
              <a:gd name="connsiteX5" fmla="*/ 451694 w 950118"/>
              <a:gd name="connsiteY5" fmla="*/ 185515 h 185515"/>
              <a:gd name="connsiteX6" fmla="*/ 62656 w 950118"/>
              <a:gd name="connsiteY6" fmla="*/ 185515 h 185515"/>
              <a:gd name="connsiteX7" fmla="*/ 0 w 950118"/>
              <a:gd name="connsiteY7" fmla="*/ 122859 h 185515"/>
              <a:gd name="connsiteX8" fmla="*/ 0 w 950118"/>
              <a:gd name="connsiteY8" fmla="*/ 88851 h 185515"/>
              <a:gd name="connsiteX0" fmla="*/ 0 w 950118"/>
              <a:gd name="connsiteY0" fmla="*/ 45989 h 142653"/>
              <a:gd name="connsiteX1" fmla="*/ 62656 w 950118"/>
              <a:gd name="connsiteY1" fmla="*/ 2 h 142653"/>
              <a:gd name="connsiteX2" fmla="*/ 892226 w 950118"/>
              <a:gd name="connsiteY2" fmla="*/ 0 h 142653"/>
              <a:gd name="connsiteX3" fmla="*/ 940594 w 950118"/>
              <a:gd name="connsiteY3" fmla="*/ 41226 h 142653"/>
              <a:gd name="connsiteX4" fmla="*/ 950118 w 950118"/>
              <a:gd name="connsiteY4" fmla="*/ 106190 h 142653"/>
              <a:gd name="connsiteX5" fmla="*/ 451694 w 950118"/>
              <a:gd name="connsiteY5" fmla="*/ 142653 h 142653"/>
              <a:gd name="connsiteX6" fmla="*/ 62656 w 950118"/>
              <a:gd name="connsiteY6" fmla="*/ 142653 h 142653"/>
              <a:gd name="connsiteX7" fmla="*/ 0 w 950118"/>
              <a:gd name="connsiteY7" fmla="*/ 79997 h 142653"/>
              <a:gd name="connsiteX8" fmla="*/ 0 w 950118"/>
              <a:gd name="connsiteY8" fmla="*/ 45989 h 142653"/>
              <a:gd name="connsiteX0" fmla="*/ 0 w 950118"/>
              <a:gd name="connsiteY0" fmla="*/ 45989 h 143375"/>
              <a:gd name="connsiteX1" fmla="*/ 62656 w 950118"/>
              <a:gd name="connsiteY1" fmla="*/ 2 h 143375"/>
              <a:gd name="connsiteX2" fmla="*/ 892226 w 950118"/>
              <a:gd name="connsiteY2" fmla="*/ 0 h 143375"/>
              <a:gd name="connsiteX3" fmla="*/ 940594 w 950118"/>
              <a:gd name="connsiteY3" fmla="*/ 41226 h 143375"/>
              <a:gd name="connsiteX4" fmla="*/ 950118 w 950118"/>
              <a:gd name="connsiteY4" fmla="*/ 115715 h 143375"/>
              <a:gd name="connsiteX5" fmla="*/ 451694 w 950118"/>
              <a:gd name="connsiteY5" fmla="*/ 142653 h 143375"/>
              <a:gd name="connsiteX6" fmla="*/ 62656 w 950118"/>
              <a:gd name="connsiteY6" fmla="*/ 142653 h 143375"/>
              <a:gd name="connsiteX7" fmla="*/ 0 w 950118"/>
              <a:gd name="connsiteY7" fmla="*/ 79997 h 143375"/>
              <a:gd name="connsiteX8" fmla="*/ 0 w 950118"/>
              <a:gd name="connsiteY8" fmla="*/ 45989 h 143375"/>
              <a:gd name="connsiteX0" fmla="*/ 0 w 950118"/>
              <a:gd name="connsiteY0" fmla="*/ 45989 h 142653"/>
              <a:gd name="connsiteX1" fmla="*/ 62656 w 950118"/>
              <a:gd name="connsiteY1" fmla="*/ 2 h 142653"/>
              <a:gd name="connsiteX2" fmla="*/ 892226 w 950118"/>
              <a:gd name="connsiteY2" fmla="*/ 0 h 142653"/>
              <a:gd name="connsiteX3" fmla="*/ 940594 w 950118"/>
              <a:gd name="connsiteY3" fmla="*/ 41226 h 142653"/>
              <a:gd name="connsiteX4" fmla="*/ 950118 w 950118"/>
              <a:gd name="connsiteY4" fmla="*/ 99047 h 142653"/>
              <a:gd name="connsiteX5" fmla="*/ 451694 w 950118"/>
              <a:gd name="connsiteY5" fmla="*/ 142653 h 142653"/>
              <a:gd name="connsiteX6" fmla="*/ 62656 w 950118"/>
              <a:gd name="connsiteY6" fmla="*/ 142653 h 142653"/>
              <a:gd name="connsiteX7" fmla="*/ 0 w 950118"/>
              <a:gd name="connsiteY7" fmla="*/ 79997 h 142653"/>
              <a:gd name="connsiteX8" fmla="*/ 0 w 950118"/>
              <a:gd name="connsiteY8" fmla="*/ 45989 h 142653"/>
              <a:gd name="connsiteX0" fmla="*/ 0 w 1107282"/>
              <a:gd name="connsiteY0" fmla="*/ 45989 h 386508"/>
              <a:gd name="connsiteX1" fmla="*/ 62656 w 1107282"/>
              <a:gd name="connsiteY1" fmla="*/ 2 h 386508"/>
              <a:gd name="connsiteX2" fmla="*/ 892226 w 1107282"/>
              <a:gd name="connsiteY2" fmla="*/ 0 h 386508"/>
              <a:gd name="connsiteX3" fmla="*/ 1107282 w 1107282"/>
              <a:gd name="connsiteY3" fmla="*/ 386508 h 386508"/>
              <a:gd name="connsiteX4" fmla="*/ 950118 w 1107282"/>
              <a:gd name="connsiteY4" fmla="*/ 99047 h 386508"/>
              <a:gd name="connsiteX5" fmla="*/ 451694 w 1107282"/>
              <a:gd name="connsiteY5" fmla="*/ 142653 h 386508"/>
              <a:gd name="connsiteX6" fmla="*/ 62656 w 1107282"/>
              <a:gd name="connsiteY6" fmla="*/ 142653 h 386508"/>
              <a:gd name="connsiteX7" fmla="*/ 0 w 1107282"/>
              <a:gd name="connsiteY7" fmla="*/ 79997 h 386508"/>
              <a:gd name="connsiteX8" fmla="*/ 0 w 1107282"/>
              <a:gd name="connsiteY8" fmla="*/ 45989 h 386508"/>
              <a:gd name="connsiteX0" fmla="*/ 0 w 1107282"/>
              <a:gd name="connsiteY0" fmla="*/ 45989 h 386508"/>
              <a:gd name="connsiteX1" fmla="*/ 62656 w 1107282"/>
              <a:gd name="connsiteY1" fmla="*/ 2 h 386508"/>
              <a:gd name="connsiteX2" fmla="*/ 892226 w 1107282"/>
              <a:gd name="connsiteY2" fmla="*/ 0 h 386508"/>
              <a:gd name="connsiteX3" fmla="*/ 1107282 w 1107282"/>
              <a:gd name="connsiteY3" fmla="*/ 386508 h 386508"/>
              <a:gd name="connsiteX4" fmla="*/ 935830 w 1107282"/>
              <a:gd name="connsiteY4" fmla="*/ 111919 h 386508"/>
              <a:gd name="connsiteX5" fmla="*/ 950118 w 1107282"/>
              <a:gd name="connsiteY5" fmla="*/ 99047 h 386508"/>
              <a:gd name="connsiteX6" fmla="*/ 451694 w 1107282"/>
              <a:gd name="connsiteY6" fmla="*/ 142653 h 386508"/>
              <a:gd name="connsiteX7" fmla="*/ 62656 w 1107282"/>
              <a:gd name="connsiteY7" fmla="*/ 142653 h 386508"/>
              <a:gd name="connsiteX8" fmla="*/ 0 w 1107282"/>
              <a:gd name="connsiteY8" fmla="*/ 79997 h 386508"/>
              <a:gd name="connsiteX9" fmla="*/ 0 w 1107282"/>
              <a:gd name="connsiteY9" fmla="*/ 45989 h 386508"/>
              <a:gd name="connsiteX0" fmla="*/ 0 w 1088232"/>
              <a:gd name="connsiteY0" fmla="*/ 45989 h 598439"/>
              <a:gd name="connsiteX1" fmla="*/ 62656 w 1088232"/>
              <a:gd name="connsiteY1" fmla="*/ 2 h 598439"/>
              <a:gd name="connsiteX2" fmla="*/ 892226 w 1088232"/>
              <a:gd name="connsiteY2" fmla="*/ 0 h 598439"/>
              <a:gd name="connsiteX3" fmla="*/ 1088232 w 1088232"/>
              <a:gd name="connsiteY3" fmla="*/ 598439 h 598439"/>
              <a:gd name="connsiteX4" fmla="*/ 935830 w 1088232"/>
              <a:gd name="connsiteY4" fmla="*/ 111919 h 598439"/>
              <a:gd name="connsiteX5" fmla="*/ 950118 w 1088232"/>
              <a:gd name="connsiteY5" fmla="*/ 99047 h 598439"/>
              <a:gd name="connsiteX6" fmla="*/ 451694 w 1088232"/>
              <a:gd name="connsiteY6" fmla="*/ 142653 h 598439"/>
              <a:gd name="connsiteX7" fmla="*/ 62656 w 1088232"/>
              <a:gd name="connsiteY7" fmla="*/ 142653 h 598439"/>
              <a:gd name="connsiteX8" fmla="*/ 0 w 1088232"/>
              <a:gd name="connsiteY8" fmla="*/ 79997 h 598439"/>
              <a:gd name="connsiteX9" fmla="*/ 0 w 1088232"/>
              <a:gd name="connsiteY9" fmla="*/ 45989 h 598439"/>
              <a:gd name="connsiteX0" fmla="*/ 0 w 1088232"/>
              <a:gd name="connsiteY0" fmla="*/ 45987 h 598437"/>
              <a:gd name="connsiteX1" fmla="*/ 62656 w 1088232"/>
              <a:gd name="connsiteY1" fmla="*/ 0 h 598437"/>
              <a:gd name="connsiteX2" fmla="*/ 942232 w 1088232"/>
              <a:gd name="connsiteY2" fmla="*/ 2379 h 598437"/>
              <a:gd name="connsiteX3" fmla="*/ 1088232 w 1088232"/>
              <a:gd name="connsiteY3" fmla="*/ 598437 h 598437"/>
              <a:gd name="connsiteX4" fmla="*/ 935830 w 1088232"/>
              <a:gd name="connsiteY4" fmla="*/ 111917 h 598437"/>
              <a:gd name="connsiteX5" fmla="*/ 950118 w 1088232"/>
              <a:gd name="connsiteY5" fmla="*/ 99045 h 598437"/>
              <a:gd name="connsiteX6" fmla="*/ 451694 w 1088232"/>
              <a:gd name="connsiteY6" fmla="*/ 142651 h 598437"/>
              <a:gd name="connsiteX7" fmla="*/ 62656 w 1088232"/>
              <a:gd name="connsiteY7" fmla="*/ 142651 h 598437"/>
              <a:gd name="connsiteX8" fmla="*/ 0 w 1088232"/>
              <a:gd name="connsiteY8" fmla="*/ 79995 h 598437"/>
              <a:gd name="connsiteX9" fmla="*/ 0 w 1088232"/>
              <a:gd name="connsiteY9" fmla="*/ 45987 h 598437"/>
              <a:gd name="connsiteX0" fmla="*/ 0 w 1028701"/>
              <a:gd name="connsiteY0" fmla="*/ 45987 h 622249"/>
              <a:gd name="connsiteX1" fmla="*/ 62656 w 1028701"/>
              <a:gd name="connsiteY1" fmla="*/ 0 h 622249"/>
              <a:gd name="connsiteX2" fmla="*/ 942232 w 1028701"/>
              <a:gd name="connsiteY2" fmla="*/ 2379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0 w 1028701"/>
              <a:gd name="connsiteY8" fmla="*/ 79995 h 622249"/>
              <a:gd name="connsiteX9" fmla="*/ 0 w 1028701"/>
              <a:gd name="connsiteY9" fmla="*/ 45987 h 622249"/>
              <a:gd name="connsiteX0" fmla="*/ 0 w 1028701"/>
              <a:gd name="connsiteY0" fmla="*/ 45987 h 622249"/>
              <a:gd name="connsiteX1" fmla="*/ 62656 w 1028701"/>
              <a:gd name="connsiteY1" fmla="*/ 0 h 622249"/>
              <a:gd name="connsiteX2" fmla="*/ 946994 w 1028701"/>
              <a:gd name="connsiteY2" fmla="*/ 42861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0 w 1028701"/>
              <a:gd name="connsiteY8" fmla="*/ 79995 h 622249"/>
              <a:gd name="connsiteX9" fmla="*/ 0 w 1028701"/>
              <a:gd name="connsiteY9" fmla="*/ 45987 h 622249"/>
              <a:gd name="connsiteX0" fmla="*/ 0 w 1028701"/>
              <a:gd name="connsiteY0" fmla="*/ 45987 h 622249"/>
              <a:gd name="connsiteX1" fmla="*/ 62656 w 1028701"/>
              <a:gd name="connsiteY1" fmla="*/ 0 h 622249"/>
              <a:gd name="connsiteX2" fmla="*/ 946994 w 1028701"/>
              <a:gd name="connsiteY2" fmla="*/ 42861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2381 w 1028701"/>
              <a:gd name="connsiteY8" fmla="*/ 87139 h 622249"/>
              <a:gd name="connsiteX9" fmla="*/ 0 w 1028701"/>
              <a:gd name="connsiteY9" fmla="*/ 45987 h 622249"/>
              <a:gd name="connsiteX0" fmla="*/ 0 w 1028701"/>
              <a:gd name="connsiteY0" fmla="*/ 60275 h 622249"/>
              <a:gd name="connsiteX1" fmla="*/ 62656 w 1028701"/>
              <a:gd name="connsiteY1" fmla="*/ 0 h 622249"/>
              <a:gd name="connsiteX2" fmla="*/ 946994 w 1028701"/>
              <a:gd name="connsiteY2" fmla="*/ 42861 h 622249"/>
              <a:gd name="connsiteX3" fmla="*/ 1028701 w 1028701"/>
              <a:gd name="connsiteY3" fmla="*/ 622249 h 622249"/>
              <a:gd name="connsiteX4" fmla="*/ 935830 w 1028701"/>
              <a:gd name="connsiteY4" fmla="*/ 111917 h 622249"/>
              <a:gd name="connsiteX5" fmla="*/ 950118 w 1028701"/>
              <a:gd name="connsiteY5" fmla="*/ 99045 h 622249"/>
              <a:gd name="connsiteX6" fmla="*/ 451694 w 1028701"/>
              <a:gd name="connsiteY6" fmla="*/ 142651 h 622249"/>
              <a:gd name="connsiteX7" fmla="*/ 62656 w 1028701"/>
              <a:gd name="connsiteY7" fmla="*/ 142651 h 622249"/>
              <a:gd name="connsiteX8" fmla="*/ 2381 w 1028701"/>
              <a:gd name="connsiteY8" fmla="*/ 87139 h 622249"/>
              <a:gd name="connsiteX9" fmla="*/ 0 w 1028701"/>
              <a:gd name="connsiteY9" fmla="*/ 60275 h 622249"/>
              <a:gd name="connsiteX0" fmla="*/ 0 w 1028701"/>
              <a:gd name="connsiteY0" fmla="*/ 25913 h 587887"/>
              <a:gd name="connsiteX1" fmla="*/ 67418 w 1028701"/>
              <a:gd name="connsiteY1" fmla="*/ 1357 h 587887"/>
              <a:gd name="connsiteX2" fmla="*/ 946994 w 1028701"/>
              <a:gd name="connsiteY2" fmla="*/ 8499 h 587887"/>
              <a:gd name="connsiteX3" fmla="*/ 1028701 w 1028701"/>
              <a:gd name="connsiteY3" fmla="*/ 587887 h 587887"/>
              <a:gd name="connsiteX4" fmla="*/ 935830 w 1028701"/>
              <a:gd name="connsiteY4" fmla="*/ 77555 h 587887"/>
              <a:gd name="connsiteX5" fmla="*/ 950118 w 1028701"/>
              <a:gd name="connsiteY5" fmla="*/ 64683 h 587887"/>
              <a:gd name="connsiteX6" fmla="*/ 451694 w 1028701"/>
              <a:gd name="connsiteY6" fmla="*/ 108289 h 587887"/>
              <a:gd name="connsiteX7" fmla="*/ 62656 w 1028701"/>
              <a:gd name="connsiteY7" fmla="*/ 108289 h 587887"/>
              <a:gd name="connsiteX8" fmla="*/ 2381 w 1028701"/>
              <a:gd name="connsiteY8" fmla="*/ 52777 h 587887"/>
              <a:gd name="connsiteX9" fmla="*/ 0 w 1028701"/>
              <a:gd name="connsiteY9" fmla="*/ 25913 h 58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1" h="587887">
                <a:moveTo>
                  <a:pt x="0" y="25913"/>
                </a:moveTo>
                <a:cubicBezTo>
                  <a:pt x="0" y="-8691"/>
                  <a:pt x="32814" y="1357"/>
                  <a:pt x="67418" y="1357"/>
                </a:cubicBezTo>
                <a:lnTo>
                  <a:pt x="946994" y="8499"/>
                </a:lnTo>
                <a:cubicBezTo>
                  <a:pt x="981598" y="8499"/>
                  <a:pt x="1028701" y="553283"/>
                  <a:pt x="1028701" y="587887"/>
                </a:cubicBezTo>
                <a:cubicBezTo>
                  <a:pt x="977107" y="494770"/>
                  <a:pt x="987424" y="170672"/>
                  <a:pt x="935830" y="77555"/>
                </a:cubicBezTo>
                <a:lnTo>
                  <a:pt x="950118" y="64683"/>
                </a:lnTo>
                <a:cubicBezTo>
                  <a:pt x="950118" y="99287"/>
                  <a:pt x="486298" y="108289"/>
                  <a:pt x="451694" y="108289"/>
                </a:cubicBezTo>
                <a:lnTo>
                  <a:pt x="62656" y="108289"/>
                </a:lnTo>
                <a:cubicBezTo>
                  <a:pt x="28052" y="108289"/>
                  <a:pt x="2381" y="87381"/>
                  <a:pt x="2381" y="52777"/>
                </a:cubicBezTo>
                <a:lnTo>
                  <a:pt x="0" y="25913"/>
                </a:lnTo>
                <a:close/>
              </a:path>
            </a:pathLst>
          </a:custGeom>
          <a:solidFill>
            <a:srgbClr val="FF2FFF"/>
          </a:solidFill>
          <a:ln>
            <a:solidFill>
              <a:srgbClr val="FF2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8301" y="2156135"/>
            <a:ext cx="4638495" cy="367989"/>
            <a:chOff x="3329830" y="778097"/>
            <a:chExt cx="3236896" cy="388481"/>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96" name="Round Diagonal Corner Rectangle 95"/>
            <p:cNvSpPr/>
            <p:nvPr/>
          </p:nvSpPr>
          <p:spPr>
            <a:xfrm>
              <a:off x="3331473" y="778097"/>
              <a:ext cx="3235253" cy="388481"/>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5" name="TextBox 124"/>
            <p:cNvSpPr txBox="1"/>
            <p:nvPr/>
          </p:nvSpPr>
          <p:spPr>
            <a:xfrm>
              <a:off x="3329830" y="809171"/>
              <a:ext cx="3236896" cy="357407"/>
            </a:xfrm>
            <a:prstGeom prst="rect">
              <a:avLst/>
            </a:prstGeom>
            <a:grpFill/>
          </p:spPr>
          <p:txBody>
            <a:bodyPr wrap="square" rtlCol="0">
              <a:spAutoFit/>
            </a:bodyPr>
            <a:lstStyle/>
            <a:p>
              <a:pPr algn="ctr"/>
              <a:r>
                <a:rPr lang="en-US" b="1" dirty="0">
                  <a:latin typeface="Bookman Old Style" pitchFamily="18" charset="0"/>
                </a:rPr>
                <a:t>A deep purple </a:t>
              </a:r>
              <a:r>
                <a:rPr lang="en-US" b="1" dirty="0" err="1">
                  <a:latin typeface="Bookman Old Style" pitchFamily="18" charset="0"/>
                </a:rPr>
                <a:t>colour</a:t>
              </a:r>
              <a:r>
                <a:rPr lang="en-US" b="1" dirty="0">
                  <a:latin typeface="Bookman Old Style" pitchFamily="18" charset="0"/>
                </a:rPr>
                <a:t> solution is obtained.</a:t>
              </a:r>
            </a:p>
          </p:txBody>
        </p:sp>
      </p:grpSp>
      <p:grpSp>
        <p:nvGrpSpPr>
          <p:cNvPr id="127" name="Group 126"/>
          <p:cNvGrpSpPr/>
          <p:nvPr/>
        </p:nvGrpSpPr>
        <p:grpSpPr>
          <a:xfrm>
            <a:off x="589474" y="1482090"/>
            <a:ext cx="6649526" cy="872757"/>
            <a:chOff x="3329830" y="778097"/>
            <a:chExt cx="3236896" cy="921358"/>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28" name="Round Diagonal Corner Rectangle 127"/>
            <p:cNvSpPr/>
            <p:nvPr/>
          </p:nvSpPr>
          <p:spPr>
            <a:xfrm>
              <a:off x="3331473" y="778097"/>
              <a:ext cx="3235253" cy="921358"/>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29" name="TextBox 128"/>
            <p:cNvSpPr txBox="1"/>
            <p:nvPr/>
          </p:nvSpPr>
          <p:spPr>
            <a:xfrm>
              <a:off x="3329830" y="809171"/>
              <a:ext cx="3236896" cy="877273"/>
            </a:xfrm>
            <a:prstGeom prst="rect">
              <a:avLst/>
            </a:prstGeom>
            <a:grpFill/>
          </p:spPr>
          <p:txBody>
            <a:bodyPr wrap="square" rtlCol="0">
              <a:spAutoFit/>
            </a:bodyPr>
            <a:lstStyle/>
            <a:p>
              <a:r>
                <a:rPr lang="en-US" b="1" dirty="0">
                  <a:latin typeface="Bookman Old Style" pitchFamily="18" charset="0"/>
                </a:rPr>
                <a:t>This is because each potassium permanganate crystal is made up of millions of small particles which keep on spreading and imparting color on </a:t>
              </a:r>
              <a:r>
                <a:rPr lang="en-US" b="1" dirty="0" smtClean="0">
                  <a:latin typeface="Bookman Old Style" pitchFamily="18" charset="0"/>
                </a:rPr>
                <a:t>dilution.  </a:t>
              </a:r>
              <a:endParaRPr lang="en-US" b="1" dirty="0">
                <a:latin typeface="Bookman Old Style" pitchFamily="18" charset="0"/>
              </a:endParaRPr>
            </a:p>
          </p:txBody>
        </p:sp>
      </p:grpSp>
      <p:grpSp>
        <p:nvGrpSpPr>
          <p:cNvPr id="130" name="Group 129"/>
          <p:cNvGrpSpPr/>
          <p:nvPr/>
        </p:nvGrpSpPr>
        <p:grpSpPr>
          <a:xfrm>
            <a:off x="565078" y="773428"/>
            <a:ext cx="6673922" cy="609395"/>
            <a:chOff x="3331473" y="761020"/>
            <a:chExt cx="3235253" cy="643332"/>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31" name="Round Diagonal Corner Rectangle 130"/>
            <p:cNvSpPr/>
            <p:nvPr/>
          </p:nvSpPr>
          <p:spPr>
            <a:xfrm>
              <a:off x="3331473" y="770621"/>
              <a:ext cx="3235253" cy="633731"/>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32" name="TextBox 131"/>
            <p:cNvSpPr txBox="1"/>
            <p:nvPr/>
          </p:nvSpPr>
          <p:spPr>
            <a:xfrm>
              <a:off x="3377672" y="761020"/>
              <a:ext cx="3173116" cy="617341"/>
            </a:xfrm>
            <a:prstGeom prst="rect">
              <a:avLst/>
            </a:prstGeom>
            <a:grpFill/>
          </p:spPr>
          <p:txBody>
            <a:bodyPr wrap="square" rtlCol="0">
              <a:spAutoFit/>
            </a:bodyPr>
            <a:lstStyle/>
            <a:p>
              <a:r>
                <a:rPr lang="en-US" b="1" dirty="0">
                  <a:latin typeface="Bookman Old Style" pitchFamily="18" charset="0"/>
                </a:rPr>
                <a:t>2 or 3 tiny crystals of potassium permanganate can impart color to a large volume of water.</a:t>
              </a:r>
            </a:p>
          </p:txBody>
        </p:sp>
      </p:grpSp>
      <p:grpSp>
        <p:nvGrpSpPr>
          <p:cNvPr id="142" name="Group 141"/>
          <p:cNvGrpSpPr/>
          <p:nvPr/>
        </p:nvGrpSpPr>
        <p:grpSpPr>
          <a:xfrm>
            <a:off x="517525" y="1419039"/>
            <a:ext cx="4547099" cy="641734"/>
            <a:chOff x="3377672" y="783418"/>
            <a:chExt cx="3173116" cy="677471"/>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43" name="Round Diagonal Corner Rectangle 142"/>
            <p:cNvSpPr/>
            <p:nvPr/>
          </p:nvSpPr>
          <p:spPr>
            <a:xfrm>
              <a:off x="3398989" y="783418"/>
              <a:ext cx="3140105" cy="677471"/>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44" name="TextBox 143"/>
            <p:cNvSpPr txBox="1"/>
            <p:nvPr/>
          </p:nvSpPr>
          <p:spPr>
            <a:xfrm>
              <a:off x="3377672" y="809171"/>
              <a:ext cx="3173116" cy="617341"/>
            </a:xfrm>
            <a:prstGeom prst="rect">
              <a:avLst/>
            </a:prstGeom>
            <a:grpFill/>
          </p:spPr>
          <p:txBody>
            <a:bodyPr wrap="square" rtlCol="0">
              <a:spAutoFit/>
            </a:bodyPr>
            <a:lstStyle/>
            <a:p>
              <a:r>
                <a:rPr lang="en-US" b="1" dirty="0">
                  <a:latin typeface="Bookman Old Style" pitchFamily="18" charset="0"/>
                </a:rPr>
                <a:t>Dissolve few crystals of potassium permanganate</a:t>
              </a:r>
            </a:p>
          </p:txBody>
        </p:sp>
      </p:grpSp>
      <p:grpSp>
        <p:nvGrpSpPr>
          <p:cNvPr id="145" name="Group 144"/>
          <p:cNvGrpSpPr/>
          <p:nvPr/>
        </p:nvGrpSpPr>
        <p:grpSpPr>
          <a:xfrm>
            <a:off x="550923" y="828077"/>
            <a:ext cx="4547099" cy="480128"/>
            <a:chOff x="3377672" y="760534"/>
            <a:chExt cx="3173116" cy="506865"/>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46" name="Round Diagonal Corner Rectangle 145"/>
            <p:cNvSpPr/>
            <p:nvPr/>
          </p:nvSpPr>
          <p:spPr>
            <a:xfrm>
              <a:off x="3398987" y="760534"/>
              <a:ext cx="3123287" cy="506865"/>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7" name="TextBox 146"/>
            <p:cNvSpPr txBox="1"/>
            <p:nvPr/>
          </p:nvSpPr>
          <p:spPr>
            <a:xfrm>
              <a:off x="3377672" y="803707"/>
              <a:ext cx="3173116" cy="357407"/>
            </a:xfrm>
            <a:prstGeom prst="rect">
              <a:avLst/>
            </a:prstGeom>
            <a:grpFill/>
          </p:spPr>
          <p:txBody>
            <a:bodyPr wrap="square" rtlCol="0">
              <a:spAutoFit/>
            </a:bodyPr>
            <a:lstStyle/>
            <a:p>
              <a:r>
                <a:rPr lang="en-US" b="1" dirty="0">
                  <a:latin typeface="Bookman Old Style" pitchFamily="18" charset="0"/>
                </a:rPr>
                <a:t>Take 100ml water in a beaker </a:t>
              </a:r>
            </a:p>
          </p:txBody>
        </p:sp>
      </p:grpSp>
      <p:grpSp>
        <p:nvGrpSpPr>
          <p:cNvPr id="139" name="Group 138"/>
          <p:cNvGrpSpPr/>
          <p:nvPr/>
        </p:nvGrpSpPr>
        <p:grpSpPr>
          <a:xfrm>
            <a:off x="634501" y="819150"/>
            <a:ext cx="4547099" cy="830997"/>
            <a:chOff x="3377672" y="809171"/>
            <a:chExt cx="3173116" cy="877275"/>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40" name="Round Diagonal Corner Rectangle 139"/>
            <p:cNvSpPr/>
            <p:nvPr/>
          </p:nvSpPr>
          <p:spPr>
            <a:xfrm>
              <a:off x="3398989" y="816274"/>
              <a:ext cx="3140105" cy="870172"/>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1" name="TextBox 140"/>
            <p:cNvSpPr txBox="1"/>
            <p:nvPr/>
          </p:nvSpPr>
          <p:spPr>
            <a:xfrm>
              <a:off x="3377672" y="809171"/>
              <a:ext cx="3173116" cy="877275"/>
            </a:xfrm>
            <a:prstGeom prst="rect">
              <a:avLst/>
            </a:prstGeom>
            <a:grpFill/>
          </p:spPr>
          <p:txBody>
            <a:bodyPr wrap="square" rtlCol="0">
              <a:spAutoFit/>
            </a:bodyPr>
            <a:lstStyle/>
            <a:p>
              <a:r>
                <a:rPr lang="en-US" b="1" dirty="0">
                  <a:latin typeface="Bookman Old Style" pitchFamily="18" charset="0"/>
                </a:rPr>
                <a:t>Take 10ml of this solution from and mix it with 90ml of water present in second beaker to dilute it.</a:t>
              </a:r>
            </a:p>
          </p:txBody>
        </p:sp>
      </p:grpSp>
      <p:grpSp>
        <p:nvGrpSpPr>
          <p:cNvPr id="136" name="Group 135"/>
          <p:cNvGrpSpPr/>
          <p:nvPr/>
        </p:nvGrpSpPr>
        <p:grpSpPr>
          <a:xfrm>
            <a:off x="619460" y="2195929"/>
            <a:ext cx="4547099" cy="584775"/>
            <a:chOff x="3377672" y="809171"/>
            <a:chExt cx="3173116" cy="617341"/>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37" name="Round Diagonal Corner Rectangle 136"/>
            <p:cNvSpPr/>
            <p:nvPr/>
          </p:nvSpPr>
          <p:spPr>
            <a:xfrm>
              <a:off x="3398989" y="816274"/>
              <a:ext cx="3140105" cy="610238"/>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38" name="TextBox 137"/>
            <p:cNvSpPr txBox="1"/>
            <p:nvPr/>
          </p:nvSpPr>
          <p:spPr>
            <a:xfrm>
              <a:off x="3377672" y="809171"/>
              <a:ext cx="3173116" cy="617341"/>
            </a:xfrm>
            <a:prstGeom prst="rect">
              <a:avLst/>
            </a:prstGeom>
            <a:grpFill/>
          </p:spPr>
          <p:txBody>
            <a:bodyPr wrap="square" rtlCol="0">
              <a:spAutoFit/>
            </a:bodyPr>
            <a:lstStyle/>
            <a:p>
              <a:r>
                <a:rPr lang="en-US" b="1" dirty="0">
                  <a:latin typeface="Bookman Old Style" pitchFamily="18" charset="0"/>
                </a:rPr>
                <a:t>The color of the solution becomes still lighter. Why???</a:t>
              </a:r>
            </a:p>
          </p:txBody>
        </p:sp>
      </p:grpSp>
      <p:grpSp>
        <p:nvGrpSpPr>
          <p:cNvPr id="133" name="Group 132"/>
          <p:cNvGrpSpPr/>
          <p:nvPr/>
        </p:nvGrpSpPr>
        <p:grpSpPr>
          <a:xfrm>
            <a:off x="609600" y="1746250"/>
            <a:ext cx="4547099" cy="348609"/>
            <a:chOff x="3377672" y="809171"/>
            <a:chExt cx="3173116" cy="368023"/>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34" name="Round Diagonal Corner Rectangle 133"/>
            <p:cNvSpPr/>
            <p:nvPr/>
          </p:nvSpPr>
          <p:spPr>
            <a:xfrm>
              <a:off x="3398989" y="816274"/>
              <a:ext cx="3140105" cy="360920"/>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5" name="TextBox 134"/>
            <p:cNvSpPr txBox="1"/>
            <p:nvPr/>
          </p:nvSpPr>
          <p:spPr>
            <a:xfrm>
              <a:off x="3377672" y="809171"/>
              <a:ext cx="3173116" cy="357407"/>
            </a:xfrm>
            <a:prstGeom prst="rect">
              <a:avLst/>
            </a:prstGeom>
            <a:grpFill/>
          </p:spPr>
          <p:txBody>
            <a:bodyPr wrap="square" rtlCol="0">
              <a:spAutoFit/>
            </a:bodyPr>
            <a:lstStyle/>
            <a:p>
              <a:pPr algn="ctr"/>
              <a:r>
                <a:rPr lang="en-US" b="1" dirty="0">
                  <a:latin typeface="Bookman Old Style" pitchFamily="18" charset="0"/>
                </a:rPr>
                <a:t>Continue to dilute it for other beakers </a:t>
              </a:r>
            </a:p>
          </p:txBody>
        </p:sp>
      </p:grpSp>
      <p:grpSp>
        <p:nvGrpSpPr>
          <p:cNvPr id="151" name="Group 150"/>
          <p:cNvGrpSpPr/>
          <p:nvPr/>
        </p:nvGrpSpPr>
        <p:grpSpPr>
          <a:xfrm>
            <a:off x="586738" y="2419350"/>
            <a:ext cx="6652262" cy="641698"/>
            <a:chOff x="3329829" y="778097"/>
            <a:chExt cx="3834444" cy="677432"/>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52" name="Round Diagonal Corner Rectangle 151"/>
            <p:cNvSpPr/>
            <p:nvPr/>
          </p:nvSpPr>
          <p:spPr>
            <a:xfrm>
              <a:off x="3331473" y="778097"/>
              <a:ext cx="3832800" cy="677432"/>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53" name="TextBox 152"/>
            <p:cNvSpPr txBox="1"/>
            <p:nvPr/>
          </p:nvSpPr>
          <p:spPr>
            <a:xfrm>
              <a:off x="3329829" y="809171"/>
              <a:ext cx="3834444" cy="617339"/>
            </a:xfrm>
            <a:prstGeom prst="rect">
              <a:avLst/>
            </a:prstGeom>
            <a:grpFill/>
          </p:spPr>
          <p:txBody>
            <a:bodyPr wrap="square" rtlCol="0">
              <a:spAutoFit/>
            </a:bodyPr>
            <a:lstStyle/>
            <a:p>
              <a:r>
                <a:rPr lang="en-US" b="1" dirty="0" smtClean="0">
                  <a:latin typeface="Bookman Old Style" pitchFamily="18" charset="0"/>
                </a:rPr>
                <a:t>This indicates, the particles  of matter are very small – they are small beyond our imagination!!!</a:t>
              </a:r>
              <a:endParaRPr lang="en-US" b="1" dirty="0">
                <a:latin typeface="Bookman Old Style" pitchFamily="18" charset="0"/>
              </a:endParaRPr>
            </a:p>
          </p:txBody>
        </p:sp>
      </p:grpSp>
    </p:spTree>
    <p:extLst>
      <p:ext uri="{BB962C8B-B14F-4D97-AF65-F5344CB8AC3E}">
        <p14:creationId xmlns:p14="http://schemas.microsoft.com/office/powerpoint/2010/main" val="5295280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1000"/>
                                        <p:tgtEl>
                                          <p:spTgt spid="14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2"/>
                                        </p:tgtEl>
                                        <p:attrNameLst>
                                          <p:attrName>style.visibility</p:attrName>
                                        </p:attrNameLst>
                                      </p:cBhvr>
                                      <p:to>
                                        <p:strVal val="visible"/>
                                      </p:to>
                                    </p:set>
                                    <p:animEffect transition="in" filter="fade">
                                      <p:cBhvr>
                                        <p:cTn id="23" dur="1000"/>
                                        <p:tgtEl>
                                          <p:spTgt spid="142"/>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par>
                                <p:cTn id="107" presetID="8" presetClass="emph" presetSubtype="0" fill="hold" nodeType="withEffect">
                                  <p:stCondLst>
                                    <p:cond delay="0"/>
                                  </p:stCondLst>
                                  <p:childTnLst>
                                    <p:animRot by="1800000">
                                      <p:cBhvr>
                                        <p:cTn id="108" dur="500" fill="hold"/>
                                        <p:tgtEl>
                                          <p:spTgt spid="41"/>
                                        </p:tgtEl>
                                        <p:attrNameLst>
                                          <p:attrName>r</p:attrName>
                                        </p:attrNameLst>
                                      </p:cBhvr>
                                    </p:animRot>
                                  </p:childTnLst>
                                </p:cTn>
                              </p:par>
                              <p:par>
                                <p:cTn id="109" presetID="42" presetClass="path" presetSubtype="0" accel="50000" decel="50000" fill="hold" grpId="1" nodeType="withEffect">
                                  <p:stCondLst>
                                    <p:cond delay="0"/>
                                  </p:stCondLst>
                                  <p:childTnLst>
                                    <p:animMotion origin="layout" path="M -3.61111E-6 -9.87654E-7 L -0.00625 0.31728 " pathEditMode="relative" rAng="0" ptsTypes="AA">
                                      <p:cBhvr>
                                        <p:cTn id="110" dur="2000" fill="hold"/>
                                        <p:tgtEl>
                                          <p:spTgt spid="46"/>
                                        </p:tgtEl>
                                        <p:attrNameLst>
                                          <p:attrName>ppt_x</p:attrName>
                                          <p:attrName>ppt_y</p:attrName>
                                        </p:attrNameLst>
                                      </p:cBhvr>
                                      <p:rCtr x="-313" y="15864"/>
                                    </p:animMotion>
                                  </p:childTnLst>
                                </p:cTn>
                              </p:par>
                              <p:par>
                                <p:cTn id="111" presetID="42" presetClass="path" presetSubtype="0" accel="50000" decel="50000" fill="hold" grpId="1" nodeType="withEffect">
                                  <p:stCondLst>
                                    <p:cond delay="0"/>
                                  </p:stCondLst>
                                  <p:childTnLst>
                                    <p:animMotion origin="layout" path="M 3.05556E-6 4.19753E-6 L 0.00468 0.29876 " pathEditMode="relative" rAng="0" ptsTypes="AA">
                                      <p:cBhvr>
                                        <p:cTn id="112" dur="2000" fill="hold"/>
                                        <p:tgtEl>
                                          <p:spTgt spid="56"/>
                                        </p:tgtEl>
                                        <p:attrNameLst>
                                          <p:attrName>ppt_x</p:attrName>
                                          <p:attrName>ppt_y</p:attrName>
                                        </p:attrNameLst>
                                      </p:cBhvr>
                                      <p:rCtr x="226" y="14938"/>
                                    </p:animMotion>
                                  </p:childTnLst>
                                </p:cTn>
                              </p:par>
                              <p:par>
                                <p:cTn id="113" presetID="42" presetClass="path" presetSubtype="0" accel="50000" decel="50000" fill="hold" grpId="1" nodeType="withEffect">
                                  <p:stCondLst>
                                    <p:cond delay="0"/>
                                  </p:stCondLst>
                                  <p:childTnLst>
                                    <p:animMotion origin="layout" path="M -2.77778E-7 -6.17284E-7 L 0.00521 0.30216 " pathEditMode="relative" rAng="0" ptsTypes="AA">
                                      <p:cBhvr>
                                        <p:cTn id="114" dur="2000" fill="hold"/>
                                        <p:tgtEl>
                                          <p:spTgt spid="57"/>
                                        </p:tgtEl>
                                        <p:attrNameLst>
                                          <p:attrName>ppt_x</p:attrName>
                                          <p:attrName>ppt_y</p:attrName>
                                        </p:attrNameLst>
                                      </p:cBhvr>
                                      <p:rCtr x="260" y="15093"/>
                                    </p:animMotion>
                                  </p:childTnLst>
                                </p:cTn>
                              </p:par>
                              <p:par>
                                <p:cTn id="115" presetID="42" presetClass="path" presetSubtype="0" accel="50000" decel="50000" fill="hold" grpId="1" nodeType="withEffect">
                                  <p:stCondLst>
                                    <p:cond delay="0"/>
                                  </p:stCondLst>
                                  <p:childTnLst>
                                    <p:animMotion origin="layout" path="M 3.05556E-6 -9.87654E-7 L 0.0026 0.36142 " pathEditMode="relative" rAng="0" ptsTypes="AA">
                                      <p:cBhvr>
                                        <p:cTn id="116" dur="2000" fill="hold"/>
                                        <p:tgtEl>
                                          <p:spTgt spid="58"/>
                                        </p:tgtEl>
                                        <p:attrNameLst>
                                          <p:attrName>ppt_x</p:attrName>
                                          <p:attrName>ppt_y</p:attrName>
                                        </p:attrNameLst>
                                      </p:cBhvr>
                                      <p:rCtr x="122" y="18056"/>
                                    </p:animMotion>
                                  </p:childTnLst>
                                </p:cTn>
                              </p:par>
                              <p:par>
                                <p:cTn id="117" presetID="42" presetClass="path" presetSubtype="0" accel="50000" decel="50000" fill="hold" grpId="1" nodeType="withEffect">
                                  <p:stCondLst>
                                    <p:cond delay="0"/>
                                  </p:stCondLst>
                                  <p:childTnLst>
                                    <p:animMotion origin="layout" path="M 3.05556E-6 -9.87654E-7 L -0.00209 0.36482 " pathEditMode="relative" rAng="0" ptsTypes="AA">
                                      <p:cBhvr>
                                        <p:cTn id="118" dur="2000" fill="hold"/>
                                        <p:tgtEl>
                                          <p:spTgt spid="59"/>
                                        </p:tgtEl>
                                        <p:attrNameLst>
                                          <p:attrName>ppt_x</p:attrName>
                                          <p:attrName>ppt_y</p:attrName>
                                        </p:attrNameLst>
                                      </p:cBhvr>
                                      <p:rCtr x="-104" y="18241"/>
                                    </p:animMotion>
                                  </p:childTnLst>
                                </p:cTn>
                              </p:par>
                              <p:par>
                                <p:cTn id="119" presetID="42" presetClass="path" presetSubtype="0" accel="50000" decel="50000" fill="hold" grpId="1" nodeType="withEffect">
                                  <p:stCondLst>
                                    <p:cond delay="0"/>
                                  </p:stCondLst>
                                  <p:childTnLst>
                                    <p:animMotion origin="layout" path="M -3.61111E-6 -9.87654E-7 L 0.0007 0.35432 " pathEditMode="relative" rAng="0" ptsTypes="AA">
                                      <p:cBhvr>
                                        <p:cTn id="120" dur="2000" fill="hold"/>
                                        <p:tgtEl>
                                          <p:spTgt spid="60"/>
                                        </p:tgtEl>
                                        <p:attrNameLst>
                                          <p:attrName>ppt_x</p:attrName>
                                          <p:attrName>ppt_y</p:attrName>
                                        </p:attrNameLst>
                                      </p:cBhvr>
                                      <p:rCtr x="35" y="17716"/>
                                    </p:animMotion>
                                  </p:childTnLst>
                                </p:cTn>
                              </p:par>
                              <p:par>
                                <p:cTn id="121" presetID="42" presetClass="path" presetSubtype="0" accel="50000" decel="50000" fill="hold" grpId="1" nodeType="withEffect">
                                  <p:stCondLst>
                                    <p:cond delay="0"/>
                                  </p:stCondLst>
                                  <p:childTnLst>
                                    <p:animMotion origin="layout" path="M -2.77778E-7 4.19753E-6 L -2.77778E-7 0.32808 " pathEditMode="relative" rAng="0" ptsTypes="AA">
                                      <p:cBhvr>
                                        <p:cTn id="122" dur="2000" fill="hold"/>
                                        <p:tgtEl>
                                          <p:spTgt spid="61"/>
                                        </p:tgtEl>
                                        <p:attrNameLst>
                                          <p:attrName>ppt_x</p:attrName>
                                          <p:attrName>ppt_y</p:attrName>
                                        </p:attrNameLst>
                                      </p:cBhvr>
                                      <p:rCtr x="0" y="16389"/>
                                    </p:animMotion>
                                  </p:childTnLst>
                                </p:cTn>
                              </p:par>
                              <p:par>
                                <p:cTn id="123" presetID="42" presetClass="path" presetSubtype="0" accel="50000" decel="50000" fill="hold" grpId="1" nodeType="withEffect">
                                  <p:stCondLst>
                                    <p:cond delay="0"/>
                                  </p:stCondLst>
                                  <p:childTnLst>
                                    <p:animMotion origin="layout" path="M 3.05556E-6 -9.87654E-7 L 0.00764 0.36296 " pathEditMode="relative" rAng="0" ptsTypes="AA">
                                      <p:cBhvr>
                                        <p:cTn id="124" dur="2000" fill="hold"/>
                                        <p:tgtEl>
                                          <p:spTgt spid="62"/>
                                        </p:tgtEl>
                                        <p:attrNameLst>
                                          <p:attrName>ppt_x</p:attrName>
                                          <p:attrName>ppt_y</p:attrName>
                                        </p:attrNameLst>
                                      </p:cBhvr>
                                      <p:rCtr x="382" y="18148"/>
                                    </p:animMotion>
                                  </p:childTnLst>
                                </p:cTn>
                              </p:par>
                              <p:par>
                                <p:cTn id="125" presetID="42" presetClass="path" presetSubtype="0" accel="50000" decel="50000" fill="hold" grpId="1" nodeType="withEffect">
                                  <p:stCondLst>
                                    <p:cond delay="0"/>
                                  </p:stCondLst>
                                  <p:childTnLst>
                                    <p:animMotion origin="layout" path="M -2.77778E-7 4.19753E-6 L -0.00017 0.34907 " pathEditMode="relative" rAng="0" ptsTypes="AA">
                                      <p:cBhvr>
                                        <p:cTn id="126" dur="2000" fill="hold"/>
                                        <p:tgtEl>
                                          <p:spTgt spid="63"/>
                                        </p:tgtEl>
                                        <p:attrNameLst>
                                          <p:attrName>ppt_x</p:attrName>
                                          <p:attrName>ppt_y</p:attrName>
                                        </p:attrNameLst>
                                      </p:cBhvr>
                                      <p:rCtr x="-17" y="17438"/>
                                    </p:animMotion>
                                  </p:childTnLst>
                                </p:cTn>
                              </p:par>
                              <p:par>
                                <p:cTn id="127" presetID="42" presetClass="path" presetSubtype="0" accel="50000" decel="50000" fill="hold" grpId="1" nodeType="withEffect">
                                  <p:stCondLst>
                                    <p:cond delay="0"/>
                                  </p:stCondLst>
                                  <p:childTnLst>
                                    <p:animMotion origin="layout" path="M 3.05556E-6 -9.87654E-7 L -0.00226 0.28982 " pathEditMode="relative" rAng="0" ptsTypes="AA">
                                      <p:cBhvr>
                                        <p:cTn id="128" dur="2000" fill="hold"/>
                                        <p:tgtEl>
                                          <p:spTgt spid="64"/>
                                        </p:tgtEl>
                                        <p:attrNameLst>
                                          <p:attrName>ppt_x</p:attrName>
                                          <p:attrName>ppt_y</p:attrName>
                                        </p:attrNameLst>
                                      </p:cBhvr>
                                      <p:rCtr x="-122" y="14475"/>
                                    </p:animMotion>
                                  </p:childTnLst>
                                </p:cTn>
                              </p:par>
                              <p:par>
                                <p:cTn id="129" presetID="42" presetClass="path" presetSubtype="0" accel="50000" decel="50000" fill="hold" grpId="1" nodeType="withEffect">
                                  <p:stCondLst>
                                    <p:cond delay="0"/>
                                  </p:stCondLst>
                                  <p:childTnLst>
                                    <p:animMotion origin="layout" path="M -3.61111E-6 4.19753E-6 L 0.00105 0.33364 " pathEditMode="relative" rAng="0" ptsTypes="AA">
                                      <p:cBhvr>
                                        <p:cTn id="130" dur="2000" fill="hold"/>
                                        <p:tgtEl>
                                          <p:spTgt spid="65"/>
                                        </p:tgtEl>
                                        <p:attrNameLst>
                                          <p:attrName>ppt_x</p:attrName>
                                          <p:attrName>ppt_y</p:attrName>
                                        </p:attrNameLst>
                                      </p:cBhvr>
                                      <p:rCtr x="52" y="16667"/>
                                    </p:animMotion>
                                  </p:childTnLst>
                                </p:cTn>
                              </p:par>
                              <p:par>
                                <p:cTn id="131" presetID="42" presetClass="path" presetSubtype="0" accel="50000" decel="50000" fill="hold" grpId="1" nodeType="withEffect">
                                  <p:stCondLst>
                                    <p:cond delay="0"/>
                                  </p:stCondLst>
                                  <p:childTnLst>
                                    <p:animMotion origin="layout" path="M 3.05556E-6 -6.17284E-7 L 0.00017 0.32315 " pathEditMode="relative" rAng="0" ptsTypes="AA">
                                      <p:cBhvr>
                                        <p:cTn id="132" dur="2000" fill="hold"/>
                                        <p:tgtEl>
                                          <p:spTgt spid="66"/>
                                        </p:tgtEl>
                                        <p:attrNameLst>
                                          <p:attrName>ppt_x</p:attrName>
                                          <p:attrName>ppt_y</p:attrName>
                                        </p:attrNameLst>
                                      </p:cBhvr>
                                      <p:rCtr x="0" y="16142"/>
                                    </p:animMotion>
                                  </p:childTnLst>
                                </p:cTn>
                              </p:par>
                              <p:par>
                                <p:cTn id="133" presetID="42" presetClass="path" presetSubtype="0" accel="50000" decel="50000" fill="hold" grpId="1" nodeType="withEffect">
                                  <p:stCondLst>
                                    <p:cond delay="0"/>
                                  </p:stCondLst>
                                  <p:childTnLst>
                                    <p:animMotion origin="layout" path="M -2.77778E-7 -6.17284E-7 L -0.0099 0.33549 " pathEditMode="relative" rAng="0" ptsTypes="AA">
                                      <p:cBhvr>
                                        <p:cTn id="134" dur="2000" fill="hold"/>
                                        <p:tgtEl>
                                          <p:spTgt spid="67"/>
                                        </p:tgtEl>
                                        <p:attrNameLst>
                                          <p:attrName>ppt_x</p:attrName>
                                          <p:attrName>ppt_y</p:attrName>
                                        </p:attrNameLst>
                                      </p:cBhvr>
                                      <p:rCtr x="-503" y="16759"/>
                                    </p:animMotion>
                                  </p:childTnLst>
                                </p:cTn>
                              </p:par>
                              <p:par>
                                <p:cTn id="135" presetID="42" presetClass="path" presetSubtype="0" accel="50000" decel="50000" fill="hold" grpId="1" nodeType="withEffect">
                                  <p:stCondLst>
                                    <p:cond delay="0"/>
                                  </p:stCondLst>
                                  <p:childTnLst>
                                    <p:animMotion origin="layout" path="M 3.05556E-6 4.19753E-6 L 0.00382 0.33703 " pathEditMode="relative" rAng="0" ptsTypes="AA">
                                      <p:cBhvr>
                                        <p:cTn id="136" dur="2000" fill="hold"/>
                                        <p:tgtEl>
                                          <p:spTgt spid="68"/>
                                        </p:tgtEl>
                                        <p:attrNameLst>
                                          <p:attrName>ppt_x</p:attrName>
                                          <p:attrName>ppt_y</p:attrName>
                                        </p:attrNameLst>
                                      </p:cBhvr>
                                      <p:rCtr x="191" y="16852"/>
                                    </p:animMotion>
                                  </p:childTnLst>
                                </p:cTn>
                              </p:par>
                              <p:par>
                                <p:cTn id="137" presetID="42" presetClass="path" presetSubtype="0" accel="50000" decel="50000" fill="hold" grpId="1" nodeType="withEffect">
                                  <p:stCondLst>
                                    <p:cond delay="0"/>
                                  </p:stCondLst>
                                  <p:childTnLst>
                                    <p:animMotion origin="layout" path="M 3.05556E-6 4.19753E-6 L -0.00365 0.33642 " pathEditMode="relative" rAng="0" ptsTypes="AA">
                                      <p:cBhvr>
                                        <p:cTn id="138" dur="2000" fill="hold"/>
                                        <p:tgtEl>
                                          <p:spTgt spid="69"/>
                                        </p:tgtEl>
                                        <p:attrNameLst>
                                          <p:attrName>ppt_x</p:attrName>
                                          <p:attrName>ppt_y</p:attrName>
                                        </p:attrNameLst>
                                      </p:cBhvr>
                                      <p:rCtr x="-191" y="16821"/>
                                    </p:animMotion>
                                  </p:childTnLst>
                                </p:cTn>
                              </p:par>
                              <p:par>
                                <p:cTn id="139" presetID="42" presetClass="path" presetSubtype="0" accel="50000" decel="50000" fill="hold" grpId="1" nodeType="withEffect">
                                  <p:stCondLst>
                                    <p:cond delay="0"/>
                                  </p:stCondLst>
                                  <p:childTnLst>
                                    <p:animMotion origin="layout" path="M -3.61111E-6 4.19753E-6 L -0.00243 0.33055 " pathEditMode="relative" rAng="0" ptsTypes="AA">
                                      <p:cBhvr>
                                        <p:cTn id="140" dur="2000" fill="hold"/>
                                        <p:tgtEl>
                                          <p:spTgt spid="70"/>
                                        </p:tgtEl>
                                        <p:attrNameLst>
                                          <p:attrName>ppt_x</p:attrName>
                                          <p:attrName>ppt_y</p:attrName>
                                        </p:attrNameLst>
                                      </p:cBhvr>
                                      <p:rCtr x="-122" y="16512"/>
                                    </p:animMotion>
                                  </p:childTnLst>
                                </p:cTn>
                              </p:par>
                              <p:par>
                                <p:cTn id="141" presetID="42" presetClass="path" presetSubtype="0" accel="50000" decel="50000" fill="hold" grpId="1" nodeType="withEffect">
                                  <p:stCondLst>
                                    <p:cond delay="0"/>
                                  </p:stCondLst>
                                  <p:childTnLst>
                                    <p:animMotion origin="layout" path="M -2.77778E-7 -6.17284E-7 L 0.00174 0.32932 " pathEditMode="relative" rAng="0" ptsTypes="AA">
                                      <p:cBhvr>
                                        <p:cTn id="142" dur="2000" fill="hold"/>
                                        <p:tgtEl>
                                          <p:spTgt spid="71"/>
                                        </p:tgtEl>
                                        <p:attrNameLst>
                                          <p:attrName>ppt_x</p:attrName>
                                          <p:attrName>ppt_y</p:attrName>
                                        </p:attrNameLst>
                                      </p:cBhvr>
                                      <p:rCtr x="87" y="16451"/>
                                    </p:animMotion>
                                  </p:childTnLst>
                                </p:cTn>
                              </p:par>
                              <p:par>
                                <p:cTn id="143" presetID="42" presetClass="path" presetSubtype="0" accel="50000" decel="50000" fill="hold" grpId="1" nodeType="withEffect">
                                  <p:stCondLst>
                                    <p:cond delay="0"/>
                                  </p:stCondLst>
                                  <p:childTnLst>
                                    <p:animMotion origin="layout" path="M 3.05556E-6 4.19753E-6 L -0.00104 0.31203 " pathEditMode="relative" rAng="0" ptsTypes="AA">
                                      <p:cBhvr>
                                        <p:cTn id="144" dur="2000" fill="hold"/>
                                        <p:tgtEl>
                                          <p:spTgt spid="72"/>
                                        </p:tgtEl>
                                        <p:attrNameLst>
                                          <p:attrName>ppt_x</p:attrName>
                                          <p:attrName>ppt_y</p:attrName>
                                        </p:attrNameLst>
                                      </p:cBhvr>
                                      <p:rCtr x="-52" y="15586"/>
                                    </p:animMotion>
                                  </p:childTnLst>
                                </p:cTn>
                              </p:par>
                              <p:par>
                                <p:cTn id="145" presetID="42" presetClass="path" presetSubtype="0" accel="50000" decel="50000" fill="hold" grpId="1" nodeType="withEffect">
                                  <p:stCondLst>
                                    <p:cond delay="0"/>
                                  </p:stCondLst>
                                  <p:childTnLst>
                                    <p:animMotion origin="layout" path="M -3.61111E-6 -6.17284E-7 L -0.00156 0.33117 " pathEditMode="relative" rAng="0" ptsTypes="AA">
                                      <p:cBhvr>
                                        <p:cTn id="146" dur="2000" fill="hold"/>
                                        <p:tgtEl>
                                          <p:spTgt spid="73"/>
                                        </p:tgtEl>
                                        <p:attrNameLst>
                                          <p:attrName>ppt_x</p:attrName>
                                          <p:attrName>ppt_y</p:attrName>
                                        </p:attrNameLst>
                                      </p:cBhvr>
                                      <p:rCtr x="-87" y="16543"/>
                                    </p:animMotion>
                                  </p:childTnLst>
                                </p:cTn>
                              </p:par>
                              <p:par>
                                <p:cTn id="147" presetID="42" presetClass="path" presetSubtype="0" accel="50000" decel="50000" fill="hold" grpId="1" nodeType="withEffect">
                                  <p:stCondLst>
                                    <p:cond delay="0"/>
                                  </p:stCondLst>
                                  <p:childTnLst>
                                    <p:animMotion origin="layout" path="M 3.05556E-6 4.19753E-6 L 0.00555 0.30277 " pathEditMode="relative" rAng="0" ptsTypes="AA">
                                      <p:cBhvr>
                                        <p:cTn id="148" dur="2000" fill="hold"/>
                                        <p:tgtEl>
                                          <p:spTgt spid="74"/>
                                        </p:tgtEl>
                                        <p:attrNameLst>
                                          <p:attrName>ppt_x</p:attrName>
                                          <p:attrName>ppt_y</p:attrName>
                                        </p:attrNameLst>
                                      </p:cBhvr>
                                      <p:rCtr x="278" y="15123"/>
                                    </p:animMotion>
                                  </p:childTnLst>
                                </p:cTn>
                              </p:par>
                              <p:par>
                                <p:cTn id="149" presetID="42" presetClass="path" presetSubtype="0" accel="50000" decel="50000" fill="hold" grpId="1" nodeType="withEffect">
                                  <p:stCondLst>
                                    <p:cond delay="0"/>
                                  </p:stCondLst>
                                  <p:childTnLst>
                                    <p:animMotion origin="layout" path="M -3.05556E-6 -9.87654E-7 L -0.00729 0.31759 " pathEditMode="relative" rAng="0" ptsTypes="AA">
                                      <p:cBhvr>
                                        <p:cTn id="150" dur="2000" fill="hold"/>
                                        <p:tgtEl>
                                          <p:spTgt spid="75"/>
                                        </p:tgtEl>
                                        <p:attrNameLst>
                                          <p:attrName>ppt_x</p:attrName>
                                          <p:attrName>ppt_y</p:attrName>
                                        </p:attrNameLst>
                                      </p:cBhvr>
                                      <p:rCtr x="-365" y="15864"/>
                                    </p:animMotion>
                                  </p:childTnLst>
                                </p:cTn>
                              </p:par>
                              <p:par>
                                <p:cTn id="151" presetID="42" presetClass="path" presetSubtype="0" accel="50000" decel="50000" fill="hold" grpId="1" nodeType="withEffect">
                                  <p:stCondLst>
                                    <p:cond delay="0"/>
                                  </p:stCondLst>
                                  <p:childTnLst>
                                    <p:animMotion origin="layout" path="M 3.61111E-6 4.19753E-6 L 0.00017 0.28888 " pathEditMode="relative" rAng="0" ptsTypes="AA">
                                      <p:cBhvr>
                                        <p:cTn id="152" dur="2000" fill="hold"/>
                                        <p:tgtEl>
                                          <p:spTgt spid="76"/>
                                        </p:tgtEl>
                                        <p:attrNameLst>
                                          <p:attrName>ppt_x</p:attrName>
                                          <p:attrName>ppt_y</p:attrName>
                                        </p:attrNameLst>
                                      </p:cBhvr>
                                      <p:rCtr x="0" y="14444"/>
                                    </p:animMotion>
                                  </p:childTnLst>
                                </p:cTn>
                              </p:par>
                              <p:par>
                                <p:cTn id="153" presetID="42" presetClass="path" presetSubtype="0" accel="50000" decel="50000" fill="hold" grpId="1" nodeType="withEffect">
                                  <p:stCondLst>
                                    <p:cond delay="0"/>
                                  </p:stCondLst>
                                  <p:childTnLst>
                                    <p:animMotion origin="layout" path="M 2.77778E-7 -6.17284E-7 L -0.00816 0.30216 " pathEditMode="relative" rAng="0" ptsTypes="AA">
                                      <p:cBhvr>
                                        <p:cTn id="154" dur="2000" fill="hold"/>
                                        <p:tgtEl>
                                          <p:spTgt spid="77"/>
                                        </p:tgtEl>
                                        <p:attrNameLst>
                                          <p:attrName>ppt_x</p:attrName>
                                          <p:attrName>ppt_y</p:attrName>
                                        </p:attrNameLst>
                                      </p:cBhvr>
                                      <p:rCtr x="-417" y="15093"/>
                                    </p:animMotion>
                                  </p:childTnLst>
                                </p:cTn>
                              </p:par>
                              <p:par>
                                <p:cTn id="155" presetID="42" presetClass="path" presetSubtype="0" accel="50000" decel="50000" fill="hold" grpId="1" nodeType="withEffect">
                                  <p:stCondLst>
                                    <p:cond delay="0"/>
                                  </p:stCondLst>
                                  <p:childTnLst>
                                    <p:animMotion origin="layout" path="M 3.61111E-6 -9.87654E-7 L -0.00122 0.3037 " pathEditMode="relative" rAng="0" ptsTypes="AA">
                                      <p:cBhvr>
                                        <p:cTn id="156" dur="2000" fill="hold"/>
                                        <p:tgtEl>
                                          <p:spTgt spid="78"/>
                                        </p:tgtEl>
                                        <p:attrNameLst>
                                          <p:attrName>ppt_x</p:attrName>
                                          <p:attrName>ppt_y</p:attrName>
                                        </p:attrNameLst>
                                      </p:cBhvr>
                                      <p:rCtr x="-69" y="15185"/>
                                    </p:animMotion>
                                  </p:childTnLst>
                                </p:cTn>
                              </p:par>
                              <p:par>
                                <p:cTn id="157" presetID="42" presetClass="path" presetSubtype="0" accel="50000" decel="50000" fill="hold" grpId="1" nodeType="withEffect">
                                  <p:stCondLst>
                                    <p:cond delay="0"/>
                                  </p:stCondLst>
                                  <p:childTnLst>
                                    <p:animMotion origin="layout" path="M 3.61111E-6 -9.87654E-7 L -0.00122 0.3037 " pathEditMode="relative" rAng="0" ptsTypes="AA">
                                      <p:cBhvr>
                                        <p:cTn id="158" dur="2000" fill="hold"/>
                                        <p:tgtEl>
                                          <p:spTgt spid="79"/>
                                        </p:tgtEl>
                                        <p:attrNameLst>
                                          <p:attrName>ppt_x</p:attrName>
                                          <p:attrName>ppt_y</p:attrName>
                                        </p:attrNameLst>
                                      </p:cBhvr>
                                      <p:rCtr x="-69" y="15185"/>
                                    </p:animMotion>
                                  </p:childTnLst>
                                </p:cTn>
                              </p:par>
                              <p:par>
                                <p:cTn id="159" presetID="42" presetClass="path" presetSubtype="0" accel="50000" decel="50000" fill="hold" grpId="1" nodeType="withEffect">
                                  <p:stCondLst>
                                    <p:cond delay="0"/>
                                  </p:stCondLst>
                                  <p:childTnLst>
                                    <p:animMotion origin="layout" path="M -3.05556E-6 -9.87654E-7 L -0.00069 0.31759 " pathEditMode="relative" rAng="0" ptsTypes="AA">
                                      <p:cBhvr>
                                        <p:cTn id="160" dur="2000" fill="hold"/>
                                        <p:tgtEl>
                                          <p:spTgt spid="80"/>
                                        </p:tgtEl>
                                        <p:attrNameLst>
                                          <p:attrName>ppt_x</p:attrName>
                                          <p:attrName>ppt_y</p:attrName>
                                        </p:attrNameLst>
                                      </p:cBhvr>
                                      <p:rCtr x="-35" y="15864"/>
                                    </p:animMotion>
                                  </p:childTnLst>
                                </p:cTn>
                              </p:par>
                              <p:par>
                                <p:cTn id="161" presetID="42" presetClass="path" presetSubtype="0" accel="50000" decel="50000" fill="hold" grpId="1" nodeType="withEffect">
                                  <p:stCondLst>
                                    <p:cond delay="0"/>
                                  </p:stCondLst>
                                  <p:childTnLst>
                                    <p:animMotion origin="layout" path="M 2.77778E-7 4.19753E-6 L -0.00035 0.31697 " pathEditMode="relative" rAng="0" ptsTypes="AA">
                                      <p:cBhvr>
                                        <p:cTn id="162" dur="2000" fill="hold"/>
                                        <p:tgtEl>
                                          <p:spTgt spid="81"/>
                                        </p:tgtEl>
                                        <p:attrNameLst>
                                          <p:attrName>ppt_x</p:attrName>
                                          <p:attrName>ppt_y</p:attrName>
                                        </p:attrNameLst>
                                      </p:cBhvr>
                                      <p:rCtr x="-17" y="15833"/>
                                    </p:animMotion>
                                  </p:childTnLst>
                                </p:cTn>
                              </p:par>
                              <p:par>
                                <p:cTn id="163" presetID="42" presetClass="path" presetSubtype="0" accel="50000" decel="50000" fill="hold" grpId="1" nodeType="withEffect">
                                  <p:stCondLst>
                                    <p:cond delay="0"/>
                                  </p:stCondLst>
                                  <p:childTnLst>
                                    <p:animMotion origin="layout" path="M 3.61111E-6 -9.87654E-7 L -0.00122 0.3037 " pathEditMode="relative" rAng="0" ptsTypes="AA">
                                      <p:cBhvr>
                                        <p:cTn id="164" dur="2000" fill="hold"/>
                                        <p:tgtEl>
                                          <p:spTgt spid="82"/>
                                        </p:tgtEl>
                                        <p:attrNameLst>
                                          <p:attrName>ppt_x</p:attrName>
                                          <p:attrName>ppt_y</p:attrName>
                                        </p:attrNameLst>
                                      </p:cBhvr>
                                      <p:rCtr x="-69" y="15185"/>
                                    </p:animMotion>
                                  </p:childTnLst>
                                </p:cTn>
                              </p:par>
                              <p:par>
                                <p:cTn id="165" presetID="42" presetClass="path" presetSubtype="0" accel="50000" decel="50000" fill="hold" grpId="1" nodeType="withEffect">
                                  <p:stCondLst>
                                    <p:cond delay="0"/>
                                  </p:stCondLst>
                                  <p:childTnLst>
                                    <p:animMotion origin="layout" path="M 2.77778E-7 4.19753E-6 L -0.00035 0.32932 " pathEditMode="relative" rAng="0" ptsTypes="AA">
                                      <p:cBhvr>
                                        <p:cTn id="166" dur="2000" fill="hold"/>
                                        <p:tgtEl>
                                          <p:spTgt spid="83"/>
                                        </p:tgtEl>
                                        <p:attrNameLst>
                                          <p:attrName>ppt_x</p:attrName>
                                          <p:attrName>ppt_y</p:attrName>
                                        </p:attrNameLst>
                                      </p:cBhvr>
                                      <p:rCtr x="-17" y="16451"/>
                                    </p:animMotion>
                                  </p:childTnLst>
                                </p:cTn>
                              </p:par>
                              <p:par>
                                <p:cTn id="167" presetID="42" presetClass="path" presetSubtype="0" accel="50000" decel="50000" fill="hold" grpId="1" nodeType="withEffect">
                                  <p:stCondLst>
                                    <p:cond delay="0"/>
                                  </p:stCondLst>
                                  <p:childTnLst>
                                    <p:animMotion origin="layout" path="M 3.61111E-6 -9.87654E-7 L -0.00174 0.29167 " pathEditMode="relative" rAng="0" ptsTypes="AA">
                                      <p:cBhvr>
                                        <p:cTn id="168" dur="2000" fill="hold"/>
                                        <p:tgtEl>
                                          <p:spTgt spid="84"/>
                                        </p:tgtEl>
                                        <p:attrNameLst>
                                          <p:attrName>ppt_x</p:attrName>
                                          <p:attrName>ppt_y</p:attrName>
                                        </p:attrNameLst>
                                      </p:cBhvr>
                                      <p:rCtr x="-87" y="14568"/>
                                    </p:animMotion>
                                  </p:childTnLst>
                                </p:cTn>
                              </p:par>
                              <p:par>
                                <p:cTn id="169" presetID="42" presetClass="path" presetSubtype="0" accel="50000" decel="50000" fill="hold" grpId="1" nodeType="withEffect">
                                  <p:stCondLst>
                                    <p:cond delay="0"/>
                                  </p:stCondLst>
                                  <p:childTnLst>
                                    <p:animMotion origin="layout" path="M -3.05556E-6 4.19753E-6 L 0.00052 0.32963 " pathEditMode="relative" rAng="0" ptsTypes="AA">
                                      <p:cBhvr>
                                        <p:cTn id="170" dur="2000" fill="hold"/>
                                        <p:tgtEl>
                                          <p:spTgt spid="85"/>
                                        </p:tgtEl>
                                        <p:attrNameLst>
                                          <p:attrName>ppt_x</p:attrName>
                                          <p:attrName>ppt_y</p:attrName>
                                        </p:attrNameLst>
                                      </p:cBhvr>
                                      <p:rCtr x="17" y="16481"/>
                                    </p:animMotion>
                                  </p:childTnLst>
                                </p:cTn>
                              </p:par>
                              <p:par>
                                <p:cTn id="171" presetID="42" presetClass="path" presetSubtype="0" accel="50000" decel="50000" fill="hold" grpId="1" nodeType="withEffect">
                                  <p:stCondLst>
                                    <p:cond delay="0"/>
                                  </p:stCondLst>
                                  <p:childTnLst>
                                    <p:animMotion origin="layout" path="M 3.61111E-6 -6.17284E-7 L 3.61111E-6 0.31636 " pathEditMode="relative" rAng="0" ptsTypes="AA">
                                      <p:cBhvr>
                                        <p:cTn id="172" dur="2000" fill="hold"/>
                                        <p:tgtEl>
                                          <p:spTgt spid="86"/>
                                        </p:tgtEl>
                                        <p:attrNameLst>
                                          <p:attrName>ppt_x</p:attrName>
                                          <p:attrName>ppt_y</p:attrName>
                                        </p:attrNameLst>
                                      </p:cBhvr>
                                      <p:rCtr x="0" y="15802"/>
                                    </p:animMotion>
                                  </p:childTnLst>
                                </p:cTn>
                              </p:par>
                              <p:par>
                                <p:cTn id="173" presetID="42" presetClass="path" presetSubtype="0" accel="50000" decel="50000" fill="hold" grpId="1" nodeType="withEffect">
                                  <p:stCondLst>
                                    <p:cond delay="0"/>
                                  </p:stCondLst>
                                  <p:childTnLst>
                                    <p:animMotion origin="layout" path="M 2.77778E-7 -6.17284E-7 L -0.00399 0.3321 " pathEditMode="relative" rAng="0" ptsTypes="AA">
                                      <p:cBhvr>
                                        <p:cTn id="174" dur="2000" fill="hold"/>
                                        <p:tgtEl>
                                          <p:spTgt spid="87"/>
                                        </p:tgtEl>
                                        <p:attrNameLst>
                                          <p:attrName>ppt_x</p:attrName>
                                          <p:attrName>ppt_y</p:attrName>
                                        </p:attrNameLst>
                                      </p:cBhvr>
                                      <p:rCtr x="-208" y="16605"/>
                                    </p:animMotion>
                                  </p:childTnLst>
                                </p:cTn>
                              </p:par>
                              <p:par>
                                <p:cTn id="175" presetID="42" presetClass="path" presetSubtype="0" accel="50000" decel="50000" fill="hold" grpId="1" nodeType="withEffect">
                                  <p:stCondLst>
                                    <p:cond delay="0"/>
                                  </p:stCondLst>
                                  <p:childTnLst>
                                    <p:animMotion origin="layout" path="M 3.61111E-6 4.19753E-6 L 0.00347 0.30463 " pathEditMode="relative" rAng="0" ptsTypes="AA">
                                      <p:cBhvr>
                                        <p:cTn id="176" dur="2000" fill="hold"/>
                                        <p:tgtEl>
                                          <p:spTgt spid="88"/>
                                        </p:tgtEl>
                                        <p:attrNameLst>
                                          <p:attrName>ppt_x</p:attrName>
                                          <p:attrName>ppt_y</p:attrName>
                                        </p:attrNameLst>
                                      </p:cBhvr>
                                      <p:rCtr x="174" y="15216"/>
                                    </p:animMotion>
                                  </p:childTnLst>
                                </p:cTn>
                              </p:par>
                              <p:par>
                                <p:cTn id="177" presetID="42" presetClass="path" presetSubtype="0" accel="50000" decel="50000" fill="hold" grpId="1" nodeType="withEffect">
                                  <p:stCondLst>
                                    <p:cond delay="0"/>
                                  </p:stCondLst>
                                  <p:childTnLst>
                                    <p:animMotion origin="layout" path="M 3.61111E-6 4.19753E-6 L -0.00348 0.29969 " pathEditMode="relative" rAng="0" ptsTypes="AA">
                                      <p:cBhvr>
                                        <p:cTn id="178" dur="2000" fill="hold"/>
                                        <p:tgtEl>
                                          <p:spTgt spid="89"/>
                                        </p:tgtEl>
                                        <p:attrNameLst>
                                          <p:attrName>ppt_x</p:attrName>
                                          <p:attrName>ppt_y</p:attrName>
                                        </p:attrNameLst>
                                      </p:cBhvr>
                                      <p:rCtr x="-174" y="14969"/>
                                    </p:animMotion>
                                  </p:childTnLst>
                                </p:cTn>
                              </p:par>
                              <p:par>
                                <p:cTn id="179" presetID="42" presetClass="path" presetSubtype="0" accel="50000" decel="50000" fill="hold" grpId="1" nodeType="withEffect">
                                  <p:stCondLst>
                                    <p:cond delay="0"/>
                                  </p:stCondLst>
                                  <p:childTnLst>
                                    <p:animMotion origin="layout" path="M -3.05556E-6 4.19753E-6 L -0.00017 0.34722 " pathEditMode="relative" rAng="0" ptsTypes="AA">
                                      <p:cBhvr>
                                        <p:cTn id="180" dur="2000" fill="hold"/>
                                        <p:tgtEl>
                                          <p:spTgt spid="90"/>
                                        </p:tgtEl>
                                        <p:attrNameLst>
                                          <p:attrName>ppt_x</p:attrName>
                                          <p:attrName>ppt_y</p:attrName>
                                        </p:attrNameLst>
                                      </p:cBhvr>
                                      <p:rCtr x="-17" y="17346"/>
                                    </p:animMotion>
                                  </p:childTnLst>
                                </p:cTn>
                              </p:par>
                              <p:par>
                                <p:cTn id="181" presetID="42" presetClass="path" presetSubtype="0" accel="50000" decel="50000" fill="hold" grpId="1" nodeType="withEffect">
                                  <p:stCondLst>
                                    <p:cond delay="0"/>
                                  </p:stCondLst>
                                  <p:childTnLst>
                                    <p:animMotion origin="layout" path="M 2.77778E-7 -6.17284E-7 L 0.00035 0.33395 " pathEditMode="relative" rAng="0" ptsTypes="AA">
                                      <p:cBhvr>
                                        <p:cTn id="182" dur="2000" fill="hold"/>
                                        <p:tgtEl>
                                          <p:spTgt spid="91"/>
                                        </p:tgtEl>
                                        <p:attrNameLst>
                                          <p:attrName>ppt_x</p:attrName>
                                          <p:attrName>ppt_y</p:attrName>
                                        </p:attrNameLst>
                                      </p:cBhvr>
                                      <p:rCtr x="17" y="16698"/>
                                    </p:animMotion>
                                  </p:childTnLst>
                                </p:cTn>
                              </p:par>
                              <p:par>
                                <p:cTn id="183" presetID="42" presetClass="path" presetSubtype="0" accel="50000" decel="50000" fill="hold" grpId="1" nodeType="withEffect">
                                  <p:stCondLst>
                                    <p:cond delay="0"/>
                                  </p:stCondLst>
                                  <p:childTnLst>
                                    <p:animMotion origin="layout" path="M 3.61111E-6 4.19753E-6 L -0.00261 0.31975 " pathEditMode="relative" rAng="0" ptsTypes="AA">
                                      <p:cBhvr>
                                        <p:cTn id="184" dur="2000" fill="hold"/>
                                        <p:tgtEl>
                                          <p:spTgt spid="92"/>
                                        </p:tgtEl>
                                        <p:attrNameLst>
                                          <p:attrName>ppt_x</p:attrName>
                                          <p:attrName>ppt_y</p:attrName>
                                        </p:attrNameLst>
                                      </p:cBhvr>
                                      <p:rCtr x="-139" y="15988"/>
                                    </p:animMotion>
                                  </p:childTnLst>
                                </p:cTn>
                              </p:par>
                              <p:par>
                                <p:cTn id="185" presetID="42" presetClass="path" presetSubtype="0" accel="50000" decel="50000" fill="hold" grpId="1" nodeType="withEffect">
                                  <p:stCondLst>
                                    <p:cond delay="0"/>
                                  </p:stCondLst>
                                  <p:childTnLst>
                                    <p:animMotion origin="layout" path="M -3.05556E-6 -6.17284E-7 L -0.0026 0.32654 " pathEditMode="relative" rAng="0" ptsTypes="AA">
                                      <p:cBhvr>
                                        <p:cTn id="186" dur="2000" fill="hold"/>
                                        <p:tgtEl>
                                          <p:spTgt spid="93"/>
                                        </p:tgtEl>
                                        <p:attrNameLst>
                                          <p:attrName>ppt_x</p:attrName>
                                          <p:attrName>ppt_y</p:attrName>
                                        </p:attrNameLst>
                                      </p:cBhvr>
                                      <p:rCtr x="-139" y="16327"/>
                                    </p:animMotion>
                                  </p:childTnLst>
                                </p:cTn>
                              </p:par>
                              <p:par>
                                <p:cTn id="187" presetID="42" presetClass="path" presetSubtype="0" accel="50000" decel="50000" fill="hold" grpId="1" nodeType="withEffect">
                                  <p:stCondLst>
                                    <p:cond delay="0"/>
                                  </p:stCondLst>
                                  <p:childTnLst>
                                    <p:animMotion origin="layout" path="M 3.61111E-6 4.19753E-6 L -0.00261 0.34413 " pathEditMode="relative" rAng="0" ptsTypes="AA">
                                      <p:cBhvr>
                                        <p:cTn id="188" dur="2000" fill="hold"/>
                                        <p:tgtEl>
                                          <p:spTgt spid="94"/>
                                        </p:tgtEl>
                                        <p:attrNameLst>
                                          <p:attrName>ppt_x</p:attrName>
                                          <p:attrName>ppt_y</p:attrName>
                                        </p:attrNameLst>
                                      </p:cBhvr>
                                      <p:rCtr x="-139" y="17191"/>
                                    </p:animMotion>
                                  </p:childTnLst>
                                </p:cTn>
                              </p:par>
                            </p:childTnLst>
                          </p:cTn>
                        </p:par>
                        <p:par>
                          <p:cTn id="189" fill="hold">
                            <p:stCondLst>
                              <p:cond delay="2000"/>
                            </p:stCondLst>
                            <p:childTnLst>
                              <p:par>
                                <p:cTn id="190" presetID="6" presetClass="emph" presetSubtype="0" fill="hold" grpId="2" nodeType="afterEffect">
                                  <p:stCondLst>
                                    <p:cond delay="0"/>
                                  </p:stCondLst>
                                  <p:childTnLst>
                                    <p:animScale>
                                      <p:cBhvr>
                                        <p:cTn id="191" dur="2000" fill="hold"/>
                                        <p:tgtEl>
                                          <p:spTgt spid="46"/>
                                        </p:tgtEl>
                                      </p:cBhvr>
                                      <p:by x="0" y="0"/>
                                    </p:animScale>
                                  </p:childTnLst>
                                </p:cTn>
                              </p:par>
                              <p:par>
                                <p:cTn id="192" presetID="6" presetClass="emph" presetSubtype="0" fill="hold" grpId="2" nodeType="withEffect">
                                  <p:stCondLst>
                                    <p:cond delay="0"/>
                                  </p:stCondLst>
                                  <p:childTnLst>
                                    <p:animScale>
                                      <p:cBhvr>
                                        <p:cTn id="193" dur="2000" fill="hold"/>
                                        <p:tgtEl>
                                          <p:spTgt spid="56"/>
                                        </p:tgtEl>
                                      </p:cBhvr>
                                      <p:by x="0" y="0"/>
                                    </p:animScale>
                                  </p:childTnLst>
                                </p:cTn>
                              </p:par>
                              <p:par>
                                <p:cTn id="194" presetID="6" presetClass="emph" presetSubtype="0" fill="hold" grpId="2" nodeType="withEffect">
                                  <p:stCondLst>
                                    <p:cond delay="0"/>
                                  </p:stCondLst>
                                  <p:childTnLst>
                                    <p:animScale>
                                      <p:cBhvr>
                                        <p:cTn id="195" dur="2000" fill="hold"/>
                                        <p:tgtEl>
                                          <p:spTgt spid="57"/>
                                        </p:tgtEl>
                                      </p:cBhvr>
                                      <p:by x="0" y="0"/>
                                    </p:animScale>
                                  </p:childTnLst>
                                </p:cTn>
                              </p:par>
                              <p:par>
                                <p:cTn id="196" presetID="6" presetClass="emph" presetSubtype="0" fill="hold" grpId="2" nodeType="withEffect">
                                  <p:stCondLst>
                                    <p:cond delay="0"/>
                                  </p:stCondLst>
                                  <p:childTnLst>
                                    <p:animScale>
                                      <p:cBhvr>
                                        <p:cTn id="197" dur="2000" fill="hold"/>
                                        <p:tgtEl>
                                          <p:spTgt spid="58"/>
                                        </p:tgtEl>
                                      </p:cBhvr>
                                      <p:by x="0" y="0"/>
                                    </p:animScale>
                                  </p:childTnLst>
                                </p:cTn>
                              </p:par>
                              <p:par>
                                <p:cTn id="198" presetID="6" presetClass="emph" presetSubtype="0" fill="hold" grpId="2" nodeType="withEffect">
                                  <p:stCondLst>
                                    <p:cond delay="0"/>
                                  </p:stCondLst>
                                  <p:childTnLst>
                                    <p:animScale>
                                      <p:cBhvr>
                                        <p:cTn id="199" dur="2000" fill="hold"/>
                                        <p:tgtEl>
                                          <p:spTgt spid="59"/>
                                        </p:tgtEl>
                                      </p:cBhvr>
                                      <p:by x="0" y="0"/>
                                    </p:animScale>
                                  </p:childTnLst>
                                </p:cTn>
                              </p:par>
                              <p:par>
                                <p:cTn id="200" presetID="6" presetClass="emph" presetSubtype="0" fill="hold" grpId="2" nodeType="withEffect">
                                  <p:stCondLst>
                                    <p:cond delay="0"/>
                                  </p:stCondLst>
                                  <p:childTnLst>
                                    <p:animScale>
                                      <p:cBhvr>
                                        <p:cTn id="201" dur="2000" fill="hold"/>
                                        <p:tgtEl>
                                          <p:spTgt spid="60"/>
                                        </p:tgtEl>
                                      </p:cBhvr>
                                      <p:by x="0" y="0"/>
                                    </p:animScale>
                                  </p:childTnLst>
                                </p:cTn>
                              </p:par>
                              <p:par>
                                <p:cTn id="202" presetID="6" presetClass="emph" presetSubtype="0" fill="hold" grpId="2" nodeType="withEffect">
                                  <p:stCondLst>
                                    <p:cond delay="0"/>
                                  </p:stCondLst>
                                  <p:childTnLst>
                                    <p:animScale>
                                      <p:cBhvr>
                                        <p:cTn id="203" dur="2000" fill="hold"/>
                                        <p:tgtEl>
                                          <p:spTgt spid="61"/>
                                        </p:tgtEl>
                                      </p:cBhvr>
                                      <p:by x="0" y="0"/>
                                    </p:animScale>
                                  </p:childTnLst>
                                </p:cTn>
                              </p:par>
                              <p:par>
                                <p:cTn id="204" presetID="6" presetClass="emph" presetSubtype="0" fill="hold" grpId="2" nodeType="withEffect">
                                  <p:stCondLst>
                                    <p:cond delay="0"/>
                                  </p:stCondLst>
                                  <p:childTnLst>
                                    <p:animScale>
                                      <p:cBhvr>
                                        <p:cTn id="205" dur="2000" fill="hold"/>
                                        <p:tgtEl>
                                          <p:spTgt spid="62"/>
                                        </p:tgtEl>
                                      </p:cBhvr>
                                      <p:by x="0" y="0"/>
                                    </p:animScale>
                                  </p:childTnLst>
                                </p:cTn>
                              </p:par>
                              <p:par>
                                <p:cTn id="206" presetID="6" presetClass="emph" presetSubtype="0" fill="hold" grpId="2" nodeType="withEffect">
                                  <p:stCondLst>
                                    <p:cond delay="0"/>
                                  </p:stCondLst>
                                  <p:childTnLst>
                                    <p:animScale>
                                      <p:cBhvr>
                                        <p:cTn id="207" dur="2000" fill="hold"/>
                                        <p:tgtEl>
                                          <p:spTgt spid="63"/>
                                        </p:tgtEl>
                                      </p:cBhvr>
                                      <p:by x="0" y="0"/>
                                    </p:animScale>
                                  </p:childTnLst>
                                </p:cTn>
                              </p:par>
                              <p:par>
                                <p:cTn id="208" presetID="6" presetClass="emph" presetSubtype="0" fill="hold" grpId="2" nodeType="withEffect">
                                  <p:stCondLst>
                                    <p:cond delay="0"/>
                                  </p:stCondLst>
                                  <p:childTnLst>
                                    <p:animScale>
                                      <p:cBhvr>
                                        <p:cTn id="209" dur="2000" fill="hold"/>
                                        <p:tgtEl>
                                          <p:spTgt spid="64"/>
                                        </p:tgtEl>
                                      </p:cBhvr>
                                      <p:by x="0" y="0"/>
                                    </p:animScale>
                                  </p:childTnLst>
                                </p:cTn>
                              </p:par>
                              <p:par>
                                <p:cTn id="210" presetID="6" presetClass="emph" presetSubtype="0" fill="hold" grpId="2" nodeType="withEffect">
                                  <p:stCondLst>
                                    <p:cond delay="0"/>
                                  </p:stCondLst>
                                  <p:childTnLst>
                                    <p:animScale>
                                      <p:cBhvr>
                                        <p:cTn id="211" dur="2000" fill="hold"/>
                                        <p:tgtEl>
                                          <p:spTgt spid="65"/>
                                        </p:tgtEl>
                                      </p:cBhvr>
                                      <p:by x="0" y="0"/>
                                    </p:animScale>
                                  </p:childTnLst>
                                </p:cTn>
                              </p:par>
                              <p:par>
                                <p:cTn id="212" presetID="6" presetClass="emph" presetSubtype="0" fill="hold" grpId="2" nodeType="withEffect">
                                  <p:stCondLst>
                                    <p:cond delay="0"/>
                                  </p:stCondLst>
                                  <p:childTnLst>
                                    <p:animScale>
                                      <p:cBhvr>
                                        <p:cTn id="213" dur="2000" fill="hold"/>
                                        <p:tgtEl>
                                          <p:spTgt spid="66"/>
                                        </p:tgtEl>
                                      </p:cBhvr>
                                      <p:by x="0" y="0"/>
                                    </p:animScale>
                                  </p:childTnLst>
                                </p:cTn>
                              </p:par>
                              <p:par>
                                <p:cTn id="214" presetID="6" presetClass="emph" presetSubtype="0" fill="hold" grpId="2" nodeType="withEffect">
                                  <p:stCondLst>
                                    <p:cond delay="0"/>
                                  </p:stCondLst>
                                  <p:childTnLst>
                                    <p:animScale>
                                      <p:cBhvr>
                                        <p:cTn id="215" dur="2000" fill="hold"/>
                                        <p:tgtEl>
                                          <p:spTgt spid="67"/>
                                        </p:tgtEl>
                                      </p:cBhvr>
                                      <p:by x="0" y="0"/>
                                    </p:animScale>
                                  </p:childTnLst>
                                </p:cTn>
                              </p:par>
                              <p:par>
                                <p:cTn id="216" presetID="6" presetClass="emph" presetSubtype="0" fill="hold" grpId="2" nodeType="withEffect">
                                  <p:stCondLst>
                                    <p:cond delay="0"/>
                                  </p:stCondLst>
                                  <p:childTnLst>
                                    <p:animScale>
                                      <p:cBhvr>
                                        <p:cTn id="217" dur="2000" fill="hold"/>
                                        <p:tgtEl>
                                          <p:spTgt spid="68"/>
                                        </p:tgtEl>
                                      </p:cBhvr>
                                      <p:by x="0" y="0"/>
                                    </p:animScale>
                                  </p:childTnLst>
                                </p:cTn>
                              </p:par>
                              <p:par>
                                <p:cTn id="218" presetID="6" presetClass="emph" presetSubtype="0" fill="hold" grpId="2" nodeType="withEffect">
                                  <p:stCondLst>
                                    <p:cond delay="0"/>
                                  </p:stCondLst>
                                  <p:childTnLst>
                                    <p:animScale>
                                      <p:cBhvr>
                                        <p:cTn id="219" dur="2000" fill="hold"/>
                                        <p:tgtEl>
                                          <p:spTgt spid="69"/>
                                        </p:tgtEl>
                                      </p:cBhvr>
                                      <p:by x="0" y="0"/>
                                    </p:animScale>
                                  </p:childTnLst>
                                </p:cTn>
                              </p:par>
                              <p:par>
                                <p:cTn id="220" presetID="6" presetClass="emph" presetSubtype="0" fill="hold" grpId="2" nodeType="withEffect">
                                  <p:stCondLst>
                                    <p:cond delay="0"/>
                                  </p:stCondLst>
                                  <p:childTnLst>
                                    <p:animScale>
                                      <p:cBhvr>
                                        <p:cTn id="221" dur="2000" fill="hold"/>
                                        <p:tgtEl>
                                          <p:spTgt spid="70"/>
                                        </p:tgtEl>
                                      </p:cBhvr>
                                      <p:by x="0" y="0"/>
                                    </p:animScale>
                                  </p:childTnLst>
                                </p:cTn>
                              </p:par>
                              <p:par>
                                <p:cTn id="222" presetID="6" presetClass="emph" presetSubtype="0" fill="hold" grpId="2" nodeType="withEffect">
                                  <p:stCondLst>
                                    <p:cond delay="0"/>
                                  </p:stCondLst>
                                  <p:childTnLst>
                                    <p:animScale>
                                      <p:cBhvr>
                                        <p:cTn id="223" dur="2000" fill="hold"/>
                                        <p:tgtEl>
                                          <p:spTgt spid="71"/>
                                        </p:tgtEl>
                                      </p:cBhvr>
                                      <p:by x="0" y="0"/>
                                    </p:animScale>
                                  </p:childTnLst>
                                </p:cTn>
                              </p:par>
                              <p:par>
                                <p:cTn id="224" presetID="6" presetClass="emph" presetSubtype="0" fill="hold" grpId="2" nodeType="withEffect">
                                  <p:stCondLst>
                                    <p:cond delay="0"/>
                                  </p:stCondLst>
                                  <p:childTnLst>
                                    <p:animScale>
                                      <p:cBhvr>
                                        <p:cTn id="225" dur="2000" fill="hold"/>
                                        <p:tgtEl>
                                          <p:spTgt spid="72"/>
                                        </p:tgtEl>
                                      </p:cBhvr>
                                      <p:by x="0" y="0"/>
                                    </p:animScale>
                                  </p:childTnLst>
                                </p:cTn>
                              </p:par>
                              <p:par>
                                <p:cTn id="226" presetID="6" presetClass="emph" presetSubtype="0" fill="hold" grpId="2" nodeType="withEffect">
                                  <p:stCondLst>
                                    <p:cond delay="0"/>
                                  </p:stCondLst>
                                  <p:childTnLst>
                                    <p:animScale>
                                      <p:cBhvr>
                                        <p:cTn id="227" dur="2000" fill="hold"/>
                                        <p:tgtEl>
                                          <p:spTgt spid="73"/>
                                        </p:tgtEl>
                                      </p:cBhvr>
                                      <p:by x="0" y="0"/>
                                    </p:animScale>
                                  </p:childTnLst>
                                </p:cTn>
                              </p:par>
                              <p:par>
                                <p:cTn id="228" presetID="6" presetClass="emph" presetSubtype="0" fill="hold" grpId="2" nodeType="withEffect">
                                  <p:stCondLst>
                                    <p:cond delay="0"/>
                                  </p:stCondLst>
                                  <p:childTnLst>
                                    <p:animScale>
                                      <p:cBhvr>
                                        <p:cTn id="229" dur="2000" fill="hold"/>
                                        <p:tgtEl>
                                          <p:spTgt spid="74"/>
                                        </p:tgtEl>
                                      </p:cBhvr>
                                      <p:by x="0" y="0"/>
                                    </p:animScale>
                                  </p:childTnLst>
                                </p:cTn>
                              </p:par>
                              <p:par>
                                <p:cTn id="230" presetID="6" presetClass="emph" presetSubtype="0" fill="hold" grpId="2" nodeType="withEffect">
                                  <p:stCondLst>
                                    <p:cond delay="0"/>
                                  </p:stCondLst>
                                  <p:childTnLst>
                                    <p:animScale>
                                      <p:cBhvr>
                                        <p:cTn id="231" dur="2000" fill="hold"/>
                                        <p:tgtEl>
                                          <p:spTgt spid="75"/>
                                        </p:tgtEl>
                                      </p:cBhvr>
                                      <p:by x="0" y="0"/>
                                    </p:animScale>
                                  </p:childTnLst>
                                </p:cTn>
                              </p:par>
                              <p:par>
                                <p:cTn id="232" presetID="6" presetClass="emph" presetSubtype="0" fill="hold" grpId="2" nodeType="withEffect">
                                  <p:stCondLst>
                                    <p:cond delay="0"/>
                                  </p:stCondLst>
                                  <p:childTnLst>
                                    <p:animScale>
                                      <p:cBhvr>
                                        <p:cTn id="233" dur="2000" fill="hold"/>
                                        <p:tgtEl>
                                          <p:spTgt spid="76"/>
                                        </p:tgtEl>
                                      </p:cBhvr>
                                      <p:by x="0" y="0"/>
                                    </p:animScale>
                                  </p:childTnLst>
                                </p:cTn>
                              </p:par>
                              <p:par>
                                <p:cTn id="234" presetID="6" presetClass="emph" presetSubtype="0" fill="hold" grpId="2" nodeType="withEffect">
                                  <p:stCondLst>
                                    <p:cond delay="0"/>
                                  </p:stCondLst>
                                  <p:childTnLst>
                                    <p:animScale>
                                      <p:cBhvr>
                                        <p:cTn id="235" dur="2000" fill="hold"/>
                                        <p:tgtEl>
                                          <p:spTgt spid="77"/>
                                        </p:tgtEl>
                                      </p:cBhvr>
                                      <p:by x="0" y="0"/>
                                    </p:animScale>
                                  </p:childTnLst>
                                </p:cTn>
                              </p:par>
                              <p:par>
                                <p:cTn id="236" presetID="6" presetClass="emph" presetSubtype="0" fill="hold" grpId="2" nodeType="withEffect">
                                  <p:stCondLst>
                                    <p:cond delay="0"/>
                                  </p:stCondLst>
                                  <p:childTnLst>
                                    <p:animScale>
                                      <p:cBhvr>
                                        <p:cTn id="237" dur="2000" fill="hold"/>
                                        <p:tgtEl>
                                          <p:spTgt spid="78"/>
                                        </p:tgtEl>
                                      </p:cBhvr>
                                      <p:by x="0" y="0"/>
                                    </p:animScale>
                                  </p:childTnLst>
                                </p:cTn>
                              </p:par>
                              <p:par>
                                <p:cTn id="238" presetID="6" presetClass="emph" presetSubtype="0" fill="hold" grpId="2" nodeType="withEffect">
                                  <p:stCondLst>
                                    <p:cond delay="0"/>
                                  </p:stCondLst>
                                  <p:childTnLst>
                                    <p:animScale>
                                      <p:cBhvr>
                                        <p:cTn id="239" dur="2000" fill="hold"/>
                                        <p:tgtEl>
                                          <p:spTgt spid="79"/>
                                        </p:tgtEl>
                                      </p:cBhvr>
                                      <p:by x="0" y="0"/>
                                    </p:animScale>
                                  </p:childTnLst>
                                </p:cTn>
                              </p:par>
                              <p:par>
                                <p:cTn id="240" presetID="6" presetClass="emph" presetSubtype="0" fill="hold" grpId="2" nodeType="withEffect">
                                  <p:stCondLst>
                                    <p:cond delay="0"/>
                                  </p:stCondLst>
                                  <p:childTnLst>
                                    <p:animScale>
                                      <p:cBhvr>
                                        <p:cTn id="241" dur="2000" fill="hold"/>
                                        <p:tgtEl>
                                          <p:spTgt spid="80"/>
                                        </p:tgtEl>
                                      </p:cBhvr>
                                      <p:by x="0" y="0"/>
                                    </p:animScale>
                                  </p:childTnLst>
                                </p:cTn>
                              </p:par>
                              <p:par>
                                <p:cTn id="242" presetID="6" presetClass="emph" presetSubtype="0" fill="hold" grpId="2" nodeType="withEffect">
                                  <p:stCondLst>
                                    <p:cond delay="0"/>
                                  </p:stCondLst>
                                  <p:childTnLst>
                                    <p:animScale>
                                      <p:cBhvr>
                                        <p:cTn id="243" dur="2000" fill="hold"/>
                                        <p:tgtEl>
                                          <p:spTgt spid="81"/>
                                        </p:tgtEl>
                                      </p:cBhvr>
                                      <p:by x="0" y="0"/>
                                    </p:animScale>
                                  </p:childTnLst>
                                </p:cTn>
                              </p:par>
                              <p:par>
                                <p:cTn id="244" presetID="6" presetClass="emph" presetSubtype="0" fill="hold" grpId="2" nodeType="withEffect">
                                  <p:stCondLst>
                                    <p:cond delay="0"/>
                                  </p:stCondLst>
                                  <p:childTnLst>
                                    <p:animScale>
                                      <p:cBhvr>
                                        <p:cTn id="245" dur="2000" fill="hold"/>
                                        <p:tgtEl>
                                          <p:spTgt spid="82"/>
                                        </p:tgtEl>
                                      </p:cBhvr>
                                      <p:by x="0" y="0"/>
                                    </p:animScale>
                                  </p:childTnLst>
                                </p:cTn>
                              </p:par>
                              <p:par>
                                <p:cTn id="246" presetID="6" presetClass="emph" presetSubtype="0" fill="hold" grpId="2" nodeType="withEffect">
                                  <p:stCondLst>
                                    <p:cond delay="0"/>
                                  </p:stCondLst>
                                  <p:childTnLst>
                                    <p:animScale>
                                      <p:cBhvr>
                                        <p:cTn id="247" dur="2000" fill="hold"/>
                                        <p:tgtEl>
                                          <p:spTgt spid="83"/>
                                        </p:tgtEl>
                                      </p:cBhvr>
                                      <p:by x="0" y="0"/>
                                    </p:animScale>
                                  </p:childTnLst>
                                </p:cTn>
                              </p:par>
                              <p:par>
                                <p:cTn id="248" presetID="6" presetClass="emph" presetSubtype="0" fill="hold" grpId="2" nodeType="withEffect">
                                  <p:stCondLst>
                                    <p:cond delay="0"/>
                                  </p:stCondLst>
                                  <p:childTnLst>
                                    <p:animScale>
                                      <p:cBhvr>
                                        <p:cTn id="249" dur="2000" fill="hold"/>
                                        <p:tgtEl>
                                          <p:spTgt spid="84"/>
                                        </p:tgtEl>
                                      </p:cBhvr>
                                      <p:by x="0" y="0"/>
                                    </p:animScale>
                                  </p:childTnLst>
                                </p:cTn>
                              </p:par>
                              <p:par>
                                <p:cTn id="250" presetID="6" presetClass="emph" presetSubtype="0" fill="hold" grpId="2" nodeType="withEffect">
                                  <p:stCondLst>
                                    <p:cond delay="0"/>
                                  </p:stCondLst>
                                  <p:childTnLst>
                                    <p:animScale>
                                      <p:cBhvr>
                                        <p:cTn id="251" dur="2000" fill="hold"/>
                                        <p:tgtEl>
                                          <p:spTgt spid="85"/>
                                        </p:tgtEl>
                                      </p:cBhvr>
                                      <p:by x="0" y="0"/>
                                    </p:animScale>
                                  </p:childTnLst>
                                </p:cTn>
                              </p:par>
                              <p:par>
                                <p:cTn id="252" presetID="6" presetClass="emph" presetSubtype="0" fill="hold" grpId="2" nodeType="withEffect">
                                  <p:stCondLst>
                                    <p:cond delay="0"/>
                                  </p:stCondLst>
                                  <p:childTnLst>
                                    <p:animScale>
                                      <p:cBhvr>
                                        <p:cTn id="253" dur="2000" fill="hold"/>
                                        <p:tgtEl>
                                          <p:spTgt spid="86"/>
                                        </p:tgtEl>
                                      </p:cBhvr>
                                      <p:by x="0" y="0"/>
                                    </p:animScale>
                                  </p:childTnLst>
                                </p:cTn>
                              </p:par>
                              <p:par>
                                <p:cTn id="254" presetID="6" presetClass="emph" presetSubtype="0" fill="hold" grpId="2" nodeType="withEffect">
                                  <p:stCondLst>
                                    <p:cond delay="0"/>
                                  </p:stCondLst>
                                  <p:childTnLst>
                                    <p:animScale>
                                      <p:cBhvr>
                                        <p:cTn id="255" dur="2000" fill="hold"/>
                                        <p:tgtEl>
                                          <p:spTgt spid="87"/>
                                        </p:tgtEl>
                                      </p:cBhvr>
                                      <p:by x="0" y="0"/>
                                    </p:animScale>
                                  </p:childTnLst>
                                </p:cTn>
                              </p:par>
                              <p:par>
                                <p:cTn id="256" presetID="6" presetClass="emph" presetSubtype="0" fill="hold" grpId="2" nodeType="withEffect">
                                  <p:stCondLst>
                                    <p:cond delay="0"/>
                                  </p:stCondLst>
                                  <p:childTnLst>
                                    <p:animScale>
                                      <p:cBhvr>
                                        <p:cTn id="257" dur="2000" fill="hold"/>
                                        <p:tgtEl>
                                          <p:spTgt spid="88"/>
                                        </p:tgtEl>
                                      </p:cBhvr>
                                      <p:by x="0" y="0"/>
                                    </p:animScale>
                                  </p:childTnLst>
                                </p:cTn>
                              </p:par>
                              <p:par>
                                <p:cTn id="258" presetID="6" presetClass="emph" presetSubtype="0" fill="hold" grpId="2" nodeType="withEffect">
                                  <p:stCondLst>
                                    <p:cond delay="0"/>
                                  </p:stCondLst>
                                  <p:childTnLst>
                                    <p:animScale>
                                      <p:cBhvr>
                                        <p:cTn id="259" dur="2000" fill="hold"/>
                                        <p:tgtEl>
                                          <p:spTgt spid="89"/>
                                        </p:tgtEl>
                                      </p:cBhvr>
                                      <p:by x="0" y="0"/>
                                    </p:animScale>
                                  </p:childTnLst>
                                </p:cTn>
                              </p:par>
                              <p:par>
                                <p:cTn id="260" presetID="6" presetClass="emph" presetSubtype="0" fill="hold" grpId="2" nodeType="withEffect">
                                  <p:stCondLst>
                                    <p:cond delay="0"/>
                                  </p:stCondLst>
                                  <p:childTnLst>
                                    <p:animScale>
                                      <p:cBhvr>
                                        <p:cTn id="261" dur="2000" fill="hold"/>
                                        <p:tgtEl>
                                          <p:spTgt spid="90"/>
                                        </p:tgtEl>
                                      </p:cBhvr>
                                      <p:by x="0" y="0"/>
                                    </p:animScale>
                                  </p:childTnLst>
                                </p:cTn>
                              </p:par>
                              <p:par>
                                <p:cTn id="262" presetID="6" presetClass="emph" presetSubtype="0" fill="hold" grpId="2" nodeType="withEffect">
                                  <p:stCondLst>
                                    <p:cond delay="0"/>
                                  </p:stCondLst>
                                  <p:childTnLst>
                                    <p:animScale>
                                      <p:cBhvr>
                                        <p:cTn id="263" dur="2000" fill="hold"/>
                                        <p:tgtEl>
                                          <p:spTgt spid="91"/>
                                        </p:tgtEl>
                                      </p:cBhvr>
                                      <p:by x="0" y="0"/>
                                    </p:animScale>
                                  </p:childTnLst>
                                </p:cTn>
                              </p:par>
                              <p:par>
                                <p:cTn id="264" presetID="6" presetClass="emph" presetSubtype="0" fill="hold" grpId="2" nodeType="withEffect">
                                  <p:stCondLst>
                                    <p:cond delay="0"/>
                                  </p:stCondLst>
                                  <p:childTnLst>
                                    <p:animScale>
                                      <p:cBhvr>
                                        <p:cTn id="265" dur="2000" fill="hold"/>
                                        <p:tgtEl>
                                          <p:spTgt spid="92"/>
                                        </p:tgtEl>
                                      </p:cBhvr>
                                      <p:by x="0" y="0"/>
                                    </p:animScale>
                                  </p:childTnLst>
                                </p:cTn>
                              </p:par>
                              <p:par>
                                <p:cTn id="266" presetID="6" presetClass="emph" presetSubtype="0" fill="hold" grpId="2" nodeType="withEffect">
                                  <p:stCondLst>
                                    <p:cond delay="0"/>
                                  </p:stCondLst>
                                  <p:childTnLst>
                                    <p:animScale>
                                      <p:cBhvr>
                                        <p:cTn id="267" dur="2000" fill="hold"/>
                                        <p:tgtEl>
                                          <p:spTgt spid="93"/>
                                        </p:tgtEl>
                                      </p:cBhvr>
                                      <p:by x="0" y="0"/>
                                    </p:animScale>
                                  </p:childTnLst>
                                </p:cTn>
                              </p:par>
                              <p:par>
                                <p:cTn id="268" presetID="6" presetClass="emph" presetSubtype="0" fill="hold" grpId="2" nodeType="withEffect">
                                  <p:stCondLst>
                                    <p:cond delay="0"/>
                                  </p:stCondLst>
                                  <p:childTnLst>
                                    <p:animScale>
                                      <p:cBhvr>
                                        <p:cTn id="269" dur="2000" fill="hold"/>
                                        <p:tgtEl>
                                          <p:spTgt spid="94"/>
                                        </p:tgtEl>
                                      </p:cBhvr>
                                      <p:by x="0" y="0"/>
                                    </p:animScale>
                                  </p:childTnLst>
                                </p:cTn>
                              </p:par>
                            </p:childTnLst>
                          </p:cTn>
                        </p:par>
                        <p:par>
                          <p:cTn id="270" fill="hold">
                            <p:stCondLst>
                              <p:cond delay="4000"/>
                            </p:stCondLst>
                            <p:childTnLst>
                              <p:par>
                                <p:cTn id="271" presetID="10" presetClass="exit" presetSubtype="0" fill="hold" nodeType="afterEffect">
                                  <p:stCondLst>
                                    <p:cond delay="0"/>
                                  </p:stCondLst>
                                  <p:childTnLst>
                                    <p:animEffect transition="out" filter="fade">
                                      <p:cBhvr>
                                        <p:cTn id="272" dur="500"/>
                                        <p:tgtEl>
                                          <p:spTgt spid="41"/>
                                        </p:tgtEl>
                                      </p:cBhvr>
                                    </p:animEffect>
                                    <p:set>
                                      <p:cBhvr>
                                        <p:cTn id="273" dur="1" fill="hold">
                                          <p:stCondLst>
                                            <p:cond delay="499"/>
                                          </p:stCondLst>
                                        </p:cTn>
                                        <p:tgtEl>
                                          <p:spTgt spid="41"/>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10" presetClass="entr" presetSubtype="0" fill="hold" nodeType="clickEffect">
                                  <p:stCondLst>
                                    <p:cond delay="0"/>
                                  </p:stCondLst>
                                  <p:childTnLst>
                                    <p:set>
                                      <p:cBhvr>
                                        <p:cTn id="277" dur="1" fill="hold">
                                          <p:stCondLst>
                                            <p:cond delay="0"/>
                                          </p:stCondLst>
                                        </p:cTn>
                                        <p:tgtEl>
                                          <p:spTgt spid="95"/>
                                        </p:tgtEl>
                                        <p:attrNameLst>
                                          <p:attrName>style.visibility</p:attrName>
                                        </p:attrNameLst>
                                      </p:cBhvr>
                                      <p:to>
                                        <p:strVal val="visible"/>
                                      </p:to>
                                    </p:set>
                                    <p:animEffect transition="in" filter="fade">
                                      <p:cBhvr>
                                        <p:cTn id="278" dur="1000"/>
                                        <p:tgtEl>
                                          <p:spTgt spid="95"/>
                                        </p:tgtEl>
                                      </p:cBhvr>
                                    </p:animEffect>
                                  </p:childTnLst>
                                </p:cTn>
                              </p:par>
                            </p:childTnLst>
                          </p:cTn>
                        </p:par>
                        <p:par>
                          <p:cTn id="279" fill="hold">
                            <p:stCondLst>
                              <p:cond delay="1000"/>
                            </p:stCondLst>
                            <p:childTnLst>
                              <p:par>
                                <p:cTn id="280" presetID="10" presetClass="entr" presetSubtype="0" fill="hold" grpId="0" nodeType="afterEffect">
                                  <p:stCondLst>
                                    <p:cond delay="0"/>
                                  </p:stCondLst>
                                  <p:childTnLst>
                                    <p:set>
                                      <p:cBhvr>
                                        <p:cTn id="281" dur="1" fill="hold">
                                          <p:stCondLst>
                                            <p:cond delay="0"/>
                                          </p:stCondLst>
                                        </p:cTn>
                                        <p:tgtEl>
                                          <p:spTgt spid="35"/>
                                        </p:tgtEl>
                                        <p:attrNameLst>
                                          <p:attrName>style.visibility</p:attrName>
                                        </p:attrNameLst>
                                      </p:cBhvr>
                                      <p:to>
                                        <p:strVal val="visible"/>
                                      </p:to>
                                    </p:set>
                                    <p:animEffect transition="in" filter="fade">
                                      <p:cBhvr>
                                        <p:cTn id="282" dur="500"/>
                                        <p:tgtEl>
                                          <p:spTgt spid="35"/>
                                        </p:tgtEl>
                                      </p:cBhvr>
                                    </p:animEffect>
                                  </p:childTnLst>
                                </p:cTn>
                              </p:par>
                              <p:par>
                                <p:cTn id="283" presetID="10" presetClass="entr" presetSubtype="0" fill="hold" grpId="1" nodeType="withEffect">
                                  <p:stCondLst>
                                    <p:cond delay="0"/>
                                  </p:stCondLst>
                                  <p:childTnLst>
                                    <p:set>
                                      <p:cBhvr>
                                        <p:cTn id="284" dur="1" fill="hold">
                                          <p:stCondLst>
                                            <p:cond delay="0"/>
                                          </p:stCondLst>
                                        </p:cTn>
                                        <p:tgtEl>
                                          <p:spTgt spid="98"/>
                                        </p:tgtEl>
                                        <p:attrNameLst>
                                          <p:attrName>style.visibility</p:attrName>
                                        </p:attrNameLst>
                                      </p:cBhvr>
                                      <p:to>
                                        <p:strVal val="visible"/>
                                      </p:to>
                                    </p:set>
                                    <p:animEffect transition="in" filter="fade">
                                      <p:cBhvr>
                                        <p:cTn id="285" dur="1000"/>
                                        <p:tgtEl>
                                          <p:spTgt spid="98"/>
                                        </p:tgtEl>
                                      </p:cBhvr>
                                    </p:animEffect>
                                  </p:childTnLst>
                                </p:cTn>
                              </p:par>
                            </p:childTnLst>
                          </p:cTn>
                        </p:par>
                      </p:childTnLst>
                    </p:cTn>
                  </p:par>
                  <p:par>
                    <p:cTn id="286" fill="hold">
                      <p:stCondLst>
                        <p:cond delay="indefinite"/>
                      </p:stCondLst>
                      <p:childTnLst>
                        <p:par>
                          <p:cTn id="287" fill="hold">
                            <p:stCondLst>
                              <p:cond delay="0"/>
                            </p:stCondLst>
                            <p:childTnLst>
                              <p:par>
                                <p:cTn id="288" presetID="1" presetClass="exit" presetSubtype="0" fill="hold" nodeType="clickEffect">
                                  <p:stCondLst>
                                    <p:cond delay="0"/>
                                  </p:stCondLst>
                                  <p:childTnLst>
                                    <p:set>
                                      <p:cBhvr>
                                        <p:cTn id="289" dur="1" fill="hold">
                                          <p:stCondLst>
                                            <p:cond delay="0"/>
                                          </p:stCondLst>
                                        </p:cTn>
                                        <p:tgtEl>
                                          <p:spTgt spid="145"/>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142"/>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95"/>
                                        </p:tgtEl>
                                        <p:attrNameLst>
                                          <p:attrName>style.visibility</p:attrName>
                                        </p:attrNameLst>
                                      </p:cBhvr>
                                      <p:to>
                                        <p:strVal val="hidden"/>
                                      </p:to>
                                    </p:set>
                                  </p:childTnLst>
                                </p:cTn>
                              </p:par>
                              <p:par>
                                <p:cTn id="294" presetID="10" presetClass="entr" presetSubtype="0" fill="hold" nodeType="withEffect">
                                  <p:stCondLst>
                                    <p:cond delay="0"/>
                                  </p:stCondLst>
                                  <p:childTnLst>
                                    <p:set>
                                      <p:cBhvr>
                                        <p:cTn id="295" dur="1" fill="hold">
                                          <p:stCondLst>
                                            <p:cond delay="0"/>
                                          </p:stCondLst>
                                        </p:cTn>
                                        <p:tgtEl>
                                          <p:spTgt spid="139"/>
                                        </p:tgtEl>
                                        <p:attrNameLst>
                                          <p:attrName>style.visibility</p:attrName>
                                        </p:attrNameLst>
                                      </p:cBhvr>
                                      <p:to>
                                        <p:strVal val="visible"/>
                                      </p:to>
                                    </p:set>
                                    <p:animEffect transition="in" filter="fade">
                                      <p:cBhvr>
                                        <p:cTn id="296" dur="1000"/>
                                        <p:tgtEl>
                                          <p:spTgt spid="139"/>
                                        </p:tgtEl>
                                      </p:cBhvr>
                                    </p:animEffect>
                                  </p:childTnLst>
                                </p:cTn>
                              </p:par>
                              <p:par>
                                <p:cTn id="297" presetID="10" presetClass="entr" presetSubtype="0" fill="hold" nodeType="withEffect">
                                  <p:stCondLst>
                                    <p:cond delay="0"/>
                                  </p:stCondLst>
                                  <p:childTnLst>
                                    <p:set>
                                      <p:cBhvr>
                                        <p:cTn id="298" dur="1" fill="hold">
                                          <p:stCondLst>
                                            <p:cond delay="0"/>
                                          </p:stCondLst>
                                        </p:cTn>
                                        <p:tgtEl>
                                          <p:spTgt spid="112"/>
                                        </p:tgtEl>
                                        <p:attrNameLst>
                                          <p:attrName>style.visibility</p:attrName>
                                        </p:attrNameLst>
                                      </p:cBhvr>
                                      <p:to>
                                        <p:strVal val="visible"/>
                                      </p:to>
                                    </p:set>
                                    <p:animEffect transition="in" filter="fade">
                                      <p:cBhvr>
                                        <p:cTn id="299" dur="500"/>
                                        <p:tgtEl>
                                          <p:spTgt spid="112"/>
                                        </p:tgtEl>
                                      </p:cBhvr>
                                    </p:animEffect>
                                  </p:childTnLst>
                                </p:cTn>
                              </p:par>
                            </p:childTnLst>
                          </p:cTn>
                        </p:par>
                        <p:par>
                          <p:cTn id="300" fill="hold">
                            <p:stCondLst>
                              <p:cond delay="1000"/>
                            </p:stCondLst>
                            <p:childTnLst>
                              <p:par>
                                <p:cTn id="301" presetID="42" presetClass="path" presetSubtype="0" accel="50000" decel="50000" fill="hold" nodeType="afterEffect">
                                  <p:stCondLst>
                                    <p:cond delay="0"/>
                                  </p:stCondLst>
                                  <p:childTnLst>
                                    <p:animMotion origin="layout" path="M 0 0 L 0 0.25 E" pathEditMode="relative" ptsTypes="">
                                      <p:cBhvr>
                                        <p:cTn id="302" dur="2000" fill="hold"/>
                                        <p:tgtEl>
                                          <p:spTgt spid="112"/>
                                        </p:tgtEl>
                                        <p:attrNameLst>
                                          <p:attrName>ppt_x</p:attrName>
                                          <p:attrName>ppt_y</p:attrName>
                                        </p:attrNameLst>
                                      </p:cBhvr>
                                    </p:animMotion>
                                  </p:childTnLst>
                                </p:cTn>
                              </p:par>
                            </p:childTnLst>
                          </p:cTn>
                        </p:par>
                        <p:par>
                          <p:cTn id="303" fill="hold">
                            <p:stCondLst>
                              <p:cond delay="3000"/>
                            </p:stCondLst>
                            <p:childTnLst>
                              <p:par>
                                <p:cTn id="304" presetID="22" presetClass="exit" presetSubtype="1" fill="hold" grpId="0" nodeType="afterEffect">
                                  <p:stCondLst>
                                    <p:cond delay="0"/>
                                  </p:stCondLst>
                                  <p:childTnLst>
                                    <p:animEffect transition="out" filter="wipe(up)">
                                      <p:cBhvr>
                                        <p:cTn id="305" dur="500"/>
                                        <p:tgtEl>
                                          <p:spTgt spid="14"/>
                                        </p:tgtEl>
                                      </p:cBhvr>
                                    </p:animEffect>
                                    <p:set>
                                      <p:cBhvr>
                                        <p:cTn id="306" dur="1" fill="hold">
                                          <p:stCondLst>
                                            <p:cond delay="499"/>
                                          </p:stCondLst>
                                        </p:cTn>
                                        <p:tgtEl>
                                          <p:spTgt spid="14"/>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22" presetClass="entr" presetSubtype="4" fill="hold" grpId="0" nodeType="clickEffect">
                                  <p:stCondLst>
                                    <p:cond delay="0"/>
                                  </p:stCondLst>
                                  <p:childTnLst>
                                    <p:set>
                                      <p:cBhvr>
                                        <p:cTn id="310" dur="1" fill="hold">
                                          <p:stCondLst>
                                            <p:cond delay="0"/>
                                          </p:stCondLst>
                                        </p:cTn>
                                        <p:tgtEl>
                                          <p:spTgt spid="4"/>
                                        </p:tgtEl>
                                        <p:attrNameLst>
                                          <p:attrName>style.visibility</p:attrName>
                                        </p:attrNameLst>
                                      </p:cBhvr>
                                      <p:to>
                                        <p:strVal val="visible"/>
                                      </p:to>
                                    </p:set>
                                    <p:animEffect transition="in" filter="wipe(down)">
                                      <p:cBhvr>
                                        <p:cTn id="311" dur="1000"/>
                                        <p:tgtEl>
                                          <p:spTgt spid="4"/>
                                        </p:tgtEl>
                                      </p:cBhvr>
                                    </p:animEffect>
                                  </p:childTnLst>
                                </p:cTn>
                              </p:par>
                            </p:childTnLst>
                          </p:cTn>
                        </p:par>
                        <p:par>
                          <p:cTn id="312" fill="hold">
                            <p:stCondLst>
                              <p:cond delay="1000"/>
                            </p:stCondLst>
                            <p:childTnLst>
                              <p:par>
                                <p:cTn id="313" presetID="22" presetClass="exit" presetSubtype="1" fill="hold" grpId="0" nodeType="afterEffect">
                                  <p:stCondLst>
                                    <p:cond delay="0"/>
                                  </p:stCondLst>
                                  <p:childTnLst>
                                    <p:animEffect transition="out" filter="wipe(up)">
                                      <p:cBhvr>
                                        <p:cTn id="314" dur="1000"/>
                                        <p:tgtEl>
                                          <p:spTgt spid="98"/>
                                        </p:tgtEl>
                                      </p:cBhvr>
                                    </p:animEffect>
                                    <p:set>
                                      <p:cBhvr>
                                        <p:cTn id="315" dur="1" fill="hold">
                                          <p:stCondLst>
                                            <p:cond delay="999"/>
                                          </p:stCondLst>
                                        </p:cTn>
                                        <p:tgtEl>
                                          <p:spTgt spid="98"/>
                                        </p:tgtEl>
                                        <p:attrNameLst>
                                          <p:attrName>style.visibility</p:attrName>
                                        </p:attrNameLst>
                                      </p:cBhvr>
                                      <p:to>
                                        <p:strVal val="hidden"/>
                                      </p:to>
                                    </p:set>
                                  </p:childTnLst>
                                </p:cTn>
                              </p:par>
                              <p:par>
                                <p:cTn id="316" presetID="1" presetClass="exit" presetSubtype="0" fill="hold" nodeType="withEffect">
                                  <p:stCondLst>
                                    <p:cond delay="0"/>
                                  </p:stCondLst>
                                  <p:childTnLst>
                                    <p:set>
                                      <p:cBhvr>
                                        <p:cTn id="317" dur="1" fill="hold">
                                          <p:stCondLst>
                                            <p:cond delay="0"/>
                                          </p:stCondLst>
                                        </p:cTn>
                                        <p:tgtEl>
                                          <p:spTgt spid="112"/>
                                        </p:tgtEl>
                                        <p:attrNameLst>
                                          <p:attrName>style.visibility</p:attrName>
                                        </p:attrNameLst>
                                      </p:cBhvr>
                                      <p:to>
                                        <p:strVal val="hidden"/>
                                      </p:to>
                                    </p:set>
                                  </p:childTnLst>
                                </p:cTn>
                              </p:par>
                              <p:par>
                                <p:cTn id="318" presetID="1" presetClass="entr" presetSubtype="0" fill="hold" nodeType="withEffect">
                                  <p:stCondLst>
                                    <p:cond delay="0"/>
                                  </p:stCondLst>
                                  <p:childTnLst>
                                    <p:set>
                                      <p:cBhvr>
                                        <p:cTn id="319" dur="1" fill="hold">
                                          <p:stCondLst>
                                            <p:cond delay="0"/>
                                          </p:stCondLst>
                                        </p:cTn>
                                        <p:tgtEl>
                                          <p:spTgt spid="1026"/>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0" presetClass="entr" presetSubtype="0" fill="hold" nodeType="clickEffect">
                                  <p:stCondLst>
                                    <p:cond delay="0"/>
                                  </p:stCondLst>
                                  <p:childTnLst>
                                    <p:set>
                                      <p:cBhvr>
                                        <p:cTn id="323" dur="1" fill="hold">
                                          <p:stCondLst>
                                            <p:cond delay="0"/>
                                          </p:stCondLst>
                                        </p:cTn>
                                        <p:tgtEl>
                                          <p:spTgt spid="37"/>
                                        </p:tgtEl>
                                        <p:attrNameLst>
                                          <p:attrName>style.visibility</p:attrName>
                                        </p:attrNameLst>
                                      </p:cBhvr>
                                      <p:to>
                                        <p:strVal val="visible"/>
                                      </p:to>
                                    </p:set>
                                    <p:animEffect transition="in" filter="fade">
                                      <p:cBhvr>
                                        <p:cTn id="324" dur="500"/>
                                        <p:tgtEl>
                                          <p:spTgt spid="37"/>
                                        </p:tgtEl>
                                      </p:cBhvr>
                                    </p:animEffect>
                                  </p:childTnLst>
                                </p:cTn>
                              </p:par>
                            </p:childTnLst>
                          </p:cTn>
                        </p:par>
                      </p:childTnLst>
                    </p:cTn>
                  </p:par>
                  <p:par>
                    <p:cTn id="325" fill="hold">
                      <p:stCondLst>
                        <p:cond delay="indefinite"/>
                      </p:stCondLst>
                      <p:childTnLst>
                        <p:par>
                          <p:cTn id="326" fill="hold">
                            <p:stCondLst>
                              <p:cond delay="0"/>
                            </p:stCondLst>
                            <p:childTnLst>
                              <p:par>
                                <p:cTn id="327" presetID="57" presetClass="path" presetSubtype="0" accel="50000" decel="50000" fill="hold" nodeType="clickEffect">
                                  <p:stCondLst>
                                    <p:cond delay="0"/>
                                  </p:stCondLst>
                                  <p:childTnLst>
                                    <p:animMotion origin="layout" path="M 1.66667E-6 -6.17284E-7 L 1.66667E-6 -0.1892 C 1.66667E-6 -0.27438 0.03125 -0.37839 0.05694 -0.37839 L 0.11423 -0.37839 " pathEditMode="relative" rAng="0" ptsTypes="FfFF">
                                      <p:cBhvr>
                                        <p:cTn id="328" dur="2000" fill="hold"/>
                                        <p:tgtEl>
                                          <p:spTgt spid="1026"/>
                                        </p:tgtEl>
                                        <p:attrNameLst>
                                          <p:attrName>ppt_x</p:attrName>
                                          <p:attrName>ppt_y</p:attrName>
                                        </p:attrNameLst>
                                      </p:cBhvr>
                                      <p:rCtr x="5712" y="-18920"/>
                                    </p:animMotion>
                                  </p:childTnLst>
                                </p:cTn>
                              </p:par>
                              <p:par>
                                <p:cTn id="329" presetID="57" presetClass="path" presetSubtype="0" accel="50000" decel="50000" fill="hold" grpId="1" nodeType="withEffect">
                                  <p:stCondLst>
                                    <p:cond delay="0"/>
                                  </p:stCondLst>
                                  <p:childTnLst>
                                    <p:animMotion origin="layout" path="M -2.77778E-6 3.33333E-6 L -2.77778E-6 -0.1892 C -2.77778E-6 -0.27439 0.03125 -0.3784 0.05695 -0.3784 L 0.11424 -0.3784 " pathEditMode="relative" rAng="0" ptsTypes="FfFF">
                                      <p:cBhvr>
                                        <p:cTn id="330" dur="2000" fill="hold"/>
                                        <p:tgtEl>
                                          <p:spTgt spid="4"/>
                                        </p:tgtEl>
                                        <p:attrNameLst>
                                          <p:attrName>ppt_x</p:attrName>
                                          <p:attrName>ppt_y</p:attrName>
                                        </p:attrNameLst>
                                      </p:cBhvr>
                                      <p:rCtr x="5712" y="-18920"/>
                                    </p:animMotion>
                                  </p:childTnLst>
                                </p:cTn>
                              </p:par>
                            </p:childTnLst>
                          </p:cTn>
                        </p:par>
                      </p:childTnLst>
                    </p:cTn>
                  </p:par>
                  <p:par>
                    <p:cTn id="331" fill="hold">
                      <p:stCondLst>
                        <p:cond delay="indefinite"/>
                      </p:stCondLst>
                      <p:childTnLst>
                        <p:par>
                          <p:cTn id="332" fill="hold">
                            <p:stCondLst>
                              <p:cond delay="0"/>
                            </p:stCondLst>
                            <p:childTnLst>
                              <p:par>
                                <p:cTn id="333" presetID="22" presetClass="exit" presetSubtype="1" fill="hold" grpId="2" nodeType="clickEffect">
                                  <p:stCondLst>
                                    <p:cond delay="0"/>
                                  </p:stCondLst>
                                  <p:childTnLst>
                                    <p:animEffect transition="out" filter="wipe(up)">
                                      <p:cBhvr>
                                        <p:cTn id="334" dur="2000"/>
                                        <p:tgtEl>
                                          <p:spTgt spid="4"/>
                                        </p:tgtEl>
                                      </p:cBhvr>
                                    </p:animEffect>
                                    <p:set>
                                      <p:cBhvr>
                                        <p:cTn id="335" dur="1" fill="hold">
                                          <p:stCondLst>
                                            <p:cond delay="1999"/>
                                          </p:stCondLst>
                                        </p:cTn>
                                        <p:tgtEl>
                                          <p:spTgt spid="4"/>
                                        </p:tgtEl>
                                        <p:attrNameLst>
                                          <p:attrName>style.visibility</p:attrName>
                                        </p:attrNameLst>
                                      </p:cBhvr>
                                      <p:to>
                                        <p:strVal val="hidden"/>
                                      </p:to>
                                    </p:set>
                                  </p:childTnLst>
                                </p:cTn>
                              </p:par>
                              <p:par>
                                <p:cTn id="336" presetID="10" presetClass="entr" presetSubtype="0" fill="hold" grpId="1" nodeType="withEffect">
                                  <p:stCondLst>
                                    <p:cond delay="0"/>
                                  </p:stCondLst>
                                  <p:childTnLst>
                                    <p:set>
                                      <p:cBhvr>
                                        <p:cTn id="337" dur="1" fill="hold">
                                          <p:stCondLst>
                                            <p:cond delay="0"/>
                                          </p:stCondLst>
                                        </p:cTn>
                                        <p:tgtEl>
                                          <p:spTgt spid="6"/>
                                        </p:tgtEl>
                                        <p:attrNameLst>
                                          <p:attrName>style.visibility</p:attrName>
                                        </p:attrNameLst>
                                      </p:cBhvr>
                                      <p:to>
                                        <p:strVal val="visible"/>
                                      </p:to>
                                    </p:set>
                                    <p:animEffect transition="in" filter="fade">
                                      <p:cBhvr>
                                        <p:cTn id="338" dur="500"/>
                                        <p:tgtEl>
                                          <p:spTgt spid="6"/>
                                        </p:tgtEl>
                                      </p:cBhvr>
                                    </p:animEffect>
                                  </p:childTnLst>
                                </p:cTn>
                              </p:par>
                              <p:par>
                                <p:cTn id="339" presetID="42" presetClass="exit" presetSubtype="0" repeatCount="3000" fill="hold" grpId="0" nodeType="withEffect">
                                  <p:stCondLst>
                                    <p:cond delay="0"/>
                                  </p:stCondLst>
                                  <p:childTnLst>
                                    <p:animEffect transition="out" filter="fade">
                                      <p:cBhvr>
                                        <p:cTn id="340" dur="1000"/>
                                        <p:tgtEl>
                                          <p:spTgt spid="6"/>
                                        </p:tgtEl>
                                      </p:cBhvr>
                                    </p:animEffect>
                                    <p:anim calcmode="lin" valueType="num">
                                      <p:cBhvr>
                                        <p:cTn id="341" dur="1000"/>
                                        <p:tgtEl>
                                          <p:spTgt spid="6"/>
                                        </p:tgtEl>
                                        <p:attrNameLst>
                                          <p:attrName>ppt_x</p:attrName>
                                        </p:attrNameLst>
                                      </p:cBhvr>
                                      <p:tavLst>
                                        <p:tav tm="0">
                                          <p:val>
                                            <p:strVal val="ppt_x"/>
                                          </p:val>
                                        </p:tav>
                                        <p:tav tm="100000">
                                          <p:val>
                                            <p:strVal val="ppt_x"/>
                                          </p:val>
                                        </p:tav>
                                      </p:tavLst>
                                    </p:anim>
                                    <p:anim calcmode="lin" valueType="num">
                                      <p:cBhvr>
                                        <p:cTn id="342" dur="1000"/>
                                        <p:tgtEl>
                                          <p:spTgt spid="6"/>
                                        </p:tgtEl>
                                        <p:attrNameLst>
                                          <p:attrName>ppt_y</p:attrName>
                                        </p:attrNameLst>
                                      </p:cBhvr>
                                      <p:tavLst>
                                        <p:tav tm="0">
                                          <p:val>
                                            <p:strVal val="ppt_y"/>
                                          </p:val>
                                        </p:tav>
                                        <p:tav tm="100000">
                                          <p:val>
                                            <p:strVal val="ppt_y+.1"/>
                                          </p:val>
                                        </p:tav>
                                      </p:tavLst>
                                    </p:anim>
                                    <p:set>
                                      <p:cBhvr>
                                        <p:cTn id="343" dur="1" fill="hold">
                                          <p:stCondLst>
                                            <p:cond delay="999"/>
                                          </p:stCondLst>
                                        </p:cTn>
                                        <p:tgtEl>
                                          <p:spTgt spid="6"/>
                                        </p:tgtEl>
                                        <p:attrNameLst>
                                          <p:attrName>style.visibility</p:attrName>
                                        </p:attrNameLst>
                                      </p:cBhvr>
                                      <p:to>
                                        <p:strVal val="hidden"/>
                                      </p:to>
                                    </p:set>
                                  </p:childTnLst>
                                </p:cTn>
                              </p:par>
                              <p:par>
                                <p:cTn id="344" presetID="22" presetClass="entr" presetSubtype="4" fill="hold" grpId="0" nodeType="withEffect">
                                  <p:stCondLst>
                                    <p:cond delay="700"/>
                                  </p:stCondLst>
                                  <p:childTnLst>
                                    <p:set>
                                      <p:cBhvr>
                                        <p:cTn id="345" dur="1" fill="hold">
                                          <p:stCondLst>
                                            <p:cond delay="0"/>
                                          </p:stCondLst>
                                        </p:cTn>
                                        <p:tgtEl>
                                          <p:spTgt spid="47"/>
                                        </p:tgtEl>
                                        <p:attrNameLst>
                                          <p:attrName>style.visibility</p:attrName>
                                        </p:attrNameLst>
                                      </p:cBhvr>
                                      <p:to>
                                        <p:strVal val="visible"/>
                                      </p:to>
                                    </p:set>
                                    <p:animEffect transition="in" filter="wipe(down)">
                                      <p:cBhvr>
                                        <p:cTn id="346" dur="1900"/>
                                        <p:tgtEl>
                                          <p:spTgt spid="47"/>
                                        </p:tgtEl>
                                      </p:cBhvr>
                                    </p:animEffect>
                                  </p:childTnLst>
                                </p:cTn>
                              </p:par>
                            </p:childTnLst>
                          </p:cTn>
                        </p:par>
                      </p:childTnLst>
                    </p:cTn>
                  </p:par>
                  <p:par>
                    <p:cTn id="347" fill="hold">
                      <p:stCondLst>
                        <p:cond delay="indefinite"/>
                      </p:stCondLst>
                      <p:childTnLst>
                        <p:par>
                          <p:cTn id="348" fill="hold">
                            <p:stCondLst>
                              <p:cond delay="0"/>
                            </p:stCondLst>
                            <p:childTnLst>
                              <p:par>
                                <p:cTn id="349" presetID="10" presetClass="entr" presetSubtype="0" fill="hold" grpId="0" nodeType="clickEffect">
                                  <p:stCondLst>
                                    <p:cond delay="0"/>
                                  </p:stCondLst>
                                  <p:childTnLst>
                                    <p:set>
                                      <p:cBhvr>
                                        <p:cTn id="350" dur="1" fill="hold">
                                          <p:stCondLst>
                                            <p:cond delay="0"/>
                                          </p:stCondLst>
                                        </p:cTn>
                                        <p:tgtEl>
                                          <p:spTgt spid="36"/>
                                        </p:tgtEl>
                                        <p:attrNameLst>
                                          <p:attrName>style.visibility</p:attrName>
                                        </p:attrNameLst>
                                      </p:cBhvr>
                                      <p:to>
                                        <p:strVal val="visible"/>
                                      </p:to>
                                    </p:set>
                                    <p:animEffect transition="in" filter="fade">
                                      <p:cBhvr>
                                        <p:cTn id="351" dur="500"/>
                                        <p:tgtEl>
                                          <p:spTgt spid="36"/>
                                        </p:tgtEl>
                                      </p:cBhvr>
                                    </p:animEffect>
                                  </p:childTnLst>
                                </p:cTn>
                              </p:par>
                              <p:par>
                                <p:cTn id="352" presetID="10" presetClass="entr" presetSubtype="0" fill="hold" grpId="0" nodeType="withEffect">
                                  <p:stCondLst>
                                    <p:cond delay="0"/>
                                  </p:stCondLst>
                                  <p:childTnLst>
                                    <p:set>
                                      <p:cBhvr>
                                        <p:cTn id="353" dur="1" fill="hold">
                                          <p:stCondLst>
                                            <p:cond delay="0"/>
                                          </p:stCondLst>
                                        </p:cTn>
                                        <p:tgtEl>
                                          <p:spTgt spid="17"/>
                                        </p:tgtEl>
                                        <p:attrNameLst>
                                          <p:attrName>style.visibility</p:attrName>
                                        </p:attrNameLst>
                                      </p:cBhvr>
                                      <p:to>
                                        <p:strVal val="visible"/>
                                      </p:to>
                                    </p:set>
                                    <p:animEffect transition="in" filter="fade">
                                      <p:cBhvr>
                                        <p:cTn id="354" dur="500"/>
                                        <p:tgtEl>
                                          <p:spTgt spid="17"/>
                                        </p:tgtEl>
                                      </p:cBhvr>
                                    </p:animEffec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nodeType="clickEffect">
                                  <p:stCondLst>
                                    <p:cond delay="0"/>
                                  </p:stCondLst>
                                  <p:childTnLst>
                                    <p:set>
                                      <p:cBhvr>
                                        <p:cTn id="358" dur="1" fill="hold">
                                          <p:stCondLst>
                                            <p:cond delay="0"/>
                                          </p:stCondLst>
                                        </p:cTn>
                                        <p:tgtEl>
                                          <p:spTgt spid="8"/>
                                        </p:tgtEl>
                                        <p:attrNameLst>
                                          <p:attrName>style.visibility</p:attrName>
                                        </p:attrNameLst>
                                      </p:cBhvr>
                                      <p:to>
                                        <p:strVal val="visible"/>
                                      </p:to>
                                    </p:set>
                                  </p:childTnLst>
                                </p:cTn>
                              </p:par>
                              <p:par>
                                <p:cTn id="359" presetID="10" presetClass="exit" presetSubtype="0" fill="hold" grpId="1" nodeType="withEffect">
                                  <p:stCondLst>
                                    <p:cond delay="0"/>
                                  </p:stCondLst>
                                  <p:childTnLst>
                                    <p:animEffect transition="out" filter="fade">
                                      <p:cBhvr>
                                        <p:cTn id="360" dur="500"/>
                                        <p:tgtEl>
                                          <p:spTgt spid="47"/>
                                        </p:tgtEl>
                                      </p:cBhvr>
                                    </p:animEffect>
                                    <p:set>
                                      <p:cBhvr>
                                        <p:cTn id="361" dur="1" fill="hold">
                                          <p:stCondLst>
                                            <p:cond delay="499"/>
                                          </p:stCondLst>
                                        </p:cTn>
                                        <p:tgtEl>
                                          <p:spTgt spid="47"/>
                                        </p:tgtEl>
                                        <p:attrNameLst>
                                          <p:attrName>style.visibility</p:attrName>
                                        </p:attrNameLst>
                                      </p:cBhvr>
                                      <p:to>
                                        <p:strVal val="hidden"/>
                                      </p:to>
                                    </p:set>
                                  </p:childTnLst>
                                </p:cTn>
                              </p:par>
                              <p:par>
                                <p:cTn id="362" presetID="10" presetClass="exit" presetSubtype="0" fill="hold" nodeType="withEffect">
                                  <p:stCondLst>
                                    <p:cond delay="0"/>
                                  </p:stCondLst>
                                  <p:childTnLst>
                                    <p:animEffect transition="out" filter="fade">
                                      <p:cBhvr>
                                        <p:cTn id="363" dur="500"/>
                                        <p:tgtEl>
                                          <p:spTgt spid="37"/>
                                        </p:tgtEl>
                                      </p:cBhvr>
                                    </p:animEffect>
                                    <p:set>
                                      <p:cBhvr>
                                        <p:cTn id="364" dur="1" fill="hold">
                                          <p:stCondLst>
                                            <p:cond delay="499"/>
                                          </p:stCondLst>
                                        </p:cTn>
                                        <p:tgtEl>
                                          <p:spTgt spid="37"/>
                                        </p:tgtEl>
                                        <p:attrNameLst>
                                          <p:attrName>style.visibility</p:attrName>
                                        </p:attrNameLst>
                                      </p:cBhvr>
                                      <p:to>
                                        <p:strVal val="hidden"/>
                                      </p:to>
                                    </p:set>
                                  </p:childTnLst>
                                </p:cTn>
                              </p:par>
                              <p:par>
                                <p:cTn id="365" presetID="8" presetClass="emph" presetSubtype="0" fill="hold" nodeType="withEffect">
                                  <p:stCondLst>
                                    <p:cond delay="0"/>
                                  </p:stCondLst>
                                  <p:childTnLst>
                                    <p:animRot by="5400000">
                                      <p:cBhvr>
                                        <p:cTn id="366" dur="2000" fill="hold"/>
                                        <p:tgtEl>
                                          <p:spTgt spid="8"/>
                                        </p:tgtEl>
                                        <p:attrNameLst>
                                          <p:attrName>r</p:attrName>
                                        </p:attrNameLst>
                                      </p:cBhvr>
                                    </p:animRot>
                                  </p:childTnLst>
                                </p:cTn>
                              </p:par>
                              <p:par>
                                <p:cTn id="367" presetID="10" presetClass="exit" presetSubtype="0" fill="hold" nodeType="withEffect">
                                  <p:stCondLst>
                                    <p:cond delay="0"/>
                                  </p:stCondLst>
                                  <p:childTnLst>
                                    <p:animEffect transition="out" filter="fade">
                                      <p:cBhvr>
                                        <p:cTn id="368" dur="500"/>
                                        <p:tgtEl>
                                          <p:spTgt spid="1026"/>
                                        </p:tgtEl>
                                      </p:cBhvr>
                                    </p:animEffect>
                                    <p:set>
                                      <p:cBhvr>
                                        <p:cTn id="369" dur="1" fill="hold">
                                          <p:stCondLst>
                                            <p:cond delay="499"/>
                                          </p:stCondLst>
                                        </p:cTn>
                                        <p:tgtEl>
                                          <p:spTgt spid="1026"/>
                                        </p:tgtEl>
                                        <p:attrNameLst>
                                          <p:attrName>style.visibility</p:attrName>
                                        </p:attrNameLst>
                                      </p:cBhvr>
                                      <p:to>
                                        <p:strVal val="hidden"/>
                                      </p:to>
                                    </p:set>
                                  </p:childTnLst>
                                </p:cTn>
                              </p:par>
                            </p:childTnLst>
                          </p:cTn>
                        </p:par>
                        <p:par>
                          <p:cTn id="370" fill="hold">
                            <p:stCondLst>
                              <p:cond delay="2000"/>
                            </p:stCondLst>
                            <p:childTnLst>
                              <p:par>
                                <p:cTn id="371" presetID="22" presetClass="entr" presetSubtype="8" fill="hold" grpId="0" nodeType="afterEffect">
                                  <p:stCondLst>
                                    <p:cond delay="0"/>
                                  </p:stCondLst>
                                  <p:childTnLst>
                                    <p:set>
                                      <p:cBhvr>
                                        <p:cTn id="372" dur="1" fill="hold">
                                          <p:stCondLst>
                                            <p:cond delay="0"/>
                                          </p:stCondLst>
                                        </p:cTn>
                                        <p:tgtEl>
                                          <p:spTgt spid="100"/>
                                        </p:tgtEl>
                                        <p:attrNameLst>
                                          <p:attrName>style.visibility</p:attrName>
                                        </p:attrNameLst>
                                      </p:cBhvr>
                                      <p:to>
                                        <p:strVal val="visible"/>
                                      </p:to>
                                    </p:set>
                                    <p:animEffect transition="in" filter="wipe(left)">
                                      <p:cBhvr>
                                        <p:cTn id="373" dur="2000"/>
                                        <p:tgtEl>
                                          <p:spTgt spid="100"/>
                                        </p:tgtEl>
                                      </p:cBhvr>
                                    </p:animEffect>
                                  </p:childTnLst>
                                </p:cTn>
                              </p:par>
                              <p:par>
                                <p:cTn id="374" presetID="10" presetClass="entr" presetSubtype="0" fill="hold" grpId="0" nodeType="withEffect">
                                  <p:stCondLst>
                                    <p:cond delay="0"/>
                                  </p:stCondLst>
                                  <p:childTnLst>
                                    <p:set>
                                      <p:cBhvr>
                                        <p:cTn id="375" dur="1" fill="hold">
                                          <p:stCondLst>
                                            <p:cond delay="0"/>
                                          </p:stCondLst>
                                        </p:cTn>
                                        <p:tgtEl>
                                          <p:spTgt spid="126"/>
                                        </p:tgtEl>
                                        <p:attrNameLst>
                                          <p:attrName>style.visibility</p:attrName>
                                        </p:attrNameLst>
                                      </p:cBhvr>
                                      <p:to>
                                        <p:strVal val="visible"/>
                                      </p:to>
                                    </p:set>
                                    <p:animEffect transition="in" filter="fade">
                                      <p:cBhvr>
                                        <p:cTn id="376" dur="500"/>
                                        <p:tgtEl>
                                          <p:spTgt spid="126"/>
                                        </p:tgtEl>
                                      </p:cBhvr>
                                    </p:animEffect>
                                  </p:childTnLst>
                                </p:cTn>
                              </p:par>
                            </p:childTnLst>
                          </p:cTn>
                        </p:par>
                        <p:par>
                          <p:cTn id="377" fill="hold">
                            <p:stCondLst>
                              <p:cond delay="4000"/>
                            </p:stCondLst>
                            <p:childTnLst>
                              <p:par>
                                <p:cTn id="378" presetID="10" presetClass="entr" presetSubtype="0" fill="hold" grpId="1" nodeType="afterEffect">
                                  <p:stCondLst>
                                    <p:cond delay="0"/>
                                  </p:stCondLst>
                                  <p:childTnLst>
                                    <p:set>
                                      <p:cBhvr>
                                        <p:cTn id="379" dur="1" fill="hold">
                                          <p:stCondLst>
                                            <p:cond delay="0"/>
                                          </p:stCondLst>
                                        </p:cTn>
                                        <p:tgtEl>
                                          <p:spTgt spid="101"/>
                                        </p:tgtEl>
                                        <p:attrNameLst>
                                          <p:attrName>style.visibility</p:attrName>
                                        </p:attrNameLst>
                                      </p:cBhvr>
                                      <p:to>
                                        <p:strVal val="visible"/>
                                      </p:to>
                                    </p:set>
                                    <p:animEffect transition="in" filter="fade">
                                      <p:cBhvr>
                                        <p:cTn id="380" dur="500"/>
                                        <p:tgtEl>
                                          <p:spTgt spid="101"/>
                                        </p:tgtEl>
                                      </p:cBhvr>
                                    </p:animEffect>
                                  </p:childTnLst>
                                </p:cTn>
                              </p:par>
                            </p:childTnLst>
                          </p:cTn>
                        </p:par>
                        <p:par>
                          <p:cTn id="381" fill="hold">
                            <p:stCondLst>
                              <p:cond delay="4500"/>
                            </p:stCondLst>
                            <p:childTnLst>
                              <p:par>
                                <p:cTn id="382" presetID="42" presetClass="exit" presetSubtype="0" repeatCount="3000" fill="hold" grpId="0" nodeType="afterEffect">
                                  <p:stCondLst>
                                    <p:cond delay="0"/>
                                  </p:stCondLst>
                                  <p:childTnLst>
                                    <p:animEffect transition="out" filter="fade">
                                      <p:cBhvr>
                                        <p:cTn id="383" dur="1000"/>
                                        <p:tgtEl>
                                          <p:spTgt spid="101"/>
                                        </p:tgtEl>
                                      </p:cBhvr>
                                    </p:animEffect>
                                    <p:anim calcmode="lin" valueType="num">
                                      <p:cBhvr>
                                        <p:cTn id="384" dur="1000"/>
                                        <p:tgtEl>
                                          <p:spTgt spid="101"/>
                                        </p:tgtEl>
                                        <p:attrNameLst>
                                          <p:attrName>ppt_x</p:attrName>
                                        </p:attrNameLst>
                                      </p:cBhvr>
                                      <p:tavLst>
                                        <p:tav tm="0">
                                          <p:val>
                                            <p:strVal val="ppt_x"/>
                                          </p:val>
                                        </p:tav>
                                        <p:tav tm="100000">
                                          <p:val>
                                            <p:strVal val="ppt_x"/>
                                          </p:val>
                                        </p:tav>
                                      </p:tavLst>
                                    </p:anim>
                                    <p:anim calcmode="lin" valueType="num">
                                      <p:cBhvr>
                                        <p:cTn id="385" dur="1000"/>
                                        <p:tgtEl>
                                          <p:spTgt spid="101"/>
                                        </p:tgtEl>
                                        <p:attrNameLst>
                                          <p:attrName>ppt_y</p:attrName>
                                        </p:attrNameLst>
                                      </p:cBhvr>
                                      <p:tavLst>
                                        <p:tav tm="0">
                                          <p:val>
                                            <p:strVal val="ppt_y"/>
                                          </p:val>
                                        </p:tav>
                                        <p:tav tm="100000">
                                          <p:val>
                                            <p:strVal val="ppt_y+.1"/>
                                          </p:val>
                                        </p:tav>
                                      </p:tavLst>
                                    </p:anim>
                                    <p:set>
                                      <p:cBhvr>
                                        <p:cTn id="386" dur="1" fill="hold">
                                          <p:stCondLst>
                                            <p:cond delay="999"/>
                                          </p:stCondLst>
                                        </p:cTn>
                                        <p:tgtEl>
                                          <p:spTgt spid="101"/>
                                        </p:tgtEl>
                                        <p:attrNameLst>
                                          <p:attrName>style.visibility</p:attrName>
                                        </p:attrNameLst>
                                      </p:cBhvr>
                                      <p:to>
                                        <p:strVal val="hidden"/>
                                      </p:to>
                                    </p:set>
                                  </p:childTnLst>
                                </p:cTn>
                              </p:par>
                              <p:par>
                                <p:cTn id="387" presetID="22" presetClass="exit" presetSubtype="8" fill="hold" grpId="1" nodeType="withEffect">
                                  <p:stCondLst>
                                    <p:cond delay="1300"/>
                                  </p:stCondLst>
                                  <p:childTnLst>
                                    <p:animEffect transition="out" filter="wipe(left)">
                                      <p:cBhvr>
                                        <p:cTn id="388" dur="1700"/>
                                        <p:tgtEl>
                                          <p:spTgt spid="100"/>
                                        </p:tgtEl>
                                      </p:cBhvr>
                                    </p:animEffect>
                                    <p:set>
                                      <p:cBhvr>
                                        <p:cTn id="389" dur="1" fill="hold">
                                          <p:stCondLst>
                                            <p:cond delay="1699"/>
                                          </p:stCondLst>
                                        </p:cTn>
                                        <p:tgtEl>
                                          <p:spTgt spid="100"/>
                                        </p:tgtEl>
                                        <p:attrNameLst>
                                          <p:attrName>style.visibility</p:attrName>
                                        </p:attrNameLst>
                                      </p:cBhvr>
                                      <p:to>
                                        <p:strVal val="hidden"/>
                                      </p:to>
                                    </p:set>
                                  </p:childTnLst>
                                </p:cTn>
                              </p:par>
                              <p:par>
                                <p:cTn id="390" presetID="10" presetClass="entr" presetSubtype="0" fill="hold" grpId="0" nodeType="withEffect">
                                  <p:stCondLst>
                                    <p:cond delay="2000"/>
                                  </p:stCondLst>
                                  <p:childTnLst>
                                    <p:set>
                                      <p:cBhvr>
                                        <p:cTn id="391" dur="1" fill="hold">
                                          <p:stCondLst>
                                            <p:cond delay="0"/>
                                          </p:stCondLst>
                                        </p:cTn>
                                        <p:tgtEl>
                                          <p:spTgt spid="18"/>
                                        </p:tgtEl>
                                        <p:attrNameLst>
                                          <p:attrName>style.visibility</p:attrName>
                                        </p:attrNameLst>
                                      </p:cBhvr>
                                      <p:to>
                                        <p:strVal val="visible"/>
                                      </p:to>
                                    </p:set>
                                    <p:animEffect transition="in" filter="fade">
                                      <p:cBhvr>
                                        <p:cTn id="392" dur="1000"/>
                                        <p:tgtEl>
                                          <p:spTgt spid="18"/>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xit" presetSubtype="0" fill="hold" grpId="2" nodeType="clickEffect">
                                  <p:stCondLst>
                                    <p:cond delay="0"/>
                                  </p:stCondLst>
                                  <p:childTnLst>
                                    <p:animEffect transition="out" filter="fade">
                                      <p:cBhvr>
                                        <p:cTn id="396" dur="500"/>
                                        <p:tgtEl>
                                          <p:spTgt spid="100"/>
                                        </p:tgtEl>
                                      </p:cBhvr>
                                    </p:animEffect>
                                    <p:set>
                                      <p:cBhvr>
                                        <p:cTn id="397" dur="1" fill="hold">
                                          <p:stCondLst>
                                            <p:cond delay="499"/>
                                          </p:stCondLst>
                                        </p:cTn>
                                        <p:tgtEl>
                                          <p:spTgt spid="100"/>
                                        </p:tgtEl>
                                        <p:attrNameLst>
                                          <p:attrName>style.visibility</p:attrName>
                                        </p:attrNameLst>
                                      </p:cBhvr>
                                      <p:to>
                                        <p:strVal val="hidden"/>
                                      </p:to>
                                    </p:set>
                                  </p:childTnLst>
                                </p:cTn>
                              </p:par>
                              <p:par>
                                <p:cTn id="398" presetID="1" presetClass="exit" presetSubtype="0" fill="hold" nodeType="withEffect">
                                  <p:stCondLst>
                                    <p:cond delay="0"/>
                                  </p:stCondLst>
                                  <p:childTnLst>
                                    <p:set>
                                      <p:cBhvr>
                                        <p:cTn id="399" dur="1" fill="hold">
                                          <p:stCondLst>
                                            <p:cond delay="0"/>
                                          </p:stCondLst>
                                        </p:cTn>
                                        <p:tgtEl>
                                          <p:spTgt spid="37"/>
                                        </p:tgtEl>
                                        <p:attrNameLst>
                                          <p:attrName>style.visibility</p:attrName>
                                        </p:attrNameLst>
                                      </p:cBhvr>
                                      <p:to>
                                        <p:strVal val="hidden"/>
                                      </p:to>
                                    </p:set>
                                  </p:childTnLst>
                                </p:cTn>
                              </p:par>
                              <p:par>
                                <p:cTn id="400" presetID="1" presetClass="exit" presetSubtype="0" fill="hold" grpId="2" nodeType="withEffect">
                                  <p:stCondLst>
                                    <p:cond delay="0"/>
                                  </p:stCondLst>
                                  <p:childTnLst>
                                    <p:set>
                                      <p:cBhvr>
                                        <p:cTn id="401" dur="1" fill="hold">
                                          <p:stCondLst>
                                            <p:cond delay="0"/>
                                          </p:stCondLst>
                                        </p:cTn>
                                        <p:tgtEl>
                                          <p:spTgt spid="47"/>
                                        </p:tgtEl>
                                        <p:attrNameLst>
                                          <p:attrName>style.visibility</p:attrName>
                                        </p:attrNameLst>
                                      </p:cBhvr>
                                      <p:to>
                                        <p:strVal val="hidden"/>
                                      </p:to>
                                    </p:set>
                                  </p:childTnLst>
                                </p:cTn>
                              </p:par>
                              <p:par>
                                <p:cTn id="402" presetID="1" presetClass="exit" presetSubtype="0" fill="hold" nodeType="withEffect">
                                  <p:stCondLst>
                                    <p:cond delay="0"/>
                                  </p:stCondLst>
                                  <p:childTnLst>
                                    <p:set>
                                      <p:cBhvr>
                                        <p:cTn id="403" dur="1" fill="hold">
                                          <p:stCondLst>
                                            <p:cond delay="0"/>
                                          </p:stCondLst>
                                        </p:cTn>
                                        <p:tgtEl>
                                          <p:spTgt spid="8"/>
                                        </p:tgtEl>
                                        <p:attrNameLst>
                                          <p:attrName>style.visibility</p:attrName>
                                        </p:attrNameLst>
                                      </p:cBhvr>
                                      <p:to>
                                        <p:strVal val="hidden"/>
                                      </p:to>
                                    </p:set>
                                  </p:childTnLst>
                                </p:cTn>
                              </p:par>
                              <p:par>
                                <p:cTn id="404" presetID="1" presetClass="exit" presetSubtype="0" fill="hold" grpId="1" nodeType="withEffect">
                                  <p:stCondLst>
                                    <p:cond delay="0"/>
                                  </p:stCondLst>
                                  <p:childTnLst>
                                    <p:set>
                                      <p:cBhvr>
                                        <p:cTn id="405" dur="1" fill="hold">
                                          <p:stCondLst>
                                            <p:cond delay="0"/>
                                          </p:stCondLst>
                                        </p:cTn>
                                        <p:tgtEl>
                                          <p:spTgt spid="126"/>
                                        </p:tgtEl>
                                        <p:attrNameLst>
                                          <p:attrName>style.visibility</p:attrName>
                                        </p:attrNameLst>
                                      </p:cBhvr>
                                      <p:to>
                                        <p:strVal val="hidden"/>
                                      </p:to>
                                    </p:set>
                                  </p:childTnLst>
                                </p:cTn>
                              </p:par>
                              <p:par>
                                <p:cTn id="406" presetID="10" presetClass="entr" presetSubtype="0" fill="hold" nodeType="withEffect">
                                  <p:stCondLst>
                                    <p:cond delay="0"/>
                                  </p:stCondLst>
                                  <p:childTnLst>
                                    <p:set>
                                      <p:cBhvr>
                                        <p:cTn id="407" dur="1" fill="hold">
                                          <p:stCondLst>
                                            <p:cond delay="0"/>
                                          </p:stCondLst>
                                        </p:cTn>
                                        <p:tgtEl>
                                          <p:spTgt spid="133"/>
                                        </p:tgtEl>
                                        <p:attrNameLst>
                                          <p:attrName>style.visibility</p:attrName>
                                        </p:attrNameLst>
                                      </p:cBhvr>
                                      <p:to>
                                        <p:strVal val="visible"/>
                                      </p:to>
                                    </p:set>
                                    <p:animEffect transition="in" filter="fade">
                                      <p:cBhvr>
                                        <p:cTn id="408" dur="1000"/>
                                        <p:tgtEl>
                                          <p:spTgt spid="133"/>
                                        </p:tgtEl>
                                      </p:cBhvr>
                                    </p:animEffec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grpId="0" nodeType="clickEffect">
                                  <p:stCondLst>
                                    <p:cond delay="0"/>
                                  </p:stCondLst>
                                  <p:childTnLst>
                                    <p:set>
                                      <p:cBhvr>
                                        <p:cTn id="412" dur="1" fill="hold">
                                          <p:stCondLst>
                                            <p:cond delay="0"/>
                                          </p:stCondLst>
                                        </p:cTn>
                                        <p:tgtEl>
                                          <p:spTgt spid="31"/>
                                        </p:tgtEl>
                                        <p:attrNameLst>
                                          <p:attrName>style.visibility</p:attrName>
                                        </p:attrNameLst>
                                      </p:cBhvr>
                                      <p:to>
                                        <p:strVal val="visible"/>
                                      </p:to>
                                    </p:set>
                                    <p:animEffect transition="in" filter="fade">
                                      <p:cBhvr>
                                        <p:cTn id="413" dur="500"/>
                                        <p:tgtEl>
                                          <p:spTgt spid="31"/>
                                        </p:tgtEl>
                                      </p:cBhvr>
                                    </p:animEffect>
                                  </p:childTnLst>
                                </p:cTn>
                              </p:par>
                              <p:par>
                                <p:cTn id="414" presetID="10" presetClass="entr" presetSubtype="0" fill="hold" grpId="0" nodeType="withEffect">
                                  <p:stCondLst>
                                    <p:cond delay="0"/>
                                  </p:stCondLst>
                                  <p:childTnLst>
                                    <p:set>
                                      <p:cBhvr>
                                        <p:cTn id="415" dur="1" fill="hold">
                                          <p:stCondLst>
                                            <p:cond delay="0"/>
                                          </p:stCondLst>
                                        </p:cTn>
                                        <p:tgtEl>
                                          <p:spTgt spid="20"/>
                                        </p:tgtEl>
                                        <p:attrNameLst>
                                          <p:attrName>style.visibility</p:attrName>
                                        </p:attrNameLst>
                                      </p:cBhvr>
                                      <p:to>
                                        <p:strVal val="visible"/>
                                      </p:to>
                                    </p:set>
                                    <p:animEffect transition="in" filter="fade">
                                      <p:cBhvr>
                                        <p:cTn id="416" dur="500"/>
                                        <p:tgtEl>
                                          <p:spTgt spid="20"/>
                                        </p:tgtEl>
                                      </p:cBhvr>
                                    </p:animEffect>
                                  </p:childTnLst>
                                </p:cTn>
                              </p:par>
                            </p:childTnLst>
                          </p:cTn>
                        </p:par>
                      </p:childTnLst>
                    </p:cTn>
                  </p:par>
                  <p:par>
                    <p:cTn id="417" fill="hold">
                      <p:stCondLst>
                        <p:cond delay="indefinite"/>
                      </p:stCondLst>
                      <p:childTnLst>
                        <p:par>
                          <p:cTn id="418" fill="hold">
                            <p:stCondLst>
                              <p:cond delay="0"/>
                            </p:stCondLst>
                            <p:childTnLst>
                              <p:par>
                                <p:cTn id="419" presetID="10" presetClass="entr" presetSubtype="0" fill="hold" nodeType="clickEffect">
                                  <p:stCondLst>
                                    <p:cond delay="0"/>
                                  </p:stCondLst>
                                  <p:childTnLst>
                                    <p:set>
                                      <p:cBhvr>
                                        <p:cTn id="420" dur="1" fill="hold">
                                          <p:stCondLst>
                                            <p:cond delay="0"/>
                                          </p:stCondLst>
                                        </p:cTn>
                                        <p:tgtEl>
                                          <p:spTgt spid="102"/>
                                        </p:tgtEl>
                                        <p:attrNameLst>
                                          <p:attrName>style.visibility</p:attrName>
                                        </p:attrNameLst>
                                      </p:cBhvr>
                                      <p:to>
                                        <p:strVal val="visible"/>
                                      </p:to>
                                    </p:set>
                                    <p:animEffect transition="in" filter="fade">
                                      <p:cBhvr>
                                        <p:cTn id="421" dur="500"/>
                                        <p:tgtEl>
                                          <p:spTgt spid="102"/>
                                        </p:tgtEl>
                                      </p:cBhvr>
                                    </p:animEffect>
                                  </p:childTnLst>
                                </p:cTn>
                              </p:par>
                            </p:childTnLst>
                          </p:cTn>
                        </p:par>
                        <p:par>
                          <p:cTn id="422" fill="hold">
                            <p:stCondLst>
                              <p:cond delay="500"/>
                            </p:stCondLst>
                            <p:childTnLst>
                              <p:par>
                                <p:cTn id="423" presetID="22" presetClass="entr" presetSubtype="8" fill="hold" grpId="1" nodeType="afterEffect">
                                  <p:stCondLst>
                                    <p:cond delay="0"/>
                                  </p:stCondLst>
                                  <p:childTnLst>
                                    <p:set>
                                      <p:cBhvr>
                                        <p:cTn id="424" dur="1" fill="hold">
                                          <p:stCondLst>
                                            <p:cond delay="0"/>
                                          </p:stCondLst>
                                        </p:cTn>
                                        <p:tgtEl>
                                          <p:spTgt spid="103"/>
                                        </p:tgtEl>
                                        <p:attrNameLst>
                                          <p:attrName>style.visibility</p:attrName>
                                        </p:attrNameLst>
                                      </p:cBhvr>
                                      <p:to>
                                        <p:strVal val="visible"/>
                                      </p:to>
                                    </p:set>
                                    <p:animEffect transition="in" filter="wipe(left)">
                                      <p:cBhvr>
                                        <p:cTn id="425" dur="1000"/>
                                        <p:tgtEl>
                                          <p:spTgt spid="103"/>
                                        </p:tgtEl>
                                      </p:cBhvr>
                                    </p:animEffect>
                                  </p:childTnLst>
                                </p:cTn>
                              </p:par>
                            </p:childTnLst>
                          </p:cTn>
                        </p:par>
                        <p:par>
                          <p:cTn id="426" fill="hold">
                            <p:stCondLst>
                              <p:cond delay="1500"/>
                            </p:stCondLst>
                            <p:childTnLst>
                              <p:par>
                                <p:cTn id="427" presetID="10" presetClass="entr" presetSubtype="0" fill="hold" grpId="1" nodeType="afterEffect">
                                  <p:stCondLst>
                                    <p:cond delay="0"/>
                                  </p:stCondLst>
                                  <p:childTnLst>
                                    <p:set>
                                      <p:cBhvr>
                                        <p:cTn id="428" dur="1" fill="hold">
                                          <p:stCondLst>
                                            <p:cond delay="0"/>
                                          </p:stCondLst>
                                        </p:cTn>
                                        <p:tgtEl>
                                          <p:spTgt spid="104"/>
                                        </p:tgtEl>
                                        <p:attrNameLst>
                                          <p:attrName>style.visibility</p:attrName>
                                        </p:attrNameLst>
                                      </p:cBhvr>
                                      <p:to>
                                        <p:strVal val="visible"/>
                                      </p:to>
                                    </p:set>
                                    <p:animEffect transition="in" filter="fade">
                                      <p:cBhvr>
                                        <p:cTn id="429" dur="500"/>
                                        <p:tgtEl>
                                          <p:spTgt spid="104"/>
                                        </p:tgtEl>
                                      </p:cBhvr>
                                    </p:animEffect>
                                  </p:childTnLst>
                                </p:cTn>
                              </p:par>
                            </p:childTnLst>
                          </p:cTn>
                        </p:par>
                        <p:par>
                          <p:cTn id="430" fill="hold">
                            <p:stCondLst>
                              <p:cond delay="2000"/>
                            </p:stCondLst>
                            <p:childTnLst>
                              <p:par>
                                <p:cTn id="431" presetID="42" presetClass="exit" presetSubtype="0" repeatCount="3000" fill="hold" grpId="0" nodeType="afterEffect">
                                  <p:stCondLst>
                                    <p:cond delay="0"/>
                                  </p:stCondLst>
                                  <p:childTnLst>
                                    <p:animEffect transition="out" filter="fade">
                                      <p:cBhvr>
                                        <p:cTn id="432" dur="1000"/>
                                        <p:tgtEl>
                                          <p:spTgt spid="104"/>
                                        </p:tgtEl>
                                      </p:cBhvr>
                                    </p:animEffect>
                                    <p:anim calcmode="lin" valueType="num">
                                      <p:cBhvr>
                                        <p:cTn id="433" dur="1000"/>
                                        <p:tgtEl>
                                          <p:spTgt spid="104"/>
                                        </p:tgtEl>
                                        <p:attrNameLst>
                                          <p:attrName>ppt_x</p:attrName>
                                        </p:attrNameLst>
                                      </p:cBhvr>
                                      <p:tavLst>
                                        <p:tav tm="0">
                                          <p:val>
                                            <p:strVal val="ppt_x"/>
                                          </p:val>
                                        </p:tav>
                                        <p:tav tm="100000">
                                          <p:val>
                                            <p:strVal val="ppt_x"/>
                                          </p:val>
                                        </p:tav>
                                      </p:tavLst>
                                    </p:anim>
                                    <p:anim calcmode="lin" valueType="num">
                                      <p:cBhvr>
                                        <p:cTn id="434" dur="1000"/>
                                        <p:tgtEl>
                                          <p:spTgt spid="104"/>
                                        </p:tgtEl>
                                        <p:attrNameLst>
                                          <p:attrName>ppt_y</p:attrName>
                                        </p:attrNameLst>
                                      </p:cBhvr>
                                      <p:tavLst>
                                        <p:tav tm="0">
                                          <p:val>
                                            <p:strVal val="ppt_y"/>
                                          </p:val>
                                        </p:tav>
                                        <p:tav tm="100000">
                                          <p:val>
                                            <p:strVal val="ppt_y+.1"/>
                                          </p:val>
                                        </p:tav>
                                      </p:tavLst>
                                    </p:anim>
                                    <p:set>
                                      <p:cBhvr>
                                        <p:cTn id="435" dur="1" fill="hold">
                                          <p:stCondLst>
                                            <p:cond delay="999"/>
                                          </p:stCondLst>
                                        </p:cTn>
                                        <p:tgtEl>
                                          <p:spTgt spid="104"/>
                                        </p:tgtEl>
                                        <p:attrNameLst>
                                          <p:attrName>style.visibility</p:attrName>
                                        </p:attrNameLst>
                                      </p:cBhvr>
                                      <p:to>
                                        <p:strVal val="hidden"/>
                                      </p:to>
                                    </p:set>
                                  </p:childTnLst>
                                </p:cTn>
                              </p:par>
                              <p:par>
                                <p:cTn id="436" presetID="22" presetClass="exit" presetSubtype="8" fill="hold" grpId="0" nodeType="withEffect">
                                  <p:stCondLst>
                                    <p:cond delay="0"/>
                                  </p:stCondLst>
                                  <p:childTnLst>
                                    <p:animEffect transition="out" filter="wipe(left)">
                                      <p:cBhvr>
                                        <p:cTn id="437" dur="1700"/>
                                        <p:tgtEl>
                                          <p:spTgt spid="103"/>
                                        </p:tgtEl>
                                      </p:cBhvr>
                                    </p:animEffect>
                                    <p:set>
                                      <p:cBhvr>
                                        <p:cTn id="438" dur="1" fill="hold">
                                          <p:stCondLst>
                                            <p:cond delay="1699"/>
                                          </p:stCondLst>
                                        </p:cTn>
                                        <p:tgtEl>
                                          <p:spTgt spid="103"/>
                                        </p:tgtEl>
                                        <p:attrNameLst>
                                          <p:attrName>style.visibility</p:attrName>
                                        </p:attrNameLst>
                                      </p:cBhvr>
                                      <p:to>
                                        <p:strVal val="hidden"/>
                                      </p:to>
                                    </p:set>
                                  </p:childTnLst>
                                </p:cTn>
                              </p:par>
                              <p:par>
                                <p:cTn id="439" presetID="10" presetClass="entr" presetSubtype="0" fill="hold" grpId="0" nodeType="withEffect">
                                  <p:stCondLst>
                                    <p:cond delay="300"/>
                                  </p:stCondLst>
                                  <p:childTnLst>
                                    <p:set>
                                      <p:cBhvr>
                                        <p:cTn id="440" dur="1" fill="hold">
                                          <p:stCondLst>
                                            <p:cond delay="0"/>
                                          </p:stCondLst>
                                        </p:cTn>
                                        <p:tgtEl>
                                          <p:spTgt spid="21"/>
                                        </p:tgtEl>
                                        <p:attrNameLst>
                                          <p:attrName>style.visibility</p:attrName>
                                        </p:attrNameLst>
                                      </p:cBhvr>
                                      <p:to>
                                        <p:strVal val="visible"/>
                                      </p:to>
                                    </p:set>
                                    <p:animEffect transition="in" filter="fade">
                                      <p:cBhvr>
                                        <p:cTn id="441" dur="900"/>
                                        <p:tgtEl>
                                          <p:spTgt spid="21"/>
                                        </p:tgtEl>
                                      </p:cBhvr>
                                    </p:animEffect>
                                  </p:childTnLst>
                                </p:cTn>
                              </p:par>
                            </p:childTnLst>
                          </p:cTn>
                        </p:par>
                      </p:childTnLst>
                    </p:cTn>
                  </p:par>
                  <p:par>
                    <p:cTn id="442" fill="hold">
                      <p:stCondLst>
                        <p:cond delay="indefinite"/>
                      </p:stCondLst>
                      <p:childTnLst>
                        <p:par>
                          <p:cTn id="443" fill="hold">
                            <p:stCondLst>
                              <p:cond delay="0"/>
                            </p:stCondLst>
                            <p:childTnLst>
                              <p:par>
                                <p:cTn id="444" presetID="10" presetClass="exit" presetSubtype="0" fill="hold" nodeType="clickEffect">
                                  <p:stCondLst>
                                    <p:cond delay="0"/>
                                  </p:stCondLst>
                                  <p:childTnLst>
                                    <p:animEffect transition="out" filter="fade">
                                      <p:cBhvr>
                                        <p:cTn id="445" dur="500"/>
                                        <p:tgtEl>
                                          <p:spTgt spid="102"/>
                                        </p:tgtEl>
                                      </p:cBhvr>
                                    </p:animEffect>
                                    <p:set>
                                      <p:cBhvr>
                                        <p:cTn id="446" dur="1" fill="hold">
                                          <p:stCondLst>
                                            <p:cond delay="499"/>
                                          </p:stCondLst>
                                        </p:cTn>
                                        <p:tgtEl>
                                          <p:spTgt spid="102"/>
                                        </p:tgtEl>
                                        <p:attrNameLst>
                                          <p:attrName>style.visibility</p:attrName>
                                        </p:attrNameLst>
                                      </p:cBhvr>
                                      <p:to>
                                        <p:strVal val="hidden"/>
                                      </p:to>
                                    </p:set>
                                  </p:childTnLst>
                                </p:cTn>
                              </p:par>
                            </p:childTnLst>
                          </p:cTn>
                        </p:par>
                      </p:childTnLst>
                    </p:cTn>
                  </p:par>
                  <p:par>
                    <p:cTn id="447" fill="hold">
                      <p:stCondLst>
                        <p:cond delay="indefinite"/>
                      </p:stCondLst>
                      <p:childTnLst>
                        <p:par>
                          <p:cTn id="448" fill="hold">
                            <p:stCondLst>
                              <p:cond delay="0"/>
                            </p:stCondLst>
                            <p:childTnLst>
                              <p:par>
                                <p:cTn id="449" presetID="10" presetClass="entr" presetSubtype="0" fill="hold" grpId="0" nodeType="clickEffect">
                                  <p:stCondLst>
                                    <p:cond delay="0"/>
                                  </p:stCondLst>
                                  <p:childTnLst>
                                    <p:set>
                                      <p:cBhvr>
                                        <p:cTn id="450" dur="1" fill="hold">
                                          <p:stCondLst>
                                            <p:cond delay="0"/>
                                          </p:stCondLst>
                                        </p:cTn>
                                        <p:tgtEl>
                                          <p:spTgt spid="32"/>
                                        </p:tgtEl>
                                        <p:attrNameLst>
                                          <p:attrName>style.visibility</p:attrName>
                                        </p:attrNameLst>
                                      </p:cBhvr>
                                      <p:to>
                                        <p:strVal val="visible"/>
                                      </p:to>
                                    </p:set>
                                    <p:animEffect transition="in" filter="fade">
                                      <p:cBhvr>
                                        <p:cTn id="451" dur="500"/>
                                        <p:tgtEl>
                                          <p:spTgt spid="32"/>
                                        </p:tgtEl>
                                      </p:cBhvr>
                                    </p:animEffect>
                                  </p:childTnLst>
                                </p:cTn>
                              </p:par>
                              <p:par>
                                <p:cTn id="452" presetID="10" presetClass="entr" presetSubtype="0" fill="hold" grpId="0" nodeType="withEffect">
                                  <p:stCondLst>
                                    <p:cond delay="0"/>
                                  </p:stCondLst>
                                  <p:childTnLst>
                                    <p:set>
                                      <p:cBhvr>
                                        <p:cTn id="453" dur="1" fill="hold">
                                          <p:stCondLst>
                                            <p:cond delay="0"/>
                                          </p:stCondLst>
                                        </p:cTn>
                                        <p:tgtEl>
                                          <p:spTgt spid="25"/>
                                        </p:tgtEl>
                                        <p:attrNameLst>
                                          <p:attrName>style.visibility</p:attrName>
                                        </p:attrNameLst>
                                      </p:cBhvr>
                                      <p:to>
                                        <p:strVal val="visible"/>
                                      </p:to>
                                    </p:set>
                                    <p:animEffect transition="in" filter="fade">
                                      <p:cBhvr>
                                        <p:cTn id="454" dur="500"/>
                                        <p:tgtEl>
                                          <p:spTgt spid="25"/>
                                        </p:tgtEl>
                                      </p:cBhvr>
                                    </p:animEffect>
                                  </p:childTnLst>
                                </p:cTn>
                              </p:par>
                            </p:childTnLst>
                          </p:cTn>
                        </p:par>
                      </p:childTnLst>
                    </p:cTn>
                  </p:par>
                  <p:par>
                    <p:cTn id="455" fill="hold">
                      <p:stCondLst>
                        <p:cond delay="indefinite"/>
                      </p:stCondLst>
                      <p:childTnLst>
                        <p:par>
                          <p:cTn id="456" fill="hold">
                            <p:stCondLst>
                              <p:cond delay="0"/>
                            </p:stCondLst>
                            <p:childTnLst>
                              <p:par>
                                <p:cTn id="457" presetID="10" presetClass="entr" presetSubtype="0" fill="hold" nodeType="clickEffect">
                                  <p:stCondLst>
                                    <p:cond delay="0"/>
                                  </p:stCondLst>
                                  <p:childTnLst>
                                    <p:set>
                                      <p:cBhvr>
                                        <p:cTn id="458" dur="1" fill="hold">
                                          <p:stCondLst>
                                            <p:cond delay="0"/>
                                          </p:stCondLst>
                                        </p:cTn>
                                        <p:tgtEl>
                                          <p:spTgt spid="105"/>
                                        </p:tgtEl>
                                        <p:attrNameLst>
                                          <p:attrName>style.visibility</p:attrName>
                                        </p:attrNameLst>
                                      </p:cBhvr>
                                      <p:to>
                                        <p:strVal val="visible"/>
                                      </p:to>
                                    </p:set>
                                    <p:animEffect transition="in" filter="fade">
                                      <p:cBhvr>
                                        <p:cTn id="459" dur="500"/>
                                        <p:tgtEl>
                                          <p:spTgt spid="105"/>
                                        </p:tgtEl>
                                      </p:cBhvr>
                                    </p:animEffect>
                                  </p:childTnLst>
                                </p:cTn>
                              </p:par>
                            </p:childTnLst>
                          </p:cTn>
                        </p:par>
                        <p:par>
                          <p:cTn id="460" fill="hold">
                            <p:stCondLst>
                              <p:cond delay="500"/>
                            </p:stCondLst>
                            <p:childTnLst>
                              <p:par>
                                <p:cTn id="461" presetID="22" presetClass="entr" presetSubtype="8" fill="hold" grpId="1" nodeType="afterEffect">
                                  <p:stCondLst>
                                    <p:cond delay="0"/>
                                  </p:stCondLst>
                                  <p:childTnLst>
                                    <p:set>
                                      <p:cBhvr>
                                        <p:cTn id="462" dur="1" fill="hold">
                                          <p:stCondLst>
                                            <p:cond delay="0"/>
                                          </p:stCondLst>
                                        </p:cTn>
                                        <p:tgtEl>
                                          <p:spTgt spid="106"/>
                                        </p:tgtEl>
                                        <p:attrNameLst>
                                          <p:attrName>style.visibility</p:attrName>
                                        </p:attrNameLst>
                                      </p:cBhvr>
                                      <p:to>
                                        <p:strVal val="visible"/>
                                      </p:to>
                                    </p:set>
                                    <p:animEffect transition="in" filter="wipe(left)">
                                      <p:cBhvr>
                                        <p:cTn id="463" dur="1000"/>
                                        <p:tgtEl>
                                          <p:spTgt spid="106"/>
                                        </p:tgtEl>
                                      </p:cBhvr>
                                    </p:animEffect>
                                  </p:childTnLst>
                                </p:cTn>
                              </p:par>
                            </p:childTnLst>
                          </p:cTn>
                        </p:par>
                        <p:par>
                          <p:cTn id="464" fill="hold">
                            <p:stCondLst>
                              <p:cond delay="1500"/>
                            </p:stCondLst>
                            <p:childTnLst>
                              <p:par>
                                <p:cTn id="465" presetID="10" presetClass="entr" presetSubtype="0" fill="hold" grpId="1" nodeType="afterEffect">
                                  <p:stCondLst>
                                    <p:cond delay="0"/>
                                  </p:stCondLst>
                                  <p:childTnLst>
                                    <p:set>
                                      <p:cBhvr>
                                        <p:cTn id="466" dur="1" fill="hold">
                                          <p:stCondLst>
                                            <p:cond delay="0"/>
                                          </p:stCondLst>
                                        </p:cTn>
                                        <p:tgtEl>
                                          <p:spTgt spid="107"/>
                                        </p:tgtEl>
                                        <p:attrNameLst>
                                          <p:attrName>style.visibility</p:attrName>
                                        </p:attrNameLst>
                                      </p:cBhvr>
                                      <p:to>
                                        <p:strVal val="visible"/>
                                      </p:to>
                                    </p:set>
                                    <p:animEffect transition="in" filter="fade">
                                      <p:cBhvr>
                                        <p:cTn id="467" dur="500"/>
                                        <p:tgtEl>
                                          <p:spTgt spid="107"/>
                                        </p:tgtEl>
                                      </p:cBhvr>
                                    </p:animEffect>
                                  </p:childTnLst>
                                </p:cTn>
                              </p:par>
                            </p:childTnLst>
                          </p:cTn>
                        </p:par>
                        <p:par>
                          <p:cTn id="468" fill="hold">
                            <p:stCondLst>
                              <p:cond delay="2000"/>
                            </p:stCondLst>
                            <p:childTnLst>
                              <p:par>
                                <p:cTn id="469" presetID="42" presetClass="exit" presetSubtype="0" repeatCount="3000" fill="hold" grpId="0" nodeType="afterEffect">
                                  <p:stCondLst>
                                    <p:cond delay="0"/>
                                  </p:stCondLst>
                                  <p:childTnLst>
                                    <p:animEffect transition="out" filter="fade">
                                      <p:cBhvr>
                                        <p:cTn id="470" dur="1000"/>
                                        <p:tgtEl>
                                          <p:spTgt spid="107"/>
                                        </p:tgtEl>
                                      </p:cBhvr>
                                    </p:animEffect>
                                    <p:anim calcmode="lin" valueType="num">
                                      <p:cBhvr>
                                        <p:cTn id="471" dur="1000"/>
                                        <p:tgtEl>
                                          <p:spTgt spid="107"/>
                                        </p:tgtEl>
                                        <p:attrNameLst>
                                          <p:attrName>ppt_x</p:attrName>
                                        </p:attrNameLst>
                                      </p:cBhvr>
                                      <p:tavLst>
                                        <p:tav tm="0">
                                          <p:val>
                                            <p:strVal val="ppt_x"/>
                                          </p:val>
                                        </p:tav>
                                        <p:tav tm="100000">
                                          <p:val>
                                            <p:strVal val="ppt_x"/>
                                          </p:val>
                                        </p:tav>
                                      </p:tavLst>
                                    </p:anim>
                                    <p:anim calcmode="lin" valueType="num">
                                      <p:cBhvr>
                                        <p:cTn id="472" dur="1000"/>
                                        <p:tgtEl>
                                          <p:spTgt spid="107"/>
                                        </p:tgtEl>
                                        <p:attrNameLst>
                                          <p:attrName>ppt_y</p:attrName>
                                        </p:attrNameLst>
                                      </p:cBhvr>
                                      <p:tavLst>
                                        <p:tav tm="0">
                                          <p:val>
                                            <p:strVal val="ppt_y"/>
                                          </p:val>
                                        </p:tav>
                                        <p:tav tm="100000">
                                          <p:val>
                                            <p:strVal val="ppt_y+.1"/>
                                          </p:val>
                                        </p:tav>
                                      </p:tavLst>
                                    </p:anim>
                                    <p:set>
                                      <p:cBhvr>
                                        <p:cTn id="473" dur="1" fill="hold">
                                          <p:stCondLst>
                                            <p:cond delay="999"/>
                                          </p:stCondLst>
                                        </p:cTn>
                                        <p:tgtEl>
                                          <p:spTgt spid="107"/>
                                        </p:tgtEl>
                                        <p:attrNameLst>
                                          <p:attrName>style.visibility</p:attrName>
                                        </p:attrNameLst>
                                      </p:cBhvr>
                                      <p:to>
                                        <p:strVal val="hidden"/>
                                      </p:to>
                                    </p:set>
                                  </p:childTnLst>
                                </p:cTn>
                              </p:par>
                              <p:par>
                                <p:cTn id="474" presetID="10" presetClass="entr" presetSubtype="0" fill="hold" grpId="0" nodeType="withEffect">
                                  <p:stCondLst>
                                    <p:cond delay="200"/>
                                  </p:stCondLst>
                                  <p:childTnLst>
                                    <p:set>
                                      <p:cBhvr>
                                        <p:cTn id="475" dur="1" fill="hold">
                                          <p:stCondLst>
                                            <p:cond delay="0"/>
                                          </p:stCondLst>
                                        </p:cTn>
                                        <p:tgtEl>
                                          <p:spTgt spid="26"/>
                                        </p:tgtEl>
                                        <p:attrNameLst>
                                          <p:attrName>style.visibility</p:attrName>
                                        </p:attrNameLst>
                                      </p:cBhvr>
                                      <p:to>
                                        <p:strVal val="visible"/>
                                      </p:to>
                                    </p:set>
                                    <p:animEffect transition="in" filter="fade">
                                      <p:cBhvr>
                                        <p:cTn id="476" dur="1000"/>
                                        <p:tgtEl>
                                          <p:spTgt spid="26"/>
                                        </p:tgtEl>
                                      </p:cBhvr>
                                    </p:animEffect>
                                  </p:childTnLst>
                                </p:cTn>
                              </p:par>
                              <p:par>
                                <p:cTn id="477" presetID="22" presetClass="exit" presetSubtype="8" fill="hold" grpId="0" nodeType="withEffect">
                                  <p:stCondLst>
                                    <p:cond delay="200"/>
                                  </p:stCondLst>
                                  <p:childTnLst>
                                    <p:animEffect transition="out" filter="wipe(left)">
                                      <p:cBhvr>
                                        <p:cTn id="478" dur="1700"/>
                                        <p:tgtEl>
                                          <p:spTgt spid="106"/>
                                        </p:tgtEl>
                                      </p:cBhvr>
                                    </p:animEffect>
                                    <p:set>
                                      <p:cBhvr>
                                        <p:cTn id="479" dur="1" fill="hold">
                                          <p:stCondLst>
                                            <p:cond delay="1699"/>
                                          </p:stCondLst>
                                        </p:cTn>
                                        <p:tgtEl>
                                          <p:spTgt spid="106"/>
                                        </p:tgtEl>
                                        <p:attrNameLst>
                                          <p:attrName>style.visibility</p:attrName>
                                        </p:attrNameLst>
                                      </p:cBhvr>
                                      <p:to>
                                        <p:strVal val="hidden"/>
                                      </p:to>
                                    </p:set>
                                  </p:childTnLst>
                                </p:cTn>
                              </p:par>
                            </p:childTnLst>
                          </p:cTn>
                        </p:par>
                      </p:childTnLst>
                    </p:cTn>
                  </p:par>
                  <p:par>
                    <p:cTn id="480" fill="hold">
                      <p:stCondLst>
                        <p:cond delay="indefinite"/>
                      </p:stCondLst>
                      <p:childTnLst>
                        <p:par>
                          <p:cTn id="481" fill="hold">
                            <p:stCondLst>
                              <p:cond delay="0"/>
                            </p:stCondLst>
                            <p:childTnLst>
                              <p:par>
                                <p:cTn id="482" presetID="10" presetClass="exit" presetSubtype="0" fill="hold" nodeType="clickEffect">
                                  <p:stCondLst>
                                    <p:cond delay="0"/>
                                  </p:stCondLst>
                                  <p:childTnLst>
                                    <p:animEffect transition="out" filter="fade">
                                      <p:cBhvr>
                                        <p:cTn id="483" dur="500"/>
                                        <p:tgtEl>
                                          <p:spTgt spid="105"/>
                                        </p:tgtEl>
                                      </p:cBhvr>
                                    </p:animEffect>
                                    <p:set>
                                      <p:cBhvr>
                                        <p:cTn id="484" dur="1" fill="hold">
                                          <p:stCondLst>
                                            <p:cond delay="499"/>
                                          </p:stCondLst>
                                        </p:cTn>
                                        <p:tgtEl>
                                          <p:spTgt spid="105"/>
                                        </p:tgtEl>
                                        <p:attrNameLst>
                                          <p:attrName>style.visibility</p:attrName>
                                        </p:attrNameLst>
                                      </p:cBhvr>
                                      <p:to>
                                        <p:strVal val="hidden"/>
                                      </p:to>
                                    </p:set>
                                  </p:childTnLst>
                                </p:cTn>
                              </p:par>
                              <p:par>
                                <p:cTn id="485" presetID="10" presetClass="entr" presetSubtype="0" fill="hold" nodeType="withEffect">
                                  <p:stCondLst>
                                    <p:cond delay="0"/>
                                  </p:stCondLst>
                                  <p:childTnLst>
                                    <p:set>
                                      <p:cBhvr>
                                        <p:cTn id="486" dur="1" fill="hold">
                                          <p:stCondLst>
                                            <p:cond delay="0"/>
                                          </p:stCondLst>
                                        </p:cTn>
                                        <p:tgtEl>
                                          <p:spTgt spid="136"/>
                                        </p:tgtEl>
                                        <p:attrNameLst>
                                          <p:attrName>style.visibility</p:attrName>
                                        </p:attrNameLst>
                                      </p:cBhvr>
                                      <p:to>
                                        <p:strVal val="visible"/>
                                      </p:to>
                                    </p:set>
                                    <p:animEffect transition="in" filter="fade">
                                      <p:cBhvr>
                                        <p:cTn id="487" dur="1000"/>
                                        <p:tgtEl>
                                          <p:spTgt spid="136"/>
                                        </p:tgtEl>
                                      </p:cBhvr>
                                    </p:animEffect>
                                  </p:childTnLst>
                                </p:cTn>
                              </p:par>
                            </p:childTnLst>
                          </p:cTn>
                        </p:par>
                      </p:childTnLst>
                    </p:cTn>
                  </p:par>
                  <p:par>
                    <p:cTn id="488" fill="hold">
                      <p:stCondLst>
                        <p:cond delay="indefinite"/>
                      </p:stCondLst>
                      <p:childTnLst>
                        <p:par>
                          <p:cTn id="489" fill="hold">
                            <p:stCondLst>
                              <p:cond delay="0"/>
                            </p:stCondLst>
                            <p:childTnLst>
                              <p:par>
                                <p:cTn id="490" presetID="1" presetClass="exit" presetSubtype="0" fill="hold" nodeType="clickEffect">
                                  <p:stCondLst>
                                    <p:cond delay="0"/>
                                  </p:stCondLst>
                                  <p:childTnLst>
                                    <p:set>
                                      <p:cBhvr>
                                        <p:cTn id="491" dur="1" fill="hold">
                                          <p:stCondLst>
                                            <p:cond delay="0"/>
                                          </p:stCondLst>
                                        </p:cTn>
                                        <p:tgtEl>
                                          <p:spTgt spid="139"/>
                                        </p:tgtEl>
                                        <p:attrNameLst>
                                          <p:attrName>style.visibility</p:attrName>
                                        </p:attrNameLst>
                                      </p:cBhvr>
                                      <p:to>
                                        <p:strVal val="hidden"/>
                                      </p:to>
                                    </p:set>
                                  </p:childTnLst>
                                </p:cTn>
                              </p:par>
                              <p:par>
                                <p:cTn id="492" presetID="1" presetClass="exit" presetSubtype="0" fill="hold" nodeType="withEffect">
                                  <p:stCondLst>
                                    <p:cond delay="0"/>
                                  </p:stCondLst>
                                  <p:childTnLst>
                                    <p:set>
                                      <p:cBhvr>
                                        <p:cTn id="493" dur="1" fill="hold">
                                          <p:stCondLst>
                                            <p:cond delay="0"/>
                                          </p:stCondLst>
                                        </p:cTn>
                                        <p:tgtEl>
                                          <p:spTgt spid="133"/>
                                        </p:tgtEl>
                                        <p:attrNameLst>
                                          <p:attrName>style.visibility</p:attrName>
                                        </p:attrNameLst>
                                      </p:cBhvr>
                                      <p:to>
                                        <p:strVal val="hidden"/>
                                      </p:to>
                                    </p:set>
                                  </p:childTnLst>
                                </p:cTn>
                              </p:par>
                              <p:par>
                                <p:cTn id="494" presetID="1" presetClass="exit" presetSubtype="0" fill="hold" nodeType="withEffect">
                                  <p:stCondLst>
                                    <p:cond delay="0"/>
                                  </p:stCondLst>
                                  <p:childTnLst>
                                    <p:set>
                                      <p:cBhvr>
                                        <p:cTn id="495" dur="1" fill="hold">
                                          <p:stCondLst>
                                            <p:cond delay="0"/>
                                          </p:stCondLst>
                                        </p:cTn>
                                        <p:tgtEl>
                                          <p:spTgt spid="136"/>
                                        </p:tgtEl>
                                        <p:attrNameLst>
                                          <p:attrName>style.visibility</p:attrName>
                                        </p:attrNameLst>
                                      </p:cBhvr>
                                      <p:to>
                                        <p:strVal val="hidden"/>
                                      </p:to>
                                    </p:set>
                                  </p:childTnLst>
                                </p:cTn>
                              </p:par>
                              <p:par>
                                <p:cTn id="496" presetID="10" presetClass="entr" presetSubtype="0" fill="hold" nodeType="withEffect">
                                  <p:stCondLst>
                                    <p:cond delay="0"/>
                                  </p:stCondLst>
                                  <p:childTnLst>
                                    <p:set>
                                      <p:cBhvr>
                                        <p:cTn id="497" dur="1" fill="hold">
                                          <p:stCondLst>
                                            <p:cond delay="0"/>
                                          </p:stCondLst>
                                        </p:cTn>
                                        <p:tgtEl>
                                          <p:spTgt spid="130"/>
                                        </p:tgtEl>
                                        <p:attrNameLst>
                                          <p:attrName>style.visibility</p:attrName>
                                        </p:attrNameLst>
                                      </p:cBhvr>
                                      <p:to>
                                        <p:strVal val="visible"/>
                                      </p:to>
                                    </p:set>
                                    <p:animEffect transition="in" filter="fade">
                                      <p:cBhvr>
                                        <p:cTn id="498" dur="1000"/>
                                        <p:tgtEl>
                                          <p:spTgt spid="130"/>
                                        </p:tgtEl>
                                      </p:cBhvr>
                                    </p:animEffect>
                                  </p:childTnLst>
                                </p:cTn>
                              </p:par>
                            </p:childTnLst>
                          </p:cTn>
                        </p:par>
                      </p:childTnLst>
                    </p:cTn>
                  </p:par>
                  <p:par>
                    <p:cTn id="499" fill="hold">
                      <p:stCondLst>
                        <p:cond delay="indefinite"/>
                      </p:stCondLst>
                      <p:childTnLst>
                        <p:par>
                          <p:cTn id="500" fill="hold">
                            <p:stCondLst>
                              <p:cond delay="0"/>
                            </p:stCondLst>
                            <p:childTnLst>
                              <p:par>
                                <p:cTn id="501" presetID="10" presetClass="entr" presetSubtype="0" fill="hold" nodeType="clickEffect">
                                  <p:stCondLst>
                                    <p:cond delay="0"/>
                                  </p:stCondLst>
                                  <p:childTnLst>
                                    <p:set>
                                      <p:cBhvr>
                                        <p:cTn id="502" dur="1" fill="hold">
                                          <p:stCondLst>
                                            <p:cond delay="0"/>
                                          </p:stCondLst>
                                        </p:cTn>
                                        <p:tgtEl>
                                          <p:spTgt spid="127"/>
                                        </p:tgtEl>
                                        <p:attrNameLst>
                                          <p:attrName>style.visibility</p:attrName>
                                        </p:attrNameLst>
                                      </p:cBhvr>
                                      <p:to>
                                        <p:strVal val="visible"/>
                                      </p:to>
                                    </p:set>
                                    <p:animEffect transition="in" filter="fade">
                                      <p:cBhvr>
                                        <p:cTn id="503" dur="1000"/>
                                        <p:tgtEl>
                                          <p:spTgt spid="127"/>
                                        </p:tgtEl>
                                      </p:cBhvr>
                                    </p:animEffect>
                                  </p:childTnLst>
                                </p:cTn>
                              </p:par>
                            </p:childTnLst>
                          </p:cTn>
                        </p:par>
                      </p:childTnLst>
                    </p:cTn>
                  </p:par>
                  <p:par>
                    <p:cTn id="504" fill="hold">
                      <p:stCondLst>
                        <p:cond delay="indefinite"/>
                      </p:stCondLst>
                      <p:childTnLst>
                        <p:par>
                          <p:cTn id="505" fill="hold">
                            <p:stCondLst>
                              <p:cond delay="0"/>
                            </p:stCondLst>
                            <p:childTnLst>
                              <p:par>
                                <p:cTn id="506" presetID="10" presetClass="entr" presetSubtype="0" fill="hold" nodeType="clickEffect">
                                  <p:stCondLst>
                                    <p:cond delay="0"/>
                                  </p:stCondLst>
                                  <p:childTnLst>
                                    <p:set>
                                      <p:cBhvr>
                                        <p:cTn id="507" dur="1" fill="hold">
                                          <p:stCondLst>
                                            <p:cond delay="0"/>
                                          </p:stCondLst>
                                        </p:cTn>
                                        <p:tgtEl>
                                          <p:spTgt spid="151"/>
                                        </p:tgtEl>
                                        <p:attrNameLst>
                                          <p:attrName>style.visibility</p:attrName>
                                        </p:attrNameLst>
                                      </p:cBhvr>
                                      <p:to>
                                        <p:strVal val="visible"/>
                                      </p:to>
                                    </p:set>
                                    <p:animEffect transition="in" filter="fade">
                                      <p:cBhvr>
                                        <p:cTn id="508"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17" grpId="0" animBg="1"/>
      <p:bldP spid="31" grpId="0" animBg="1"/>
      <p:bldP spid="32" grpId="0" animBg="1"/>
      <p:bldP spid="36" grpId="0" animBg="1"/>
      <p:bldP spid="5" grpId="0" animBg="1"/>
      <p:bldP spid="14" grpId="0" animBg="1"/>
      <p:bldP spid="14" grpId="1" animBg="1"/>
      <p:bldP spid="33" grpId="0" animBg="1"/>
      <p:bldP spid="18" grpId="0" animBg="1"/>
      <p:bldP spid="21" grpId="0" animBg="1"/>
      <p:bldP spid="26" grpId="0" animBg="1"/>
      <p:bldP spid="47" grpId="0" animBg="1"/>
      <p:bldP spid="47" grpId="1" animBg="1"/>
      <p:bldP spid="47" grpId="2" animBg="1"/>
      <p:bldP spid="46" grpId="0" animBg="1"/>
      <p:bldP spid="46" grpId="1" animBg="1"/>
      <p:bldP spid="46" grpId="2" animBg="1"/>
      <p:bldP spid="56" grpId="0" animBg="1"/>
      <p:bldP spid="56" grpId="1" animBg="1"/>
      <p:bldP spid="56" grpId="2"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1" grpId="0" animBg="1"/>
      <p:bldP spid="61" grpId="1" animBg="1"/>
      <p:bldP spid="61" grpId="2" animBg="1"/>
      <p:bldP spid="62" grpId="0" animBg="1"/>
      <p:bldP spid="62" grpId="1" animBg="1"/>
      <p:bldP spid="62" grpId="2" animBg="1"/>
      <p:bldP spid="63" grpId="0" animBg="1"/>
      <p:bldP spid="63" grpId="1" animBg="1"/>
      <p:bldP spid="63" grpId="2" animBg="1"/>
      <p:bldP spid="64" grpId="0" animBg="1"/>
      <p:bldP spid="64" grpId="1" animBg="1"/>
      <p:bldP spid="64" grpId="2" animBg="1"/>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P spid="91" grpId="0" animBg="1"/>
      <p:bldP spid="91" grpId="1" animBg="1"/>
      <p:bldP spid="91" grpId="2" animBg="1"/>
      <p:bldP spid="92" grpId="0" animBg="1"/>
      <p:bldP spid="92" grpId="1" animBg="1"/>
      <p:bldP spid="92" grpId="2" animBg="1"/>
      <p:bldP spid="93" grpId="0" animBg="1"/>
      <p:bldP spid="93" grpId="1" animBg="1"/>
      <p:bldP spid="93" grpId="2" animBg="1"/>
      <p:bldP spid="94" grpId="0" animBg="1"/>
      <p:bldP spid="94" grpId="1" animBg="1"/>
      <p:bldP spid="94" grpId="2" animBg="1"/>
      <p:bldP spid="6" grpId="0" animBg="1"/>
      <p:bldP spid="6" grpId="1" animBg="1"/>
      <p:bldP spid="101" grpId="0" animBg="1"/>
      <p:bldP spid="101" grpId="1" animBg="1"/>
      <p:bldP spid="103" grpId="0" animBg="1"/>
      <p:bldP spid="103" grpId="1" animBg="1"/>
      <p:bldP spid="104" grpId="0" animBg="1"/>
      <p:bldP spid="104" grpId="1" animBg="1"/>
      <p:bldP spid="106" grpId="0" animBg="1"/>
      <p:bldP spid="106" grpId="1" animBg="1"/>
      <p:bldP spid="107" grpId="0" animBg="1"/>
      <p:bldP spid="107" grpId="1" animBg="1"/>
      <p:bldP spid="98" grpId="0" animBg="1"/>
      <p:bldP spid="98" grpId="1" animBg="1"/>
      <p:bldP spid="35" grpId="0" animBg="1"/>
      <p:bldP spid="4" grpId="0" animBg="1"/>
      <p:bldP spid="4" grpId="1" animBg="1"/>
      <p:bldP spid="4" grpId="2" animBg="1"/>
      <p:bldP spid="126" grpId="0" animBg="1"/>
      <p:bldP spid="126" grpId="1" animBg="1"/>
      <p:bldP spid="100" grpId="0" animBg="1"/>
      <p:bldP spid="100" grpId="1" animBg="1"/>
      <p:bldP spid="100"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4</a:t>
            </a:r>
            <a:endParaRPr lang="en-US" sz="2800" dirty="0">
              <a:latin typeface="Algerian" panose="04020705040A02060702" pitchFamily="82" charset="0"/>
            </a:endParaRPr>
          </a:p>
        </p:txBody>
      </p:sp>
      <p:sp>
        <p:nvSpPr>
          <p:cNvPr id="6" name="Title 7"/>
          <p:cNvSpPr txBox="1">
            <a:spLocks/>
          </p:cNvSpPr>
          <p:nvPr/>
        </p:nvSpPr>
        <p:spPr bwMode="auto">
          <a:xfrm>
            <a:off x="806019" y="2544201"/>
            <a:ext cx="6128181" cy="121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smtClean="0">
                <a:solidFill>
                  <a:srgbClr val="FF6600"/>
                </a:solidFill>
                <a:latin typeface="Bookman Old Style" pitchFamily="18" charset="0"/>
              </a:rPr>
              <a:t>Property 2 – Particles of matter </a:t>
            </a:r>
            <a:r>
              <a:rPr lang="en-US" altLang="en-US" sz="2400" dirty="0">
                <a:solidFill>
                  <a:srgbClr val="FF6600"/>
                </a:solidFill>
                <a:latin typeface="Bookman Old Style" pitchFamily="18" charset="0"/>
              </a:rPr>
              <a:t>have </a:t>
            </a:r>
            <a:r>
              <a:rPr lang="en-US" altLang="en-US" sz="2400" dirty="0" smtClean="0">
                <a:solidFill>
                  <a:srgbClr val="FF6600"/>
                </a:solidFill>
                <a:latin typeface="Bookman Old Style" pitchFamily="18" charset="0"/>
              </a:rPr>
              <a:t>space between them</a:t>
            </a:r>
          </a:p>
          <a:p>
            <a:pPr marL="342900" indent="-342900">
              <a:buFont typeface="Arial" pitchFamily="34" charset="0"/>
              <a:buChar char="•"/>
            </a:pPr>
            <a:r>
              <a:rPr lang="en-US" altLang="en-US" sz="2400" dirty="0" smtClean="0">
                <a:solidFill>
                  <a:srgbClr val="FF6600"/>
                </a:solidFill>
                <a:latin typeface="Bookman Old Style" pitchFamily="18" charset="0"/>
              </a:rPr>
              <a:t>Property 3 – Particles of matter are continuously </a:t>
            </a:r>
            <a:r>
              <a:rPr lang="en-US" altLang="en-US" sz="2400" dirty="0">
                <a:solidFill>
                  <a:srgbClr val="FF6600"/>
                </a:solidFill>
                <a:latin typeface="Bookman Old Style" pitchFamily="18" charset="0"/>
              </a:rPr>
              <a:t>moving</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15875654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827584" y="2622686"/>
            <a:ext cx="1976914" cy="2311264"/>
            <a:chOff x="1876701" y="609600"/>
            <a:chExt cx="1828796" cy="2195283"/>
          </a:xfrm>
          <a:solidFill>
            <a:schemeClr val="bg1">
              <a:lumMod val="85000"/>
            </a:schemeClr>
          </a:solidFill>
        </p:grpSpPr>
        <p:sp>
          <p:nvSpPr>
            <p:cNvPr id="4" name="Freeform 3"/>
            <p:cNvSpPr/>
            <p:nvPr/>
          </p:nvSpPr>
          <p:spPr>
            <a:xfrm>
              <a:off x="2072639" y="609600"/>
              <a:ext cx="1600200" cy="2195283"/>
            </a:xfrm>
            <a:custGeom>
              <a:avLst/>
              <a:gdLst>
                <a:gd name="connsiteX0" fmla="*/ 0 w 1600200"/>
                <a:gd name="connsiteY0" fmla="*/ 353788 h 2286000"/>
                <a:gd name="connsiteX1" fmla="*/ 103622 w 1600200"/>
                <a:gd name="connsiteY1" fmla="*/ 103622 h 2286000"/>
                <a:gd name="connsiteX2" fmla="*/ 353788 w 1600200"/>
                <a:gd name="connsiteY2" fmla="*/ 0 h 2286000"/>
                <a:gd name="connsiteX3" fmla="*/ 1246412 w 1600200"/>
                <a:gd name="connsiteY3" fmla="*/ 0 h 2286000"/>
                <a:gd name="connsiteX4" fmla="*/ 1496578 w 1600200"/>
                <a:gd name="connsiteY4" fmla="*/ 103622 h 2286000"/>
                <a:gd name="connsiteX5" fmla="*/ 1600200 w 1600200"/>
                <a:gd name="connsiteY5" fmla="*/ 353788 h 2286000"/>
                <a:gd name="connsiteX6" fmla="*/ 1600200 w 1600200"/>
                <a:gd name="connsiteY6" fmla="*/ 1932212 h 2286000"/>
                <a:gd name="connsiteX7" fmla="*/ 1496578 w 1600200"/>
                <a:gd name="connsiteY7" fmla="*/ 2182378 h 2286000"/>
                <a:gd name="connsiteX8" fmla="*/ 1246412 w 1600200"/>
                <a:gd name="connsiteY8" fmla="*/ 2286000 h 2286000"/>
                <a:gd name="connsiteX9" fmla="*/ 353788 w 1600200"/>
                <a:gd name="connsiteY9" fmla="*/ 2286000 h 2286000"/>
                <a:gd name="connsiteX10" fmla="*/ 103622 w 1600200"/>
                <a:gd name="connsiteY10" fmla="*/ 2182378 h 2286000"/>
                <a:gd name="connsiteX11" fmla="*/ 0 w 1600200"/>
                <a:gd name="connsiteY11" fmla="*/ 1932212 h 2286000"/>
                <a:gd name="connsiteX12" fmla="*/ 0 w 1600200"/>
                <a:gd name="connsiteY12" fmla="*/ 353788 h 2286000"/>
                <a:gd name="connsiteX0" fmla="*/ 0 w 1600200"/>
                <a:gd name="connsiteY0" fmla="*/ 353788 h 2286000"/>
                <a:gd name="connsiteX1" fmla="*/ 103622 w 1600200"/>
                <a:gd name="connsiteY1" fmla="*/ 103622 h 2286000"/>
                <a:gd name="connsiteX2" fmla="*/ 353788 w 1600200"/>
                <a:gd name="connsiteY2" fmla="*/ 0 h 2286000"/>
                <a:gd name="connsiteX3" fmla="*/ 1496578 w 1600200"/>
                <a:gd name="connsiteY3" fmla="*/ 103622 h 2286000"/>
                <a:gd name="connsiteX4" fmla="*/ 1600200 w 1600200"/>
                <a:gd name="connsiteY4" fmla="*/ 353788 h 2286000"/>
                <a:gd name="connsiteX5" fmla="*/ 1600200 w 1600200"/>
                <a:gd name="connsiteY5" fmla="*/ 1932212 h 2286000"/>
                <a:gd name="connsiteX6" fmla="*/ 1496578 w 1600200"/>
                <a:gd name="connsiteY6" fmla="*/ 2182378 h 2286000"/>
                <a:gd name="connsiteX7" fmla="*/ 1246412 w 1600200"/>
                <a:gd name="connsiteY7" fmla="*/ 2286000 h 2286000"/>
                <a:gd name="connsiteX8" fmla="*/ 353788 w 1600200"/>
                <a:gd name="connsiteY8" fmla="*/ 2286000 h 2286000"/>
                <a:gd name="connsiteX9" fmla="*/ 103622 w 1600200"/>
                <a:gd name="connsiteY9" fmla="*/ 2182378 h 2286000"/>
                <a:gd name="connsiteX10" fmla="*/ 0 w 1600200"/>
                <a:gd name="connsiteY10" fmla="*/ 1932212 h 2286000"/>
                <a:gd name="connsiteX11" fmla="*/ 0 w 1600200"/>
                <a:gd name="connsiteY11" fmla="*/ 353788 h 2286000"/>
                <a:gd name="connsiteX0" fmla="*/ 145808 w 1746008"/>
                <a:gd name="connsiteY0" fmla="*/ 291860 h 2224072"/>
                <a:gd name="connsiteX1" fmla="*/ 249430 w 1746008"/>
                <a:gd name="connsiteY1" fmla="*/ 41694 h 2224072"/>
                <a:gd name="connsiteX2" fmla="*/ 1642386 w 1746008"/>
                <a:gd name="connsiteY2" fmla="*/ 41694 h 2224072"/>
                <a:gd name="connsiteX3" fmla="*/ 1746008 w 1746008"/>
                <a:gd name="connsiteY3" fmla="*/ 291860 h 2224072"/>
                <a:gd name="connsiteX4" fmla="*/ 1746008 w 1746008"/>
                <a:gd name="connsiteY4" fmla="*/ 1870284 h 2224072"/>
                <a:gd name="connsiteX5" fmla="*/ 1642386 w 1746008"/>
                <a:gd name="connsiteY5" fmla="*/ 2120450 h 2224072"/>
                <a:gd name="connsiteX6" fmla="*/ 1392220 w 1746008"/>
                <a:gd name="connsiteY6" fmla="*/ 2224072 h 2224072"/>
                <a:gd name="connsiteX7" fmla="*/ 499596 w 1746008"/>
                <a:gd name="connsiteY7" fmla="*/ 2224072 h 2224072"/>
                <a:gd name="connsiteX8" fmla="*/ 249430 w 1746008"/>
                <a:gd name="connsiteY8" fmla="*/ 2120450 h 2224072"/>
                <a:gd name="connsiteX9" fmla="*/ 145808 w 1746008"/>
                <a:gd name="connsiteY9" fmla="*/ 1870284 h 2224072"/>
                <a:gd name="connsiteX10" fmla="*/ 145808 w 1746008"/>
                <a:gd name="connsiteY10" fmla="*/ 291860 h 2224072"/>
                <a:gd name="connsiteX0" fmla="*/ 0 w 1600200"/>
                <a:gd name="connsiteY0" fmla="*/ 304765 h 2236977"/>
                <a:gd name="connsiteX1" fmla="*/ 1496578 w 1600200"/>
                <a:gd name="connsiteY1" fmla="*/ 54599 h 2236977"/>
                <a:gd name="connsiteX2" fmla="*/ 1600200 w 1600200"/>
                <a:gd name="connsiteY2" fmla="*/ 304765 h 2236977"/>
                <a:gd name="connsiteX3" fmla="*/ 1600200 w 1600200"/>
                <a:gd name="connsiteY3" fmla="*/ 1883189 h 2236977"/>
                <a:gd name="connsiteX4" fmla="*/ 1496578 w 1600200"/>
                <a:gd name="connsiteY4" fmla="*/ 2133355 h 2236977"/>
                <a:gd name="connsiteX5" fmla="*/ 1246412 w 1600200"/>
                <a:gd name="connsiteY5" fmla="*/ 2236977 h 2236977"/>
                <a:gd name="connsiteX6" fmla="*/ 353788 w 1600200"/>
                <a:gd name="connsiteY6" fmla="*/ 2236977 h 2236977"/>
                <a:gd name="connsiteX7" fmla="*/ 103622 w 1600200"/>
                <a:gd name="connsiteY7" fmla="*/ 2133355 h 2236977"/>
                <a:gd name="connsiteX8" fmla="*/ 0 w 1600200"/>
                <a:gd name="connsiteY8" fmla="*/ 1883189 h 2236977"/>
                <a:gd name="connsiteX9" fmla="*/ 0 w 1600200"/>
                <a:gd name="connsiteY9" fmla="*/ 304765 h 2236977"/>
                <a:gd name="connsiteX0" fmla="*/ 0 w 1600200"/>
                <a:gd name="connsiteY0" fmla="*/ 263071 h 2195283"/>
                <a:gd name="connsiteX1" fmla="*/ 1600200 w 1600200"/>
                <a:gd name="connsiteY1" fmla="*/ 263071 h 2195283"/>
                <a:gd name="connsiteX2" fmla="*/ 1600200 w 1600200"/>
                <a:gd name="connsiteY2" fmla="*/ 1841495 h 2195283"/>
                <a:gd name="connsiteX3" fmla="*/ 1496578 w 1600200"/>
                <a:gd name="connsiteY3" fmla="*/ 2091661 h 2195283"/>
                <a:gd name="connsiteX4" fmla="*/ 1246412 w 1600200"/>
                <a:gd name="connsiteY4" fmla="*/ 2195283 h 2195283"/>
                <a:gd name="connsiteX5" fmla="*/ 353788 w 1600200"/>
                <a:gd name="connsiteY5" fmla="*/ 2195283 h 2195283"/>
                <a:gd name="connsiteX6" fmla="*/ 103622 w 1600200"/>
                <a:gd name="connsiteY6" fmla="*/ 2091661 h 2195283"/>
                <a:gd name="connsiteX7" fmla="*/ 0 w 1600200"/>
                <a:gd name="connsiteY7" fmla="*/ 1841495 h 2195283"/>
                <a:gd name="connsiteX8" fmla="*/ 0 w 1600200"/>
                <a:gd name="connsiteY8" fmla="*/ 263071 h 219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0200" h="2195283">
                  <a:moveTo>
                    <a:pt x="0" y="263071"/>
                  </a:moveTo>
                  <a:cubicBezTo>
                    <a:pt x="266700" y="0"/>
                    <a:pt x="1333500" y="0"/>
                    <a:pt x="1600200" y="263071"/>
                  </a:cubicBezTo>
                  <a:lnTo>
                    <a:pt x="1600200" y="1841495"/>
                  </a:lnTo>
                  <a:cubicBezTo>
                    <a:pt x="1600200" y="1935325"/>
                    <a:pt x="1562926" y="2025313"/>
                    <a:pt x="1496578" y="2091661"/>
                  </a:cubicBezTo>
                  <a:cubicBezTo>
                    <a:pt x="1430230" y="2158009"/>
                    <a:pt x="1340242" y="2195283"/>
                    <a:pt x="1246412" y="2195283"/>
                  </a:cubicBezTo>
                  <a:lnTo>
                    <a:pt x="353788" y="2195283"/>
                  </a:lnTo>
                  <a:cubicBezTo>
                    <a:pt x="259958" y="2195283"/>
                    <a:pt x="169970" y="2158009"/>
                    <a:pt x="103622" y="2091661"/>
                  </a:cubicBezTo>
                  <a:cubicBezTo>
                    <a:pt x="37274" y="2025313"/>
                    <a:pt x="0" y="1935325"/>
                    <a:pt x="0" y="1841495"/>
                  </a:cubicBezTo>
                  <a:lnTo>
                    <a:pt x="0" y="263071"/>
                  </a:lnTo>
                  <a:close/>
                </a:path>
              </a:pathLst>
            </a:custGeom>
            <a:grpFill/>
            <a:ln w="38100">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5" name="Freeform 4"/>
            <p:cNvSpPr/>
            <p:nvPr/>
          </p:nvSpPr>
          <p:spPr>
            <a:xfrm>
              <a:off x="1876701" y="685802"/>
              <a:ext cx="1828796" cy="457202"/>
            </a:xfrm>
            <a:custGeom>
              <a:avLst/>
              <a:gdLst>
                <a:gd name="connsiteX0" fmla="*/ 0 w 1752600"/>
                <a:gd name="connsiteY0" fmla="*/ 228600 h 457200"/>
                <a:gd name="connsiteX1" fmla="*/ 655103 w 1752600"/>
                <a:gd name="connsiteY1" fmla="*/ 7404 h 457200"/>
                <a:gd name="connsiteX2" fmla="*/ 876300 w 1752600"/>
                <a:gd name="connsiteY2" fmla="*/ 1 h 457200"/>
                <a:gd name="connsiteX3" fmla="*/ 1097498 w 1752600"/>
                <a:gd name="connsiteY3" fmla="*/ 7404 h 457200"/>
                <a:gd name="connsiteX4" fmla="*/ 1752600 w 1752600"/>
                <a:gd name="connsiteY4" fmla="*/ 228603 h 457200"/>
                <a:gd name="connsiteX5" fmla="*/ 1097497 w 1752600"/>
                <a:gd name="connsiteY5" fmla="*/ 449800 h 457200"/>
                <a:gd name="connsiteX6" fmla="*/ 876300 w 1752600"/>
                <a:gd name="connsiteY6" fmla="*/ 457203 h 457200"/>
                <a:gd name="connsiteX7" fmla="*/ 655102 w 1752600"/>
                <a:gd name="connsiteY7" fmla="*/ 449800 h 457200"/>
                <a:gd name="connsiteX8" fmla="*/ 0 w 1752600"/>
                <a:gd name="connsiteY8" fmla="*/ 228602 h 457200"/>
                <a:gd name="connsiteX9" fmla="*/ 0 w 1752600"/>
                <a:gd name="connsiteY9" fmla="*/ 228600 h 457200"/>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76200 w 1828803"/>
                <a:gd name="connsiteY8" fmla="*/ 228601 h 457202"/>
                <a:gd name="connsiteX9" fmla="*/ 0 w 1828803"/>
                <a:gd name="connsiteY9" fmla="*/ 228599 h 457202"/>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76200 w 1828803"/>
                <a:gd name="connsiteY8" fmla="*/ 228601 h 457202"/>
                <a:gd name="connsiteX9" fmla="*/ 0 w 1828803"/>
                <a:gd name="connsiteY9" fmla="*/ 228599 h 457202"/>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76200 w 1828803"/>
                <a:gd name="connsiteY8" fmla="*/ 228601 h 457202"/>
                <a:gd name="connsiteX9" fmla="*/ 0 w 1828803"/>
                <a:gd name="connsiteY9" fmla="*/ 228599 h 457202"/>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152400 w 1828803"/>
                <a:gd name="connsiteY8" fmla="*/ 304801 h 457202"/>
                <a:gd name="connsiteX9" fmla="*/ 0 w 1828803"/>
                <a:gd name="connsiteY9" fmla="*/ 228599 h 457202"/>
                <a:gd name="connsiteX0" fmla="*/ 96087 w 1924890"/>
                <a:gd name="connsiteY0" fmla="*/ 228599 h 457202"/>
                <a:gd name="connsiteX1" fmla="*/ 827390 w 1924890"/>
                <a:gd name="connsiteY1" fmla="*/ 7403 h 457202"/>
                <a:gd name="connsiteX2" fmla="*/ 1048587 w 1924890"/>
                <a:gd name="connsiteY2" fmla="*/ 0 h 457202"/>
                <a:gd name="connsiteX3" fmla="*/ 1269785 w 1924890"/>
                <a:gd name="connsiteY3" fmla="*/ 7403 h 457202"/>
                <a:gd name="connsiteX4" fmla="*/ 1924887 w 1924890"/>
                <a:gd name="connsiteY4" fmla="*/ 228602 h 457202"/>
                <a:gd name="connsiteX5" fmla="*/ 1269784 w 1924890"/>
                <a:gd name="connsiteY5" fmla="*/ 449799 h 457202"/>
                <a:gd name="connsiteX6" fmla="*/ 1048587 w 1924890"/>
                <a:gd name="connsiteY6" fmla="*/ 457202 h 457202"/>
                <a:gd name="connsiteX7" fmla="*/ 827389 w 1924890"/>
                <a:gd name="connsiteY7" fmla="*/ 449799 h 457202"/>
                <a:gd name="connsiteX8" fmla="*/ 248487 w 1924890"/>
                <a:gd name="connsiteY8" fmla="*/ 304801 h 457202"/>
                <a:gd name="connsiteX9" fmla="*/ 250868 w 1924890"/>
                <a:gd name="connsiteY9" fmla="*/ 309561 h 457202"/>
                <a:gd name="connsiteX10" fmla="*/ 96087 w 1924890"/>
                <a:gd name="connsiteY10" fmla="*/ 228599 h 45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4890" h="457202">
                  <a:moveTo>
                    <a:pt x="96087" y="228599"/>
                  </a:moveTo>
                  <a:cubicBezTo>
                    <a:pt x="96089" y="124571"/>
                    <a:pt x="441530" y="33662"/>
                    <a:pt x="827390" y="7403"/>
                  </a:cubicBezTo>
                  <a:cubicBezTo>
                    <a:pt x="899613" y="2488"/>
                    <a:pt x="973947" y="0"/>
                    <a:pt x="1048587" y="0"/>
                  </a:cubicBezTo>
                  <a:cubicBezTo>
                    <a:pt x="1123227" y="0"/>
                    <a:pt x="1197562" y="2488"/>
                    <a:pt x="1269785" y="7403"/>
                  </a:cubicBezTo>
                  <a:cubicBezTo>
                    <a:pt x="1655649" y="33662"/>
                    <a:pt x="1924890" y="124573"/>
                    <a:pt x="1924887" y="228602"/>
                  </a:cubicBezTo>
                  <a:cubicBezTo>
                    <a:pt x="1924887" y="332630"/>
                    <a:pt x="1655646" y="423540"/>
                    <a:pt x="1269784" y="449799"/>
                  </a:cubicBezTo>
                  <a:cubicBezTo>
                    <a:pt x="1197561" y="454714"/>
                    <a:pt x="1123227" y="457202"/>
                    <a:pt x="1048587" y="457202"/>
                  </a:cubicBezTo>
                  <a:cubicBezTo>
                    <a:pt x="973947" y="457202"/>
                    <a:pt x="899613" y="454714"/>
                    <a:pt x="827389" y="449799"/>
                  </a:cubicBezTo>
                  <a:cubicBezTo>
                    <a:pt x="441526" y="423540"/>
                    <a:pt x="248485" y="408829"/>
                    <a:pt x="248487" y="304801"/>
                  </a:cubicBezTo>
                  <a:cubicBezTo>
                    <a:pt x="152400" y="281428"/>
                    <a:pt x="276268" y="322261"/>
                    <a:pt x="250868" y="309561"/>
                  </a:cubicBezTo>
                  <a:cubicBezTo>
                    <a:pt x="225468" y="296861"/>
                    <a:pt x="0" y="278959"/>
                    <a:pt x="96087" y="228599"/>
                  </a:cubicBezTo>
                  <a:close/>
                </a:path>
              </a:pathLst>
            </a:custGeom>
            <a:grpFill/>
            <a:ln w="38100">
              <a:solidFill>
                <a:srgbClr val="00206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grpSp>
      <p:sp>
        <p:nvSpPr>
          <p:cNvPr id="7" name="Rounded Rectangle 6"/>
          <p:cNvSpPr/>
          <p:nvPr/>
        </p:nvSpPr>
        <p:spPr>
          <a:xfrm>
            <a:off x="1621071" y="2081743"/>
            <a:ext cx="91641" cy="2524959"/>
          </a:xfrm>
          <a:prstGeom prst="roundRect">
            <a:avLst>
              <a:gd name="adj" fmla="val 40323"/>
            </a:avLst>
          </a:prstGeom>
          <a:solidFill>
            <a:schemeClr val="bg1">
              <a:lumMod val="85000"/>
            </a:schemeClr>
          </a:solidFill>
          <a:ln w="254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8" name="Freeform 7"/>
          <p:cNvSpPr/>
          <p:nvPr/>
        </p:nvSpPr>
        <p:spPr>
          <a:xfrm>
            <a:off x="1023522" y="3752428"/>
            <a:ext cx="1752600" cy="1143000"/>
          </a:xfrm>
          <a:custGeom>
            <a:avLst/>
            <a:gdLst>
              <a:gd name="connsiteX0" fmla="*/ 0 w 1600200"/>
              <a:gd name="connsiteY0" fmla="*/ 353788 h 2286000"/>
              <a:gd name="connsiteX1" fmla="*/ 103622 w 1600200"/>
              <a:gd name="connsiteY1" fmla="*/ 103622 h 2286000"/>
              <a:gd name="connsiteX2" fmla="*/ 353788 w 1600200"/>
              <a:gd name="connsiteY2" fmla="*/ 0 h 2286000"/>
              <a:gd name="connsiteX3" fmla="*/ 1246412 w 1600200"/>
              <a:gd name="connsiteY3" fmla="*/ 0 h 2286000"/>
              <a:gd name="connsiteX4" fmla="*/ 1496578 w 1600200"/>
              <a:gd name="connsiteY4" fmla="*/ 103622 h 2286000"/>
              <a:gd name="connsiteX5" fmla="*/ 1600200 w 1600200"/>
              <a:gd name="connsiteY5" fmla="*/ 353788 h 2286000"/>
              <a:gd name="connsiteX6" fmla="*/ 1600200 w 1600200"/>
              <a:gd name="connsiteY6" fmla="*/ 1932212 h 2286000"/>
              <a:gd name="connsiteX7" fmla="*/ 1496578 w 1600200"/>
              <a:gd name="connsiteY7" fmla="*/ 2182378 h 2286000"/>
              <a:gd name="connsiteX8" fmla="*/ 1246412 w 1600200"/>
              <a:gd name="connsiteY8" fmla="*/ 2286000 h 2286000"/>
              <a:gd name="connsiteX9" fmla="*/ 353788 w 1600200"/>
              <a:gd name="connsiteY9" fmla="*/ 2286000 h 2286000"/>
              <a:gd name="connsiteX10" fmla="*/ 103622 w 1600200"/>
              <a:gd name="connsiteY10" fmla="*/ 2182378 h 2286000"/>
              <a:gd name="connsiteX11" fmla="*/ 0 w 1600200"/>
              <a:gd name="connsiteY11" fmla="*/ 1932212 h 2286000"/>
              <a:gd name="connsiteX12" fmla="*/ 0 w 1600200"/>
              <a:gd name="connsiteY12" fmla="*/ 353788 h 2286000"/>
              <a:gd name="connsiteX0" fmla="*/ 0 w 1600200"/>
              <a:gd name="connsiteY0" fmla="*/ 353788 h 2286000"/>
              <a:gd name="connsiteX1" fmla="*/ 103622 w 1600200"/>
              <a:gd name="connsiteY1" fmla="*/ 103622 h 2286000"/>
              <a:gd name="connsiteX2" fmla="*/ 353788 w 1600200"/>
              <a:gd name="connsiteY2" fmla="*/ 0 h 2286000"/>
              <a:gd name="connsiteX3" fmla="*/ 1496578 w 1600200"/>
              <a:gd name="connsiteY3" fmla="*/ 103622 h 2286000"/>
              <a:gd name="connsiteX4" fmla="*/ 1600200 w 1600200"/>
              <a:gd name="connsiteY4" fmla="*/ 353788 h 2286000"/>
              <a:gd name="connsiteX5" fmla="*/ 1600200 w 1600200"/>
              <a:gd name="connsiteY5" fmla="*/ 1932212 h 2286000"/>
              <a:gd name="connsiteX6" fmla="*/ 1496578 w 1600200"/>
              <a:gd name="connsiteY6" fmla="*/ 2182378 h 2286000"/>
              <a:gd name="connsiteX7" fmla="*/ 1246412 w 1600200"/>
              <a:gd name="connsiteY7" fmla="*/ 2286000 h 2286000"/>
              <a:gd name="connsiteX8" fmla="*/ 353788 w 1600200"/>
              <a:gd name="connsiteY8" fmla="*/ 2286000 h 2286000"/>
              <a:gd name="connsiteX9" fmla="*/ 103622 w 1600200"/>
              <a:gd name="connsiteY9" fmla="*/ 2182378 h 2286000"/>
              <a:gd name="connsiteX10" fmla="*/ 0 w 1600200"/>
              <a:gd name="connsiteY10" fmla="*/ 1932212 h 2286000"/>
              <a:gd name="connsiteX11" fmla="*/ 0 w 1600200"/>
              <a:gd name="connsiteY11" fmla="*/ 353788 h 2286000"/>
              <a:gd name="connsiteX0" fmla="*/ 145808 w 1746008"/>
              <a:gd name="connsiteY0" fmla="*/ 291860 h 2224072"/>
              <a:gd name="connsiteX1" fmla="*/ 249430 w 1746008"/>
              <a:gd name="connsiteY1" fmla="*/ 41694 h 2224072"/>
              <a:gd name="connsiteX2" fmla="*/ 1642386 w 1746008"/>
              <a:gd name="connsiteY2" fmla="*/ 41694 h 2224072"/>
              <a:gd name="connsiteX3" fmla="*/ 1746008 w 1746008"/>
              <a:gd name="connsiteY3" fmla="*/ 291860 h 2224072"/>
              <a:gd name="connsiteX4" fmla="*/ 1746008 w 1746008"/>
              <a:gd name="connsiteY4" fmla="*/ 1870284 h 2224072"/>
              <a:gd name="connsiteX5" fmla="*/ 1642386 w 1746008"/>
              <a:gd name="connsiteY5" fmla="*/ 2120450 h 2224072"/>
              <a:gd name="connsiteX6" fmla="*/ 1392220 w 1746008"/>
              <a:gd name="connsiteY6" fmla="*/ 2224072 h 2224072"/>
              <a:gd name="connsiteX7" fmla="*/ 499596 w 1746008"/>
              <a:gd name="connsiteY7" fmla="*/ 2224072 h 2224072"/>
              <a:gd name="connsiteX8" fmla="*/ 249430 w 1746008"/>
              <a:gd name="connsiteY8" fmla="*/ 2120450 h 2224072"/>
              <a:gd name="connsiteX9" fmla="*/ 145808 w 1746008"/>
              <a:gd name="connsiteY9" fmla="*/ 1870284 h 2224072"/>
              <a:gd name="connsiteX10" fmla="*/ 145808 w 1746008"/>
              <a:gd name="connsiteY10" fmla="*/ 291860 h 2224072"/>
              <a:gd name="connsiteX0" fmla="*/ 0 w 1600200"/>
              <a:gd name="connsiteY0" fmla="*/ 304765 h 2236977"/>
              <a:gd name="connsiteX1" fmla="*/ 1496578 w 1600200"/>
              <a:gd name="connsiteY1" fmla="*/ 54599 h 2236977"/>
              <a:gd name="connsiteX2" fmla="*/ 1600200 w 1600200"/>
              <a:gd name="connsiteY2" fmla="*/ 304765 h 2236977"/>
              <a:gd name="connsiteX3" fmla="*/ 1600200 w 1600200"/>
              <a:gd name="connsiteY3" fmla="*/ 1883189 h 2236977"/>
              <a:gd name="connsiteX4" fmla="*/ 1496578 w 1600200"/>
              <a:gd name="connsiteY4" fmla="*/ 2133355 h 2236977"/>
              <a:gd name="connsiteX5" fmla="*/ 1246412 w 1600200"/>
              <a:gd name="connsiteY5" fmla="*/ 2236977 h 2236977"/>
              <a:gd name="connsiteX6" fmla="*/ 353788 w 1600200"/>
              <a:gd name="connsiteY6" fmla="*/ 2236977 h 2236977"/>
              <a:gd name="connsiteX7" fmla="*/ 103622 w 1600200"/>
              <a:gd name="connsiteY7" fmla="*/ 2133355 h 2236977"/>
              <a:gd name="connsiteX8" fmla="*/ 0 w 1600200"/>
              <a:gd name="connsiteY8" fmla="*/ 1883189 h 2236977"/>
              <a:gd name="connsiteX9" fmla="*/ 0 w 1600200"/>
              <a:gd name="connsiteY9" fmla="*/ 304765 h 2236977"/>
              <a:gd name="connsiteX0" fmla="*/ 0 w 1600200"/>
              <a:gd name="connsiteY0" fmla="*/ 263071 h 2195283"/>
              <a:gd name="connsiteX1" fmla="*/ 1600200 w 1600200"/>
              <a:gd name="connsiteY1" fmla="*/ 263071 h 2195283"/>
              <a:gd name="connsiteX2" fmla="*/ 1600200 w 1600200"/>
              <a:gd name="connsiteY2" fmla="*/ 1841495 h 2195283"/>
              <a:gd name="connsiteX3" fmla="*/ 1496578 w 1600200"/>
              <a:gd name="connsiteY3" fmla="*/ 2091661 h 2195283"/>
              <a:gd name="connsiteX4" fmla="*/ 1246412 w 1600200"/>
              <a:gd name="connsiteY4" fmla="*/ 2195283 h 2195283"/>
              <a:gd name="connsiteX5" fmla="*/ 353788 w 1600200"/>
              <a:gd name="connsiteY5" fmla="*/ 2195283 h 2195283"/>
              <a:gd name="connsiteX6" fmla="*/ 103622 w 1600200"/>
              <a:gd name="connsiteY6" fmla="*/ 2091661 h 2195283"/>
              <a:gd name="connsiteX7" fmla="*/ 0 w 1600200"/>
              <a:gd name="connsiteY7" fmla="*/ 1841495 h 2195283"/>
              <a:gd name="connsiteX8" fmla="*/ 0 w 1600200"/>
              <a:gd name="connsiteY8" fmla="*/ 263071 h 219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0200" h="2195283">
                <a:moveTo>
                  <a:pt x="0" y="263071"/>
                </a:moveTo>
                <a:cubicBezTo>
                  <a:pt x="266700" y="0"/>
                  <a:pt x="1333500" y="0"/>
                  <a:pt x="1600200" y="263071"/>
                </a:cubicBezTo>
                <a:lnTo>
                  <a:pt x="1600200" y="1841495"/>
                </a:lnTo>
                <a:cubicBezTo>
                  <a:pt x="1600200" y="1935325"/>
                  <a:pt x="1562926" y="2025313"/>
                  <a:pt x="1496578" y="2091661"/>
                </a:cubicBezTo>
                <a:cubicBezTo>
                  <a:pt x="1430230" y="2158009"/>
                  <a:pt x="1340242" y="2195283"/>
                  <a:pt x="1246412" y="2195283"/>
                </a:cubicBezTo>
                <a:lnTo>
                  <a:pt x="353788" y="2195283"/>
                </a:lnTo>
                <a:cubicBezTo>
                  <a:pt x="259958" y="2195283"/>
                  <a:pt x="169970" y="2158009"/>
                  <a:pt x="103622" y="2091661"/>
                </a:cubicBezTo>
                <a:cubicBezTo>
                  <a:pt x="37274" y="2025313"/>
                  <a:pt x="0" y="1935325"/>
                  <a:pt x="0" y="1841495"/>
                </a:cubicBezTo>
                <a:lnTo>
                  <a:pt x="0" y="263071"/>
                </a:lnTo>
                <a:close/>
              </a:path>
            </a:pathLst>
          </a:custGeom>
          <a:solidFill>
            <a:srgbClr val="75BAFF">
              <a:alpha val="51765"/>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pic>
        <p:nvPicPr>
          <p:cNvPr id="9" name="Picture 8" descr="sugarSpoon.jpg"/>
          <p:cNvPicPr>
            <a:picLocks noChangeAspect="1"/>
          </p:cNvPicPr>
          <p:nvPr/>
        </p:nvPicPr>
        <p:blipFill>
          <a:blip r:embed="rId2" cstate="print">
            <a:clrChange>
              <a:clrFrom>
                <a:srgbClr val="FFFFFF"/>
              </a:clrFrom>
              <a:clrTo>
                <a:srgbClr val="FFFFFF">
                  <a:alpha val="0"/>
                </a:srgbClr>
              </a:clrTo>
            </a:clrChange>
          </a:blip>
          <a:stretch>
            <a:fillRect/>
          </a:stretch>
        </p:blipFill>
        <p:spPr>
          <a:xfrm>
            <a:off x="1861722" y="1542628"/>
            <a:ext cx="1615440" cy="1078230"/>
          </a:xfrm>
          <a:prstGeom prst="rect">
            <a:avLst/>
          </a:prstGeom>
        </p:spPr>
      </p:pic>
      <p:pic>
        <p:nvPicPr>
          <p:cNvPr id="18" name="Picture 4" descr="C:\Users\sony\Desktop\MAHESH TUTORIALS\CBSE TAT\animated_arrow_left_11.gif"/>
          <p:cNvPicPr>
            <a:picLocks noChangeAspect="1" noChangeArrowheads="1" noCrop="1"/>
          </p:cNvPicPr>
          <p:nvPr/>
        </p:nvPicPr>
        <p:blipFill>
          <a:blip r:embed="rId3" cstate="print">
            <a:clrChange>
              <a:clrFrom>
                <a:srgbClr val="FFFFFF"/>
              </a:clrFrom>
              <a:clrTo>
                <a:srgbClr val="FFFFFF">
                  <a:alpha val="0"/>
                </a:srgbClr>
              </a:clrTo>
            </a:clrChange>
          </a:blip>
          <a:srcRect/>
          <a:stretch>
            <a:fillRect/>
          </a:stretch>
        </p:blipFill>
        <p:spPr bwMode="auto">
          <a:xfrm>
            <a:off x="2815712" y="3692302"/>
            <a:ext cx="841888" cy="474166"/>
          </a:xfrm>
          <a:prstGeom prst="rect">
            <a:avLst/>
          </a:prstGeom>
          <a:noFill/>
        </p:spPr>
      </p:pic>
      <p:sp>
        <p:nvSpPr>
          <p:cNvPr id="21" name="AutoShape 2" descr="https://static.flickr.com/69/202828606_4b5b637e81_o.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1" name="Cube 50"/>
          <p:cNvSpPr/>
          <p:nvPr/>
        </p:nvSpPr>
        <p:spPr>
          <a:xfrm>
            <a:off x="2068161" y="4440015"/>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p:cNvSpPr/>
          <p:nvPr/>
        </p:nvSpPr>
        <p:spPr>
          <a:xfrm flipH="1">
            <a:off x="1295400" y="4367389"/>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Cube 56"/>
          <p:cNvSpPr/>
          <p:nvPr/>
        </p:nvSpPr>
        <p:spPr>
          <a:xfrm>
            <a:off x="2043343" y="4676943"/>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ube 57"/>
          <p:cNvSpPr/>
          <p:nvPr/>
        </p:nvSpPr>
        <p:spPr>
          <a:xfrm>
            <a:off x="2209800" y="446858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p:cNvSpPr/>
          <p:nvPr/>
        </p:nvSpPr>
        <p:spPr>
          <a:xfrm>
            <a:off x="1825409" y="4010194"/>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ube 59"/>
          <p:cNvSpPr/>
          <p:nvPr/>
        </p:nvSpPr>
        <p:spPr>
          <a:xfrm>
            <a:off x="1676400" y="476267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ube 60"/>
          <p:cNvSpPr/>
          <p:nvPr/>
        </p:nvSpPr>
        <p:spPr>
          <a:xfrm>
            <a:off x="2155083" y="478827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ube 65"/>
          <p:cNvSpPr/>
          <p:nvPr/>
        </p:nvSpPr>
        <p:spPr>
          <a:xfrm>
            <a:off x="1734196" y="4151881"/>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ube 67"/>
          <p:cNvSpPr/>
          <p:nvPr/>
        </p:nvSpPr>
        <p:spPr>
          <a:xfrm>
            <a:off x="1859440" y="4151881"/>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ube 69"/>
          <p:cNvSpPr/>
          <p:nvPr/>
        </p:nvSpPr>
        <p:spPr>
          <a:xfrm>
            <a:off x="1538335" y="4115568"/>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Cube 72"/>
          <p:cNvSpPr/>
          <p:nvPr/>
        </p:nvSpPr>
        <p:spPr>
          <a:xfrm flipH="1">
            <a:off x="1629548" y="4009601"/>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ube 74"/>
          <p:cNvSpPr/>
          <p:nvPr/>
        </p:nvSpPr>
        <p:spPr>
          <a:xfrm>
            <a:off x="1995535" y="4572768"/>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ube 75"/>
          <p:cNvSpPr/>
          <p:nvPr/>
        </p:nvSpPr>
        <p:spPr>
          <a:xfrm>
            <a:off x="2153343" y="4010194"/>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ube 79"/>
          <p:cNvSpPr/>
          <p:nvPr/>
        </p:nvSpPr>
        <p:spPr>
          <a:xfrm>
            <a:off x="1981200" y="4311418"/>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p:cNvSpPr/>
          <p:nvPr/>
        </p:nvSpPr>
        <p:spPr>
          <a:xfrm>
            <a:off x="1545509" y="4166163"/>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ube 89"/>
          <p:cNvSpPr/>
          <p:nvPr/>
        </p:nvSpPr>
        <p:spPr>
          <a:xfrm>
            <a:off x="2039816" y="4179260"/>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ube 92"/>
          <p:cNvSpPr/>
          <p:nvPr/>
        </p:nvSpPr>
        <p:spPr>
          <a:xfrm>
            <a:off x="1242399" y="403162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ube 93"/>
          <p:cNvSpPr/>
          <p:nvPr/>
        </p:nvSpPr>
        <p:spPr>
          <a:xfrm>
            <a:off x="1374612" y="4067939"/>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 94"/>
          <p:cNvSpPr/>
          <p:nvPr/>
        </p:nvSpPr>
        <p:spPr>
          <a:xfrm flipH="1">
            <a:off x="1722709" y="4058412"/>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 96"/>
          <p:cNvSpPr/>
          <p:nvPr/>
        </p:nvSpPr>
        <p:spPr>
          <a:xfrm>
            <a:off x="1467425" y="3922687"/>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ube 100"/>
          <p:cNvSpPr/>
          <p:nvPr/>
        </p:nvSpPr>
        <p:spPr>
          <a:xfrm>
            <a:off x="1554347" y="4006617"/>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Cube 102"/>
          <p:cNvSpPr/>
          <p:nvPr/>
        </p:nvSpPr>
        <p:spPr>
          <a:xfrm>
            <a:off x="1461534" y="4154850"/>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ube 103"/>
          <p:cNvSpPr/>
          <p:nvPr/>
        </p:nvSpPr>
        <p:spPr>
          <a:xfrm>
            <a:off x="1445111" y="398578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Cube 123"/>
          <p:cNvSpPr/>
          <p:nvPr/>
        </p:nvSpPr>
        <p:spPr>
          <a:xfrm>
            <a:off x="1955105" y="3975057"/>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Cube 126"/>
          <p:cNvSpPr/>
          <p:nvPr/>
        </p:nvSpPr>
        <p:spPr>
          <a:xfrm>
            <a:off x="2109664" y="4500128"/>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Cube 127"/>
          <p:cNvSpPr/>
          <p:nvPr/>
        </p:nvSpPr>
        <p:spPr>
          <a:xfrm>
            <a:off x="2371182" y="4238789"/>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Cube 128"/>
          <p:cNvSpPr/>
          <p:nvPr/>
        </p:nvSpPr>
        <p:spPr>
          <a:xfrm>
            <a:off x="2050077" y="420247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Cube 129"/>
          <p:cNvSpPr/>
          <p:nvPr/>
        </p:nvSpPr>
        <p:spPr>
          <a:xfrm>
            <a:off x="2395537" y="4548343"/>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ube 130"/>
          <p:cNvSpPr/>
          <p:nvPr/>
        </p:nvSpPr>
        <p:spPr>
          <a:xfrm>
            <a:off x="2561994" y="433998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Cube 131"/>
          <p:cNvSpPr/>
          <p:nvPr/>
        </p:nvSpPr>
        <p:spPr>
          <a:xfrm>
            <a:off x="1828800" y="450727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Cube 133"/>
          <p:cNvSpPr/>
          <p:nvPr/>
        </p:nvSpPr>
        <p:spPr>
          <a:xfrm>
            <a:off x="2235989" y="4332835"/>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Cube 134"/>
          <p:cNvSpPr/>
          <p:nvPr/>
        </p:nvSpPr>
        <p:spPr>
          <a:xfrm>
            <a:off x="1676400" y="430547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Cube 135"/>
          <p:cNvSpPr/>
          <p:nvPr/>
        </p:nvSpPr>
        <p:spPr>
          <a:xfrm>
            <a:off x="2153343" y="4134001"/>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Cube 136"/>
          <p:cNvSpPr/>
          <p:nvPr/>
        </p:nvSpPr>
        <p:spPr>
          <a:xfrm>
            <a:off x="1828800" y="4378102"/>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Cube 138"/>
          <p:cNvSpPr/>
          <p:nvPr/>
        </p:nvSpPr>
        <p:spPr>
          <a:xfrm>
            <a:off x="2470421" y="4182818"/>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Cube 139"/>
          <p:cNvSpPr/>
          <p:nvPr/>
        </p:nvSpPr>
        <p:spPr>
          <a:xfrm>
            <a:off x="2122462" y="4501901"/>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Cube 148"/>
          <p:cNvSpPr/>
          <p:nvPr/>
        </p:nvSpPr>
        <p:spPr>
          <a:xfrm>
            <a:off x="2230180" y="4656120"/>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ube 149"/>
          <p:cNvSpPr/>
          <p:nvPr/>
        </p:nvSpPr>
        <p:spPr>
          <a:xfrm>
            <a:off x="2058381" y="4684094"/>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Cube 157"/>
          <p:cNvSpPr/>
          <p:nvPr/>
        </p:nvSpPr>
        <p:spPr>
          <a:xfrm>
            <a:off x="1371600" y="452692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ube 161"/>
          <p:cNvSpPr/>
          <p:nvPr/>
        </p:nvSpPr>
        <p:spPr>
          <a:xfrm>
            <a:off x="1524000" y="4378102"/>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ube 162"/>
          <p:cNvSpPr/>
          <p:nvPr/>
        </p:nvSpPr>
        <p:spPr>
          <a:xfrm>
            <a:off x="2533598" y="4557891"/>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ube 163"/>
          <p:cNvSpPr/>
          <p:nvPr/>
        </p:nvSpPr>
        <p:spPr>
          <a:xfrm>
            <a:off x="2437698" y="4746604"/>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Cube 167"/>
          <p:cNvSpPr/>
          <p:nvPr/>
        </p:nvSpPr>
        <p:spPr>
          <a:xfrm>
            <a:off x="2466863" y="4197131"/>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ube 169"/>
          <p:cNvSpPr/>
          <p:nvPr/>
        </p:nvSpPr>
        <p:spPr>
          <a:xfrm>
            <a:off x="2260523" y="4511449"/>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ube 170"/>
          <p:cNvSpPr/>
          <p:nvPr/>
        </p:nvSpPr>
        <p:spPr>
          <a:xfrm>
            <a:off x="2412923" y="4663849"/>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Cube 171"/>
          <p:cNvSpPr/>
          <p:nvPr/>
        </p:nvSpPr>
        <p:spPr>
          <a:xfrm>
            <a:off x="1295400" y="4700162"/>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Cube 172"/>
          <p:cNvSpPr/>
          <p:nvPr/>
        </p:nvSpPr>
        <p:spPr>
          <a:xfrm>
            <a:off x="2460972" y="4429294"/>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Cube 174"/>
          <p:cNvSpPr/>
          <p:nvPr/>
        </p:nvSpPr>
        <p:spPr>
          <a:xfrm>
            <a:off x="1146574" y="4381676"/>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ube 175"/>
          <p:cNvSpPr/>
          <p:nvPr/>
        </p:nvSpPr>
        <p:spPr>
          <a:xfrm>
            <a:off x="2057400" y="4301902"/>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Cube 176"/>
          <p:cNvSpPr/>
          <p:nvPr/>
        </p:nvSpPr>
        <p:spPr>
          <a:xfrm>
            <a:off x="2442970" y="3987548"/>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Cube 180"/>
          <p:cNvSpPr/>
          <p:nvPr/>
        </p:nvSpPr>
        <p:spPr>
          <a:xfrm>
            <a:off x="1676400" y="4470968"/>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Cube 182"/>
          <p:cNvSpPr/>
          <p:nvPr/>
        </p:nvSpPr>
        <p:spPr>
          <a:xfrm>
            <a:off x="2390062" y="4236413"/>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Cube 183"/>
          <p:cNvSpPr/>
          <p:nvPr/>
        </p:nvSpPr>
        <p:spPr>
          <a:xfrm flipH="1">
            <a:off x="2382179" y="4773399"/>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Cube 184"/>
          <p:cNvSpPr/>
          <p:nvPr/>
        </p:nvSpPr>
        <p:spPr>
          <a:xfrm>
            <a:off x="1885950" y="4647197"/>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Cube 185"/>
          <p:cNvSpPr/>
          <p:nvPr/>
        </p:nvSpPr>
        <p:spPr>
          <a:xfrm flipH="1">
            <a:off x="1524000" y="4611472"/>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Cube 186"/>
          <p:cNvSpPr/>
          <p:nvPr/>
        </p:nvSpPr>
        <p:spPr>
          <a:xfrm>
            <a:off x="1752600" y="4606702"/>
            <a:ext cx="72626" cy="72626"/>
          </a:xfrm>
          <a:prstGeom prst="cube">
            <a:avLst/>
          </a:prstGeom>
          <a:solidFill>
            <a:schemeClr val="bg1">
              <a:alpha val="7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p:cNvSpPr/>
          <p:nvPr/>
        </p:nvSpPr>
        <p:spPr>
          <a:xfrm>
            <a:off x="2362200" y="3806602"/>
            <a:ext cx="382839" cy="6291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4" name="TextBox 83"/>
          <p:cNvSpPr txBox="1"/>
          <p:nvPr/>
        </p:nvSpPr>
        <p:spPr>
          <a:xfrm>
            <a:off x="573191" y="266640"/>
            <a:ext cx="7190249" cy="338554"/>
          </a:xfrm>
          <a:prstGeom prst="rect">
            <a:avLst/>
          </a:prstGeom>
          <a:solidFill>
            <a:srgbClr val="002060"/>
          </a:solidFill>
        </p:spPr>
        <p:style>
          <a:lnRef idx="3">
            <a:schemeClr val="lt1"/>
          </a:lnRef>
          <a:fillRef idx="1">
            <a:schemeClr val="accent1"/>
          </a:fillRef>
          <a:effectRef idx="1">
            <a:schemeClr val="accent1"/>
          </a:effectRef>
          <a:fontRef idx="minor">
            <a:schemeClr val="lt1"/>
          </a:fontRef>
        </p:style>
        <p:txBody>
          <a:bodyPr wrap="square">
            <a:spAutoFit/>
          </a:bodyPr>
          <a:lstStyle/>
          <a:p>
            <a:pPr marL="342900" indent="-342900">
              <a:buFont typeface="Wingdings" pitchFamily="2" charset="2"/>
              <a:buChar char="v"/>
            </a:pPr>
            <a:r>
              <a:rPr lang="en-IN" b="1" dirty="0" smtClean="0">
                <a:solidFill>
                  <a:schemeClr val="bg1"/>
                </a:solidFill>
                <a:latin typeface="Bookman Old Style" pitchFamily="18" charset="0"/>
              </a:rPr>
              <a:t>THE PARTICLES OF MATTER HAVE SPACES BETWEEN THEM </a:t>
            </a:r>
            <a:endParaRPr lang="en-IN" b="1" dirty="0">
              <a:solidFill>
                <a:schemeClr val="bg1"/>
              </a:solidFill>
              <a:latin typeface="Bookman Old Style" pitchFamily="18" charset="0"/>
            </a:endParaRPr>
          </a:p>
        </p:txBody>
      </p:sp>
      <p:pic>
        <p:nvPicPr>
          <p:cNvPr id="85" name="Picture 2" descr="\\192.168.1.18\mt_school\2014_15\03 ICSE\Std. X\TAT\Science\Chemistry\epsom-salt_300.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flipH="1">
            <a:off x="1129628" y="4175457"/>
            <a:ext cx="1540388" cy="673920"/>
          </a:xfrm>
          <a:prstGeom prst="rect">
            <a:avLst/>
          </a:prstGeom>
          <a:noFill/>
          <a:ln>
            <a:noFill/>
          </a:ln>
          <a:effectLst>
            <a:softEdge rad="31750"/>
          </a:effectLst>
          <a:scene3d>
            <a:camera prst="orthographicFront">
              <a:rot lat="0" lon="0" rev="0"/>
            </a:camera>
            <a:lightRig rig="glow" dir="t">
              <a:rot lat="0" lon="0" rev="4800000"/>
            </a:lightRig>
          </a:scene3d>
          <a:sp3d prstMaterial="matte">
            <a:bevelT w="127000" h="63500"/>
          </a:sp3d>
        </p:spPr>
      </p:pic>
      <p:grpSp>
        <p:nvGrpSpPr>
          <p:cNvPr id="86" name="Group 85"/>
          <p:cNvGrpSpPr/>
          <p:nvPr/>
        </p:nvGrpSpPr>
        <p:grpSpPr>
          <a:xfrm>
            <a:off x="4876800" y="759706"/>
            <a:ext cx="3702123" cy="338554"/>
            <a:chOff x="3377672" y="770620"/>
            <a:chExt cx="1794642" cy="357408"/>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88" name="Round Diagonal Corner Rectangle 87"/>
            <p:cNvSpPr/>
            <p:nvPr/>
          </p:nvSpPr>
          <p:spPr>
            <a:xfrm>
              <a:off x="3396917" y="770621"/>
              <a:ext cx="1775396" cy="357407"/>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89" name="TextBox 88"/>
            <p:cNvSpPr txBox="1"/>
            <p:nvPr/>
          </p:nvSpPr>
          <p:spPr>
            <a:xfrm>
              <a:off x="3377672" y="770620"/>
              <a:ext cx="1794642" cy="357408"/>
            </a:xfrm>
            <a:prstGeom prst="rect">
              <a:avLst/>
            </a:prstGeom>
            <a:grpFill/>
          </p:spPr>
          <p:txBody>
            <a:bodyPr wrap="square" rtlCol="0">
              <a:spAutoFit/>
            </a:bodyPr>
            <a:lstStyle/>
            <a:p>
              <a:r>
                <a:rPr lang="en-US" b="1" dirty="0">
                  <a:latin typeface="Bookman Old Style" pitchFamily="18" charset="0"/>
                </a:rPr>
                <a:t>Take 100ml water in a beaker </a:t>
              </a:r>
            </a:p>
          </p:txBody>
        </p:sp>
      </p:grpSp>
      <p:grpSp>
        <p:nvGrpSpPr>
          <p:cNvPr id="91" name="Group 90"/>
          <p:cNvGrpSpPr/>
          <p:nvPr/>
        </p:nvGrpSpPr>
        <p:grpSpPr>
          <a:xfrm>
            <a:off x="4876801" y="1162528"/>
            <a:ext cx="3702124" cy="338554"/>
            <a:chOff x="3331473" y="770620"/>
            <a:chExt cx="1794643" cy="357408"/>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92" name="Round Diagonal Corner Rectangle 91"/>
            <p:cNvSpPr/>
            <p:nvPr/>
          </p:nvSpPr>
          <p:spPr>
            <a:xfrm>
              <a:off x="3331473" y="770621"/>
              <a:ext cx="1794643" cy="357407"/>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96" name="TextBox 95"/>
            <p:cNvSpPr txBox="1"/>
            <p:nvPr/>
          </p:nvSpPr>
          <p:spPr>
            <a:xfrm>
              <a:off x="3377672" y="770620"/>
              <a:ext cx="1748443" cy="357408"/>
            </a:xfrm>
            <a:prstGeom prst="rect">
              <a:avLst/>
            </a:prstGeom>
            <a:grpFill/>
          </p:spPr>
          <p:txBody>
            <a:bodyPr wrap="square" rtlCol="0">
              <a:spAutoFit/>
            </a:bodyPr>
            <a:lstStyle/>
            <a:p>
              <a:r>
                <a:rPr lang="en-US" b="1" dirty="0">
                  <a:latin typeface="Bookman Old Style" pitchFamily="18" charset="0"/>
                </a:rPr>
                <a:t>Now, mark the level of water.</a:t>
              </a:r>
            </a:p>
          </p:txBody>
        </p:sp>
      </p:grpSp>
      <p:grpSp>
        <p:nvGrpSpPr>
          <p:cNvPr id="98" name="Group 97"/>
          <p:cNvGrpSpPr/>
          <p:nvPr/>
        </p:nvGrpSpPr>
        <p:grpSpPr>
          <a:xfrm>
            <a:off x="4876800" y="1549985"/>
            <a:ext cx="3702122" cy="338555"/>
            <a:chOff x="3331473" y="770620"/>
            <a:chExt cx="1794642" cy="357409"/>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99" name="Round Diagonal Corner Rectangle 98"/>
            <p:cNvSpPr/>
            <p:nvPr/>
          </p:nvSpPr>
          <p:spPr>
            <a:xfrm>
              <a:off x="3331473" y="770620"/>
              <a:ext cx="1794641" cy="357409"/>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00" name="TextBox 99"/>
            <p:cNvSpPr txBox="1"/>
            <p:nvPr/>
          </p:nvSpPr>
          <p:spPr>
            <a:xfrm>
              <a:off x="3377672" y="770620"/>
              <a:ext cx="1748443" cy="357408"/>
            </a:xfrm>
            <a:prstGeom prst="rect">
              <a:avLst/>
            </a:prstGeom>
            <a:grpFill/>
          </p:spPr>
          <p:txBody>
            <a:bodyPr wrap="square" rtlCol="0">
              <a:spAutoFit/>
            </a:bodyPr>
            <a:lstStyle/>
            <a:p>
              <a:r>
                <a:rPr lang="en-US" b="1" dirty="0">
                  <a:latin typeface="Bookman Old Style" pitchFamily="18" charset="0"/>
                </a:rPr>
                <a:t>Add to this 50g of sugar </a:t>
              </a:r>
            </a:p>
          </p:txBody>
        </p:sp>
      </p:grpSp>
      <p:grpSp>
        <p:nvGrpSpPr>
          <p:cNvPr id="102" name="Group 101"/>
          <p:cNvGrpSpPr/>
          <p:nvPr/>
        </p:nvGrpSpPr>
        <p:grpSpPr>
          <a:xfrm>
            <a:off x="4880231" y="1964740"/>
            <a:ext cx="3698689" cy="584775"/>
            <a:chOff x="3331472" y="770620"/>
            <a:chExt cx="3233487" cy="370203"/>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05" name="Round Diagonal Corner Rectangle 104"/>
            <p:cNvSpPr/>
            <p:nvPr/>
          </p:nvSpPr>
          <p:spPr>
            <a:xfrm>
              <a:off x="3331472" y="770621"/>
              <a:ext cx="3233487" cy="357407"/>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06" name="TextBox 105"/>
            <p:cNvSpPr txBox="1"/>
            <p:nvPr/>
          </p:nvSpPr>
          <p:spPr>
            <a:xfrm>
              <a:off x="3377672" y="770620"/>
              <a:ext cx="3148366" cy="370203"/>
            </a:xfrm>
            <a:prstGeom prst="rect">
              <a:avLst/>
            </a:prstGeom>
            <a:grpFill/>
          </p:spPr>
          <p:txBody>
            <a:bodyPr wrap="square" rtlCol="0">
              <a:spAutoFit/>
            </a:bodyPr>
            <a:lstStyle/>
            <a:p>
              <a:r>
                <a:rPr lang="en-US" b="1" dirty="0">
                  <a:latin typeface="Bookman Old Style" pitchFamily="18" charset="0"/>
                  <a:cs typeface="Arabic Typesetting" pitchFamily="66" charset="-78"/>
                </a:rPr>
                <a:t>Dissolve the sugar by stirring it with a glass rod.</a:t>
              </a:r>
            </a:p>
          </p:txBody>
        </p:sp>
      </p:grpSp>
      <p:grpSp>
        <p:nvGrpSpPr>
          <p:cNvPr id="107" name="Group 106"/>
          <p:cNvGrpSpPr/>
          <p:nvPr/>
        </p:nvGrpSpPr>
        <p:grpSpPr>
          <a:xfrm>
            <a:off x="4833221" y="2618219"/>
            <a:ext cx="3745703" cy="844937"/>
            <a:chOff x="3328420" y="755904"/>
            <a:chExt cx="1815768" cy="891991"/>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08" name="Round Diagonal Corner Rectangle 107"/>
            <p:cNvSpPr/>
            <p:nvPr/>
          </p:nvSpPr>
          <p:spPr>
            <a:xfrm>
              <a:off x="3331474" y="755904"/>
              <a:ext cx="1812712" cy="891991"/>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09" name="TextBox 108"/>
            <p:cNvSpPr txBox="1"/>
            <p:nvPr/>
          </p:nvSpPr>
          <p:spPr>
            <a:xfrm>
              <a:off x="3328420" y="770620"/>
              <a:ext cx="1815768" cy="877275"/>
            </a:xfrm>
            <a:prstGeom prst="rect">
              <a:avLst/>
            </a:prstGeom>
            <a:grpFill/>
          </p:spPr>
          <p:txBody>
            <a:bodyPr wrap="square" rtlCol="0">
              <a:spAutoFit/>
            </a:bodyPr>
            <a:lstStyle/>
            <a:p>
              <a:r>
                <a:rPr lang="en-US" b="1" dirty="0">
                  <a:latin typeface="Bookman Old Style" pitchFamily="18" charset="0"/>
                  <a:cs typeface="Arabic Typesetting" pitchFamily="66" charset="-78"/>
                </a:rPr>
                <a:t>You will notice that the level of water is the same, even after the sugar has been dissolved.</a:t>
              </a:r>
            </a:p>
          </p:txBody>
        </p:sp>
      </p:grpSp>
      <p:grpSp>
        <p:nvGrpSpPr>
          <p:cNvPr id="110" name="Group 109"/>
          <p:cNvGrpSpPr/>
          <p:nvPr/>
        </p:nvGrpSpPr>
        <p:grpSpPr>
          <a:xfrm>
            <a:off x="4833222" y="3546152"/>
            <a:ext cx="3745706" cy="371755"/>
            <a:chOff x="3328420" y="766783"/>
            <a:chExt cx="1815769" cy="392458"/>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11" name="Round Diagonal Corner Rectangle 110"/>
            <p:cNvSpPr/>
            <p:nvPr/>
          </p:nvSpPr>
          <p:spPr>
            <a:xfrm>
              <a:off x="3331474" y="766783"/>
              <a:ext cx="1812715" cy="392458"/>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12" name="TextBox 111"/>
            <p:cNvSpPr txBox="1"/>
            <p:nvPr/>
          </p:nvSpPr>
          <p:spPr>
            <a:xfrm>
              <a:off x="3328420" y="766783"/>
              <a:ext cx="1815769" cy="361245"/>
            </a:xfrm>
            <a:prstGeom prst="rect">
              <a:avLst/>
            </a:prstGeom>
            <a:grpFill/>
          </p:spPr>
          <p:txBody>
            <a:bodyPr wrap="square" rtlCol="0">
              <a:spAutoFit/>
            </a:bodyPr>
            <a:lstStyle/>
            <a:p>
              <a:r>
                <a:rPr lang="en-US" b="1" dirty="0">
                  <a:latin typeface="Bookman Old Style" pitchFamily="18" charset="0"/>
                  <a:cs typeface="Arabic Typesetting" pitchFamily="66" charset="-78"/>
                </a:rPr>
                <a:t>So where does the sugar go ???</a:t>
              </a:r>
            </a:p>
          </p:txBody>
        </p:sp>
      </p:grpSp>
      <p:grpSp>
        <p:nvGrpSpPr>
          <p:cNvPr id="113" name="Group 112"/>
          <p:cNvGrpSpPr/>
          <p:nvPr/>
        </p:nvGrpSpPr>
        <p:grpSpPr>
          <a:xfrm>
            <a:off x="4826872" y="4006850"/>
            <a:ext cx="3752059" cy="854052"/>
            <a:chOff x="3328420" y="766783"/>
            <a:chExt cx="1818849" cy="901614"/>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14" name="Round Diagonal Corner Rectangle 113"/>
            <p:cNvSpPr/>
            <p:nvPr/>
          </p:nvSpPr>
          <p:spPr>
            <a:xfrm>
              <a:off x="3331474" y="766783"/>
              <a:ext cx="1815795" cy="901614"/>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15" name="TextBox 114"/>
            <p:cNvSpPr txBox="1"/>
            <p:nvPr/>
          </p:nvSpPr>
          <p:spPr>
            <a:xfrm>
              <a:off x="3328420" y="770619"/>
              <a:ext cx="1818847" cy="877275"/>
            </a:xfrm>
            <a:prstGeom prst="rect">
              <a:avLst/>
            </a:prstGeom>
            <a:grpFill/>
          </p:spPr>
          <p:txBody>
            <a:bodyPr wrap="square" rtlCol="0">
              <a:spAutoFit/>
            </a:bodyPr>
            <a:lstStyle/>
            <a:p>
              <a:r>
                <a:rPr lang="en-US" b="1" dirty="0">
                  <a:latin typeface="Bookman Old Style" pitchFamily="18" charset="0"/>
                  <a:cs typeface="Arabic Typesetting" pitchFamily="66" charset="-78"/>
                </a:rPr>
                <a:t>Sugar particles get into the spaces between the particles of  water.</a:t>
              </a:r>
            </a:p>
          </p:txBody>
        </p:sp>
      </p:grpSp>
      <p:grpSp>
        <p:nvGrpSpPr>
          <p:cNvPr id="116" name="Group 115"/>
          <p:cNvGrpSpPr/>
          <p:nvPr/>
        </p:nvGrpSpPr>
        <p:grpSpPr>
          <a:xfrm>
            <a:off x="584942" y="686965"/>
            <a:ext cx="3752059" cy="854052"/>
            <a:chOff x="3328420" y="766783"/>
            <a:chExt cx="1818849" cy="901614"/>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17" name="Round Diagonal Corner Rectangle 116"/>
            <p:cNvSpPr/>
            <p:nvPr/>
          </p:nvSpPr>
          <p:spPr>
            <a:xfrm>
              <a:off x="3331474" y="766783"/>
              <a:ext cx="1815795" cy="901614"/>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18" name="TextBox 117"/>
            <p:cNvSpPr txBox="1"/>
            <p:nvPr/>
          </p:nvSpPr>
          <p:spPr>
            <a:xfrm>
              <a:off x="3328420" y="770619"/>
              <a:ext cx="1818847" cy="877275"/>
            </a:xfrm>
            <a:prstGeom prst="rect">
              <a:avLst/>
            </a:prstGeom>
            <a:grpFill/>
          </p:spPr>
          <p:txBody>
            <a:bodyPr wrap="square" rtlCol="0">
              <a:spAutoFit/>
            </a:bodyPr>
            <a:lstStyle/>
            <a:p>
              <a:r>
                <a:rPr lang="en-US" b="1" dirty="0">
                  <a:latin typeface="Bookman Old Style" pitchFamily="18" charset="0"/>
                  <a:cs typeface="Arabic Typesetting" pitchFamily="66" charset="-78"/>
                </a:rPr>
                <a:t>This indicates, </a:t>
              </a:r>
              <a:r>
                <a:rPr lang="en-US" b="1" dirty="0" smtClean="0">
                  <a:latin typeface="Bookman Old Style" pitchFamily="18" charset="0"/>
                  <a:cs typeface="Arabic Typesetting" pitchFamily="66" charset="-78"/>
                </a:rPr>
                <a:t>the particles of matter have spaces between them </a:t>
              </a:r>
            </a:p>
          </p:txBody>
        </p:sp>
      </p:grpSp>
    </p:spTree>
    <p:extLst>
      <p:ext uri="{BB962C8B-B14F-4D97-AF65-F5344CB8AC3E}">
        <p14:creationId xmlns:p14="http://schemas.microsoft.com/office/powerpoint/2010/main" val="2310469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1000"/>
                                        <p:tgtEl>
                                          <p:spTgt spid="86"/>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1000"/>
                                        <p:tgtEl>
                                          <p:spTgt spid="9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24"/>
                                        </p:tgtEl>
                                        <p:attrNameLst>
                                          <p:attrName>style.visibility</p:attrName>
                                        </p:attrNameLst>
                                      </p:cBhvr>
                                      <p:to>
                                        <p:strVal val="visible"/>
                                      </p:to>
                                    </p:set>
                                    <p:animEffect transition="in" filter="wipe(left)">
                                      <p:cBhvr>
                                        <p:cTn id="26" dur="500"/>
                                        <p:tgtEl>
                                          <p:spTgt spid="10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10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8" presetClass="emph" presetSubtype="0" fill="hold" nodeType="withEffect">
                                  <p:stCondLst>
                                    <p:cond delay="0"/>
                                  </p:stCondLst>
                                  <p:childTnLst>
                                    <p:animRot by="-2700000">
                                      <p:cBhvr>
                                        <p:cTn id="37" dur="2000" fill="hold"/>
                                        <p:tgtEl>
                                          <p:spTgt spid="9"/>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2000"/>
                                        <p:tgtEl>
                                          <p:spTgt spid="85"/>
                                        </p:tgtEl>
                                      </p:cBhvr>
                                    </p:animEffect>
                                  </p:childTnLst>
                                </p:cTn>
                              </p:par>
                            </p:childTnLst>
                          </p:cTn>
                        </p:par>
                        <p:par>
                          <p:cTn id="47" fill="hold">
                            <p:stCondLst>
                              <p:cond delay="2500"/>
                            </p:stCondLst>
                            <p:childTnLst>
                              <p:par>
                                <p:cTn id="48" presetID="1" presetClass="entr" presetSubtype="0" fill="hold" nodeType="afterEffect">
                                  <p:stCondLst>
                                    <p:cond delay="0"/>
                                  </p:stCondLst>
                                  <p:childTnLst>
                                    <p:set>
                                      <p:cBhvr>
                                        <p:cTn id="49" dur="1" fill="hold">
                                          <p:stCondLst>
                                            <p:cond delay="0"/>
                                          </p:stCondLst>
                                        </p:cTn>
                                        <p:tgtEl>
                                          <p:spTgt spid="8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85"/>
                                        </p:tgtEl>
                                      </p:cBhvr>
                                    </p:animEffect>
                                    <p:set>
                                      <p:cBhvr>
                                        <p:cTn id="54" dur="1" fill="hold">
                                          <p:stCondLst>
                                            <p:cond delay="499"/>
                                          </p:stCondLst>
                                        </p:cTn>
                                        <p:tgtEl>
                                          <p:spTgt spid="85"/>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1000"/>
                                        <p:tgtEl>
                                          <p:spTgt spid="102"/>
                                        </p:tgtEl>
                                      </p:cBhvr>
                                    </p:animEffect>
                                  </p:childTnLst>
                                </p:cTn>
                              </p:par>
                            </p:childTnLst>
                          </p:cTn>
                        </p:par>
                        <p:par>
                          <p:cTn id="58" fill="hold">
                            <p:stCondLst>
                              <p:cond delay="1000"/>
                            </p:stCondLst>
                            <p:childTnLst>
                              <p:par>
                                <p:cTn id="59" presetID="10" presetClass="entr" presetSubtype="0" fill="hold" grpId="1"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grpId="1"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500"/>
                                        <p:tgtEl>
                                          <p:spTgt spid="61"/>
                                        </p:tgtEl>
                                      </p:cBhvr>
                                    </p:animEffect>
                                  </p:childTnLst>
                                </p:cTn>
                              </p:par>
                              <p:par>
                                <p:cTn id="83" presetID="10" presetClass="entr" presetSubtype="0" fill="hold" grpId="1"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fade">
                                      <p:cBhvr>
                                        <p:cTn id="85" dur="500"/>
                                        <p:tgtEl>
                                          <p:spTgt spid="66"/>
                                        </p:tgtEl>
                                      </p:cBhvr>
                                    </p:animEffect>
                                  </p:childTnLst>
                                </p:cTn>
                              </p:par>
                              <p:par>
                                <p:cTn id="86" presetID="10" presetClass="entr" presetSubtype="0" fill="hold" grpId="1"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70"/>
                                        </p:tgtEl>
                                        <p:attrNameLst>
                                          <p:attrName>style.visibility</p:attrName>
                                        </p:attrNameLst>
                                      </p:cBhvr>
                                      <p:to>
                                        <p:strVal val="visible"/>
                                      </p:to>
                                    </p:set>
                                    <p:animEffect transition="in" filter="fade">
                                      <p:cBhvr>
                                        <p:cTn id="91" dur="500"/>
                                        <p:tgtEl>
                                          <p:spTgt spid="70"/>
                                        </p:tgtEl>
                                      </p:cBhvr>
                                    </p:animEffect>
                                  </p:childTnLst>
                                </p:cTn>
                              </p:par>
                              <p:par>
                                <p:cTn id="92" presetID="10" presetClass="entr" presetSubtype="0" fill="hold" grpId="1"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par>
                                <p:cTn id="95" presetID="10" presetClass="entr" presetSubtype="0" fill="hold" grpId="1" nodeType="with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par>
                                <p:cTn id="98" presetID="10" presetClass="entr" presetSubtype="0" fill="hold" grpId="1" nodeType="with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par>
                                <p:cTn id="101" presetID="10" presetClass="entr" presetSubtype="0" fill="hold" grpId="1" nodeType="with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fade">
                                      <p:cBhvr>
                                        <p:cTn id="103" dur="500"/>
                                        <p:tgtEl>
                                          <p:spTgt spid="80"/>
                                        </p:tgtEl>
                                      </p:cBhvr>
                                    </p:animEffect>
                                  </p:childTnLst>
                                </p:cTn>
                              </p:par>
                              <p:par>
                                <p:cTn id="104" presetID="10" presetClass="entr" presetSubtype="0" fill="hold" grpId="1" nodeType="withEffect">
                                  <p:stCondLst>
                                    <p:cond delay="0"/>
                                  </p:stCondLst>
                                  <p:childTnLst>
                                    <p:set>
                                      <p:cBhvr>
                                        <p:cTn id="105" dur="1" fill="hold">
                                          <p:stCondLst>
                                            <p:cond delay="0"/>
                                          </p:stCondLst>
                                        </p:cTn>
                                        <p:tgtEl>
                                          <p:spTgt spid="87"/>
                                        </p:tgtEl>
                                        <p:attrNameLst>
                                          <p:attrName>style.visibility</p:attrName>
                                        </p:attrNameLst>
                                      </p:cBhvr>
                                      <p:to>
                                        <p:strVal val="visible"/>
                                      </p:to>
                                    </p:set>
                                    <p:animEffect transition="in" filter="fade">
                                      <p:cBhvr>
                                        <p:cTn id="106" dur="500"/>
                                        <p:tgtEl>
                                          <p:spTgt spid="87"/>
                                        </p:tgtEl>
                                      </p:cBhvr>
                                    </p:animEffect>
                                  </p:childTnLst>
                                </p:cTn>
                              </p:par>
                              <p:par>
                                <p:cTn id="107" presetID="10" presetClass="entr" presetSubtype="0" fill="hold" grpId="1"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fade">
                                      <p:cBhvr>
                                        <p:cTn id="109" dur="500"/>
                                        <p:tgtEl>
                                          <p:spTgt spid="90"/>
                                        </p:tgtEl>
                                      </p:cBhvr>
                                    </p:animEffect>
                                  </p:childTnLst>
                                </p:cTn>
                              </p:par>
                              <p:par>
                                <p:cTn id="110" presetID="10" presetClass="entr" presetSubtype="0" fill="hold" grpId="1" nodeType="withEffect">
                                  <p:stCondLst>
                                    <p:cond delay="0"/>
                                  </p:stCondLst>
                                  <p:childTnLst>
                                    <p:set>
                                      <p:cBhvr>
                                        <p:cTn id="111" dur="1" fill="hold">
                                          <p:stCondLst>
                                            <p:cond delay="0"/>
                                          </p:stCondLst>
                                        </p:cTn>
                                        <p:tgtEl>
                                          <p:spTgt spid="93"/>
                                        </p:tgtEl>
                                        <p:attrNameLst>
                                          <p:attrName>style.visibility</p:attrName>
                                        </p:attrNameLst>
                                      </p:cBhvr>
                                      <p:to>
                                        <p:strVal val="visible"/>
                                      </p:to>
                                    </p:set>
                                    <p:animEffect transition="in" filter="fade">
                                      <p:cBhvr>
                                        <p:cTn id="112" dur="500"/>
                                        <p:tgtEl>
                                          <p:spTgt spid="93"/>
                                        </p:tgtEl>
                                      </p:cBhvr>
                                    </p:animEffect>
                                  </p:childTnLst>
                                </p:cTn>
                              </p:par>
                              <p:par>
                                <p:cTn id="113" presetID="10" presetClass="entr" presetSubtype="0" fill="hold" grpId="1" nodeType="withEffect">
                                  <p:stCondLst>
                                    <p:cond delay="0"/>
                                  </p:stCondLst>
                                  <p:childTnLst>
                                    <p:set>
                                      <p:cBhvr>
                                        <p:cTn id="114" dur="1" fill="hold">
                                          <p:stCondLst>
                                            <p:cond delay="0"/>
                                          </p:stCondLst>
                                        </p:cTn>
                                        <p:tgtEl>
                                          <p:spTgt spid="94"/>
                                        </p:tgtEl>
                                        <p:attrNameLst>
                                          <p:attrName>style.visibility</p:attrName>
                                        </p:attrNameLst>
                                      </p:cBhvr>
                                      <p:to>
                                        <p:strVal val="visible"/>
                                      </p:to>
                                    </p:set>
                                    <p:animEffect transition="in" filter="fade">
                                      <p:cBhvr>
                                        <p:cTn id="115" dur="500"/>
                                        <p:tgtEl>
                                          <p:spTgt spid="94"/>
                                        </p:tgtEl>
                                      </p:cBhvr>
                                    </p:animEffect>
                                  </p:childTnLst>
                                </p:cTn>
                              </p:par>
                              <p:par>
                                <p:cTn id="116" presetID="10" presetClass="entr" presetSubtype="0" fill="hold" grpId="1" nodeType="withEffect">
                                  <p:stCondLst>
                                    <p:cond delay="0"/>
                                  </p:stCondLst>
                                  <p:childTnLst>
                                    <p:set>
                                      <p:cBhvr>
                                        <p:cTn id="117" dur="1" fill="hold">
                                          <p:stCondLst>
                                            <p:cond delay="0"/>
                                          </p:stCondLst>
                                        </p:cTn>
                                        <p:tgtEl>
                                          <p:spTgt spid="95"/>
                                        </p:tgtEl>
                                        <p:attrNameLst>
                                          <p:attrName>style.visibility</p:attrName>
                                        </p:attrNameLst>
                                      </p:cBhvr>
                                      <p:to>
                                        <p:strVal val="visible"/>
                                      </p:to>
                                    </p:set>
                                    <p:animEffect transition="in" filter="fade">
                                      <p:cBhvr>
                                        <p:cTn id="118" dur="500"/>
                                        <p:tgtEl>
                                          <p:spTgt spid="95"/>
                                        </p:tgtEl>
                                      </p:cBhvr>
                                    </p:animEffect>
                                  </p:childTnLst>
                                </p:cTn>
                              </p:par>
                              <p:par>
                                <p:cTn id="119" presetID="10" presetClass="entr" presetSubtype="0" fill="hold" grpId="1" nodeType="withEffect">
                                  <p:stCondLst>
                                    <p:cond delay="0"/>
                                  </p:stCondLst>
                                  <p:childTnLst>
                                    <p:set>
                                      <p:cBhvr>
                                        <p:cTn id="120" dur="1" fill="hold">
                                          <p:stCondLst>
                                            <p:cond delay="0"/>
                                          </p:stCondLst>
                                        </p:cTn>
                                        <p:tgtEl>
                                          <p:spTgt spid="97"/>
                                        </p:tgtEl>
                                        <p:attrNameLst>
                                          <p:attrName>style.visibility</p:attrName>
                                        </p:attrNameLst>
                                      </p:cBhvr>
                                      <p:to>
                                        <p:strVal val="visible"/>
                                      </p:to>
                                    </p:set>
                                    <p:animEffect transition="in" filter="fade">
                                      <p:cBhvr>
                                        <p:cTn id="121" dur="500"/>
                                        <p:tgtEl>
                                          <p:spTgt spid="97"/>
                                        </p:tgtEl>
                                      </p:cBhvr>
                                    </p:animEffect>
                                  </p:childTnLst>
                                </p:cTn>
                              </p:par>
                              <p:par>
                                <p:cTn id="122" presetID="10" presetClass="entr" presetSubtype="0" fill="hold" grpId="1" nodeType="withEffect">
                                  <p:stCondLst>
                                    <p:cond delay="0"/>
                                  </p:stCondLst>
                                  <p:childTnLst>
                                    <p:set>
                                      <p:cBhvr>
                                        <p:cTn id="123" dur="1" fill="hold">
                                          <p:stCondLst>
                                            <p:cond delay="0"/>
                                          </p:stCondLst>
                                        </p:cTn>
                                        <p:tgtEl>
                                          <p:spTgt spid="101"/>
                                        </p:tgtEl>
                                        <p:attrNameLst>
                                          <p:attrName>style.visibility</p:attrName>
                                        </p:attrNameLst>
                                      </p:cBhvr>
                                      <p:to>
                                        <p:strVal val="visible"/>
                                      </p:to>
                                    </p:set>
                                    <p:animEffect transition="in" filter="fade">
                                      <p:cBhvr>
                                        <p:cTn id="124" dur="500"/>
                                        <p:tgtEl>
                                          <p:spTgt spid="101"/>
                                        </p:tgtEl>
                                      </p:cBhvr>
                                    </p:animEffect>
                                  </p:childTnLst>
                                </p:cTn>
                              </p:par>
                              <p:par>
                                <p:cTn id="125" presetID="10" presetClass="entr" presetSubtype="0" fill="hold" grpId="1" nodeType="withEffect">
                                  <p:stCondLst>
                                    <p:cond delay="0"/>
                                  </p:stCondLst>
                                  <p:childTnLst>
                                    <p:set>
                                      <p:cBhvr>
                                        <p:cTn id="126" dur="1" fill="hold">
                                          <p:stCondLst>
                                            <p:cond delay="0"/>
                                          </p:stCondLst>
                                        </p:cTn>
                                        <p:tgtEl>
                                          <p:spTgt spid="103"/>
                                        </p:tgtEl>
                                        <p:attrNameLst>
                                          <p:attrName>style.visibility</p:attrName>
                                        </p:attrNameLst>
                                      </p:cBhvr>
                                      <p:to>
                                        <p:strVal val="visible"/>
                                      </p:to>
                                    </p:set>
                                    <p:animEffect transition="in" filter="fade">
                                      <p:cBhvr>
                                        <p:cTn id="127" dur="500"/>
                                        <p:tgtEl>
                                          <p:spTgt spid="103"/>
                                        </p:tgtEl>
                                      </p:cBhvr>
                                    </p:animEffect>
                                  </p:childTnLst>
                                </p:cTn>
                              </p:par>
                              <p:par>
                                <p:cTn id="128" presetID="10" presetClass="entr" presetSubtype="0" fill="hold" grpId="1" nodeType="withEffect">
                                  <p:stCondLst>
                                    <p:cond delay="0"/>
                                  </p:stCondLst>
                                  <p:childTnLst>
                                    <p:set>
                                      <p:cBhvr>
                                        <p:cTn id="129" dur="1" fill="hold">
                                          <p:stCondLst>
                                            <p:cond delay="0"/>
                                          </p:stCondLst>
                                        </p:cTn>
                                        <p:tgtEl>
                                          <p:spTgt spid="104"/>
                                        </p:tgtEl>
                                        <p:attrNameLst>
                                          <p:attrName>style.visibility</p:attrName>
                                        </p:attrNameLst>
                                      </p:cBhvr>
                                      <p:to>
                                        <p:strVal val="visible"/>
                                      </p:to>
                                    </p:set>
                                    <p:animEffect transition="in" filter="fade">
                                      <p:cBhvr>
                                        <p:cTn id="130" dur="500"/>
                                        <p:tgtEl>
                                          <p:spTgt spid="104"/>
                                        </p:tgtEl>
                                      </p:cBhvr>
                                    </p:animEffect>
                                  </p:childTnLst>
                                </p:cTn>
                              </p:par>
                              <p:par>
                                <p:cTn id="131" presetID="10" presetClass="entr" presetSubtype="0" fill="hold" grpId="1" nodeType="withEffect">
                                  <p:stCondLst>
                                    <p:cond delay="0"/>
                                  </p:stCondLst>
                                  <p:childTnLst>
                                    <p:set>
                                      <p:cBhvr>
                                        <p:cTn id="132" dur="1" fill="hold">
                                          <p:stCondLst>
                                            <p:cond delay="0"/>
                                          </p:stCondLst>
                                        </p:cTn>
                                        <p:tgtEl>
                                          <p:spTgt spid="124"/>
                                        </p:tgtEl>
                                        <p:attrNameLst>
                                          <p:attrName>style.visibility</p:attrName>
                                        </p:attrNameLst>
                                      </p:cBhvr>
                                      <p:to>
                                        <p:strVal val="visible"/>
                                      </p:to>
                                    </p:set>
                                    <p:animEffect transition="in" filter="fade">
                                      <p:cBhvr>
                                        <p:cTn id="133" dur="500"/>
                                        <p:tgtEl>
                                          <p:spTgt spid="124"/>
                                        </p:tgtEl>
                                      </p:cBhvr>
                                    </p:animEffect>
                                  </p:childTnLst>
                                </p:cTn>
                              </p:par>
                              <p:par>
                                <p:cTn id="134" presetID="10" presetClass="entr" presetSubtype="0" fill="hold" grpId="1" nodeType="withEffect">
                                  <p:stCondLst>
                                    <p:cond delay="0"/>
                                  </p:stCondLst>
                                  <p:childTnLst>
                                    <p:set>
                                      <p:cBhvr>
                                        <p:cTn id="135" dur="1" fill="hold">
                                          <p:stCondLst>
                                            <p:cond delay="0"/>
                                          </p:stCondLst>
                                        </p:cTn>
                                        <p:tgtEl>
                                          <p:spTgt spid="127"/>
                                        </p:tgtEl>
                                        <p:attrNameLst>
                                          <p:attrName>style.visibility</p:attrName>
                                        </p:attrNameLst>
                                      </p:cBhvr>
                                      <p:to>
                                        <p:strVal val="visible"/>
                                      </p:to>
                                    </p:set>
                                    <p:animEffect transition="in" filter="fade">
                                      <p:cBhvr>
                                        <p:cTn id="136" dur="500"/>
                                        <p:tgtEl>
                                          <p:spTgt spid="127"/>
                                        </p:tgtEl>
                                      </p:cBhvr>
                                    </p:animEffect>
                                  </p:childTnLst>
                                </p:cTn>
                              </p:par>
                              <p:par>
                                <p:cTn id="137" presetID="10" presetClass="entr" presetSubtype="0" fill="hold" grpId="1" nodeType="withEffect">
                                  <p:stCondLst>
                                    <p:cond delay="0"/>
                                  </p:stCondLst>
                                  <p:childTnLst>
                                    <p:set>
                                      <p:cBhvr>
                                        <p:cTn id="138" dur="1" fill="hold">
                                          <p:stCondLst>
                                            <p:cond delay="0"/>
                                          </p:stCondLst>
                                        </p:cTn>
                                        <p:tgtEl>
                                          <p:spTgt spid="128"/>
                                        </p:tgtEl>
                                        <p:attrNameLst>
                                          <p:attrName>style.visibility</p:attrName>
                                        </p:attrNameLst>
                                      </p:cBhvr>
                                      <p:to>
                                        <p:strVal val="visible"/>
                                      </p:to>
                                    </p:set>
                                    <p:animEffect transition="in" filter="fade">
                                      <p:cBhvr>
                                        <p:cTn id="139" dur="500"/>
                                        <p:tgtEl>
                                          <p:spTgt spid="128"/>
                                        </p:tgtEl>
                                      </p:cBhvr>
                                    </p:animEffect>
                                  </p:childTnLst>
                                </p:cTn>
                              </p:par>
                              <p:par>
                                <p:cTn id="140" presetID="10" presetClass="entr" presetSubtype="0" fill="hold" grpId="1" nodeType="withEffect">
                                  <p:stCondLst>
                                    <p:cond delay="0"/>
                                  </p:stCondLst>
                                  <p:childTnLst>
                                    <p:set>
                                      <p:cBhvr>
                                        <p:cTn id="141" dur="1" fill="hold">
                                          <p:stCondLst>
                                            <p:cond delay="0"/>
                                          </p:stCondLst>
                                        </p:cTn>
                                        <p:tgtEl>
                                          <p:spTgt spid="129"/>
                                        </p:tgtEl>
                                        <p:attrNameLst>
                                          <p:attrName>style.visibility</p:attrName>
                                        </p:attrNameLst>
                                      </p:cBhvr>
                                      <p:to>
                                        <p:strVal val="visible"/>
                                      </p:to>
                                    </p:set>
                                    <p:animEffect transition="in" filter="fade">
                                      <p:cBhvr>
                                        <p:cTn id="142" dur="500"/>
                                        <p:tgtEl>
                                          <p:spTgt spid="129"/>
                                        </p:tgtEl>
                                      </p:cBhvr>
                                    </p:animEffect>
                                  </p:childTnLst>
                                </p:cTn>
                              </p:par>
                              <p:par>
                                <p:cTn id="143" presetID="10" presetClass="entr" presetSubtype="0" fill="hold" grpId="1" nodeType="withEffect">
                                  <p:stCondLst>
                                    <p:cond delay="0"/>
                                  </p:stCondLst>
                                  <p:childTnLst>
                                    <p:set>
                                      <p:cBhvr>
                                        <p:cTn id="144" dur="1" fill="hold">
                                          <p:stCondLst>
                                            <p:cond delay="0"/>
                                          </p:stCondLst>
                                        </p:cTn>
                                        <p:tgtEl>
                                          <p:spTgt spid="130"/>
                                        </p:tgtEl>
                                        <p:attrNameLst>
                                          <p:attrName>style.visibility</p:attrName>
                                        </p:attrNameLst>
                                      </p:cBhvr>
                                      <p:to>
                                        <p:strVal val="visible"/>
                                      </p:to>
                                    </p:set>
                                    <p:animEffect transition="in" filter="fade">
                                      <p:cBhvr>
                                        <p:cTn id="145" dur="500"/>
                                        <p:tgtEl>
                                          <p:spTgt spid="130"/>
                                        </p:tgtEl>
                                      </p:cBhvr>
                                    </p:animEffect>
                                  </p:childTnLst>
                                </p:cTn>
                              </p:par>
                              <p:par>
                                <p:cTn id="146" presetID="10" presetClass="entr" presetSubtype="0" fill="hold" grpId="1" nodeType="withEffect">
                                  <p:stCondLst>
                                    <p:cond delay="0"/>
                                  </p:stCondLst>
                                  <p:childTnLst>
                                    <p:set>
                                      <p:cBhvr>
                                        <p:cTn id="147" dur="1" fill="hold">
                                          <p:stCondLst>
                                            <p:cond delay="0"/>
                                          </p:stCondLst>
                                        </p:cTn>
                                        <p:tgtEl>
                                          <p:spTgt spid="131"/>
                                        </p:tgtEl>
                                        <p:attrNameLst>
                                          <p:attrName>style.visibility</p:attrName>
                                        </p:attrNameLst>
                                      </p:cBhvr>
                                      <p:to>
                                        <p:strVal val="visible"/>
                                      </p:to>
                                    </p:set>
                                    <p:animEffect transition="in" filter="fade">
                                      <p:cBhvr>
                                        <p:cTn id="148" dur="500"/>
                                        <p:tgtEl>
                                          <p:spTgt spid="131"/>
                                        </p:tgtEl>
                                      </p:cBhvr>
                                    </p:animEffect>
                                  </p:childTnLst>
                                </p:cTn>
                              </p:par>
                              <p:par>
                                <p:cTn id="149" presetID="10" presetClass="entr" presetSubtype="0" fill="hold" grpId="1" nodeType="withEffect">
                                  <p:stCondLst>
                                    <p:cond delay="0"/>
                                  </p:stCondLst>
                                  <p:childTnLst>
                                    <p:set>
                                      <p:cBhvr>
                                        <p:cTn id="150" dur="1" fill="hold">
                                          <p:stCondLst>
                                            <p:cond delay="0"/>
                                          </p:stCondLst>
                                        </p:cTn>
                                        <p:tgtEl>
                                          <p:spTgt spid="132"/>
                                        </p:tgtEl>
                                        <p:attrNameLst>
                                          <p:attrName>style.visibility</p:attrName>
                                        </p:attrNameLst>
                                      </p:cBhvr>
                                      <p:to>
                                        <p:strVal val="visible"/>
                                      </p:to>
                                    </p:set>
                                    <p:animEffect transition="in" filter="fade">
                                      <p:cBhvr>
                                        <p:cTn id="151" dur="500"/>
                                        <p:tgtEl>
                                          <p:spTgt spid="132"/>
                                        </p:tgtEl>
                                      </p:cBhvr>
                                    </p:animEffect>
                                  </p:childTnLst>
                                </p:cTn>
                              </p:par>
                              <p:par>
                                <p:cTn id="152" presetID="10" presetClass="entr" presetSubtype="0" fill="hold" grpId="1" nodeType="withEffect">
                                  <p:stCondLst>
                                    <p:cond delay="0"/>
                                  </p:stCondLst>
                                  <p:childTnLst>
                                    <p:set>
                                      <p:cBhvr>
                                        <p:cTn id="153" dur="1" fill="hold">
                                          <p:stCondLst>
                                            <p:cond delay="0"/>
                                          </p:stCondLst>
                                        </p:cTn>
                                        <p:tgtEl>
                                          <p:spTgt spid="134"/>
                                        </p:tgtEl>
                                        <p:attrNameLst>
                                          <p:attrName>style.visibility</p:attrName>
                                        </p:attrNameLst>
                                      </p:cBhvr>
                                      <p:to>
                                        <p:strVal val="visible"/>
                                      </p:to>
                                    </p:set>
                                    <p:animEffect transition="in" filter="fade">
                                      <p:cBhvr>
                                        <p:cTn id="154" dur="500"/>
                                        <p:tgtEl>
                                          <p:spTgt spid="134"/>
                                        </p:tgtEl>
                                      </p:cBhvr>
                                    </p:animEffect>
                                  </p:childTnLst>
                                </p:cTn>
                              </p:par>
                              <p:par>
                                <p:cTn id="155" presetID="10" presetClass="entr" presetSubtype="0" fill="hold" grpId="1" nodeType="withEffect">
                                  <p:stCondLst>
                                    <p:cond delay="0"/>
                                  </p:stCondLst>
                                  <p:childTnLst>
                                    <p:set>
                                      <p:cBhvr>
                                        <p:cTn id="156" dur="1" fill="hold">
                                          <p:stCondLst>
                                            <p:cond delay="0"/>
                                          </p:stCondLst>
                                        </p:cTn>
                                        <p:tgtEl>
                                          <p:spTgt spid="135"/>
                                        </p:tgtEl>
                                        <p:attrNameLst>
                                          <p:attrName>style.visibility</p:attrName>
                                        </p:attrNameLst>
                                      </p:cBhvr>
                                      <p:to>
                                        <p:strVal val="visible"/>
                                      </p:to>
                                    </p:set>
                                    <p:animEffect transition="in" filter="fade">
                                      <p:cBhvr>
                                        <p:cTn id="157" dur="500"/>
                                        <p:tgtEl>
                                          <p:spTgt spid="135"/>
                                        </p:tgtEl>
                                      </p:cBhvr>
                                    </p:animEffect>
                                  </p:childTnLst>
                                </p:cTn>
                              </p:par>
                              <p:par>
                                <p:cTn id="158" presetID="10" presetClass="entr" presetSubtype="0" fill="hold" grpId="1" nodeType="withEffect">
                                  <p:stCondLst>
                                    <p:cond delay="0"/>
                                  </p:stCondLst>
                                  <p:childTnLst>
                                    <p:set>
                                      <p:cBhvr>
                                        <p:cTn id="159" dur="1" fill="hold">
                                          <p:stCondLst>
                                            <p:cond delay="0"/>
                                          </p:stCondLst>
                                        </p:cTn>
                                        <p:tgtEl>
                                          <p:spTgt spid="136"/>
                                        </p:tgtEl>
                                        <p:attrNameLst>
                                          <p:attrName>style.visibility</p:attrName>
                                        </p:attrNameLst>
                                      </p:cBhvr>
                                      <p:to>
                                        <p:strVal val="visible"/>
                                      </p:to>
                                    </p:set>
                                    <p:animEffect transition="in" filter="fade">
                                      <p:cBhvr>
                                        <p:cTn id="160" dur="500"/>
                                        <p:tgtEl>
                                          <p:spTgt spid="136"/>
                                        </p:tgtEl>
                                      </p:cBhvr>
                                    </p:animEffect>
                                  </p:childTnLst>
                                </p:cTn>
                              </p:par>
                              <p:par>
                                <p:cTn id="161" presetID="10" presetClass="entr" presetSubtype="0" fill="hold" grpId="1" nodeType="withEffect">
                                  <p:stCondLst>
                                    <p:cond delay="0"/>
                                  </p:stCondLst>
                                  <p:childTnLst>
                                    <p:set>
                                      <p:cBhvr>
                                        <p:cTn id="162" dur="1" fill="hold">
                                          <p:stCondLst>
                                            <p:cond delay="0"/>
                                          </p:stCondLst>
                                        </p:cTn>
                                        <p:tgtEl>
                                          <p:spTgt spid="137"/>
                                        </p:tgtEl>
                                        <p:attrNameLst>
                                          <p:attrName>style.visibility</p:attrName>
                                        </p:attrNameLst>
                                      </p:cBhvr>
                                      <p:to>
                                        <p:strVal val="visible"/>
                                      </p:to>
                                    </p:set>
                                    <p:animEffect transition="in" filter="fade">
                                      <p:cBhvr>
                                        <p:cTn id="163" dur="500"/>
                                        <p:tgtEl>
                                          <p:spTgt spid="137"/>
                                        </p:tgtEl>
                                      </p:cBhvr>
                                    </p:animEffect>
                                  </p:childTnLst>
                                </p:cTn>
                              </p:par>
                              <p:par>
                                <p:cTn id="164" presetID="10" presetClass="entr" presetSubtype="0" fill="hold" grpId="1" nodeType="withEffect">
                                  <p:stCondLst>
                                    <p:cond delay="0"/>
                                  </p:stCondLst>
                                  <p:childTnLst>
                                    <p:set>
                                      <p:cBhvr>
                                        <p:cTn id="165" dur="1" fill="hold">
                                          <p:stCondLst>
                                            <p:cond delay="0"/>
                                          </p:stCondLst>
                                        </p:cTn>
                                        <p:tgtEl>
                                          <p:spTgt spid="139"/>
                                        </p:tgtEl>
                                        <p:attrNameLst>
                                          <p:attrName>style.visibility</p:attrName>
                                        </p:attrNameLst>
                                      </p:cBhvr>
                                      <p:to>
                                        <p:strVal val="visible"/>
                                      </p:to>
                                    </p:set>
                                    <p:animEffect transition="in" filter="fade">
                                      <p:cBhvr>
                                        <p:cTn id="166" dur="500"/>
                                        <p:tgtEl>
                                          <p:spTgt spid="139"/>
                                        </p:tgtEl>
                                      </p:cBhvr>
                                    </p:animEffect>
                                  </p:childTnLst>
                                </p:cTn>
                              </p:par>
                              <p:par>
                                <p:cTn id="167" presetID="10" presetClass="entr" presetSubtype="0" fill="hold" grpId="1" nodeType="withEffect">
                                  <p:stCondLst>
                                    <p:cond delay="0"/>
                                  </p:stCondLst>
                                  <p:childTnLst>
                                    <p:set>
                                      <p:cBhvr>
                                        <p:cTn id="168" dur="1" fill="hold">
                                          <p:stCondLst>
                                            <p:cond delay="0"/>
                                          </p:stCondLst>
                                        </p:cTn>
                                        <p:tgtEl>
                                          <p:spTgt spid="140"/>
                                        </p:tgtEl>
                                        <p:attrNameLst>
                                          <p:attrName>style.visibility</p:attrName>
                                        </p:attrNameLst>
                                      </p:cBhvr>
                                      <p:to>
                                        <p:strVal val="visible"/>
                                      </p:to>
                                    </p:set>
                                    <p:animEffect transition="in" filter="fade">
                                      <p:cBhvr>
                                        <p:cTn id="169" dur="500"/>
                                        <p:tgtEl>
                                          <p:spTgt spid="140"/>
                                        </p:tgtEl>
                                      </p:cBhvr>
                                    </p:animEffect>
                                  </p:childTnLst>
                                </p:cTn>
                              </p:par>
                              <p:par>
                                <p:cTn id="170" presetID="10" presetClass="entr" presetSubtype="0" fill="hold" grpId="1" nodeType="withEffect">
                                  <p:stCondLst>
                                    <p:cond delay="0"/>
                                  </p:stCondLst>
                                  <p:childTnLst>
                                    <p:set>
                                      <p:cBhvr>
                                        <p:cTn id="171" dur="1" fill="hold">
                                          <p:stCondLst>
                                            <p:cond delay="0"/>
                                          </p:stCondLst>
                                        </p:cTn>
                                        <p:tgtEl>
                                          <p:spTgt spid="149"/>
                                        </p:tgtEl>
                                        <p:attrNameLst>
                                          <p:attrName>style.visibility</p:attrName>
                                        </p:attrNameLst>
                                      </p:cBhvr>
                                      <p:to>
                                        <p:strVal val="visible"/>
                                      </p:to>
                                    </p:set>
                                    <p:animEffect transition="in" filter="fade">
                                      <p:cBhvr>
                                        <p:cTn id="172" dur="500"/>
                                        <p:tgtEl>
                                          <p:spTgt spid="149"/>
                                        </p:tgtEl>
                                      </p:cBhvr>
                                    </p:animEffect>
                                  </p:childTnLst>
                                </p:cTn>
                              </p:par>
                              <p:par>
                                <p:cTn id="173" presetID="10" presetClass="entr" presetSubtype="0" fill="hold" grpId="1" nodeType="withEffect">
                                  <p:stCondLst>
                                    <p:cond delay="0"/>
                                  </p:stCondLst>
                                  <p:childTnLst>
                                    <p:set>
                                      <p:cBhvr>
                                        <p:cTn id="174" dur="1" fill="hold">
                                          <p:stCondLst>
                                            <p:cond delay="0"/>
                                          </p:stCondLst>
                                        </p:cTn>
                                        <p:tgtEl>
                                          <p:spTgt spid="150"/>
                                        </p:tgtEl>
                                        <p:attrNameLst>
                                          <p:attrName>style.visibility</p:attrName>
                                        </p:attrNameLst>
                                      </p:cBhvr>
                                      <p:to>
                                        <p:strVal val="visible"/>
                                      </p:to>
                                    </p:set>
                                    <p:animEffect transition="in" filter="fade">
                                      <p:cBhvr>
                                        <p:cTn id="175" dur="500"/>
                                        <p:tgtEl>
                                          <p:spTgt spid="150"/>
                                        </p:tgtEl>
                                      </p:cBhvr>
                                    </p:animEffect>
                                  </p:childTnLst>
                                </p:cTn>
                              </p:par>
                              <p:par>
                                <p:cTn id="176" presetID="10" presetClass="entr" presetSubtype="0" fill="hold" grpId="1" nodeType="withEffect">
                                  <p:stCondLst>
                                    <p:cond delay="0"/>
                                  </p:stCondLst>
                                  <p:childTnLst>
                                    <p:set>
                                      <p:cBhvr>
                                        <p:cTn id="177" dur="1" fill="hold">
                                          <p:stCondLst>
                                            <p:cond delay="0"/>
                                          </p:stCondLst>
                                        </p:cTn>
                                        <p:tgtEl>
                                          <p:spTgt spid="158"/>
                                        </p:tgtEl>
                                        <p:attrNameLst>
                                          <p:attrName>style.visibility</p:attrName>
                                        </p:attrNameLst>
                                      </p:cBhvr>
                                      <p:to>
                                        <p:strVal val="visible"/>
                                      </p:to>
                                    </p:set>
                                    <p:animEffect transition="in" filter="fade">
                                      <p:cBhvr>
                                        <p:cTn id="178" dur="500"/>
                                        <p:tgtEl>
                                          <p:spTgt spid="158"/>
                                        </p:tgtEl>
                                      </p:cBhvr>
                                    </p:animEffect>
                                  </p:childTnLst>
                                </p:cTn>
                              </p:par>
                              <p:par>
                                <p:cTn id="179" presetID="10" presetClass="entr" presetSubtype="0" fill="hold" grpId="1" nodeType="withEffect">
                                  <p:stCondLst>
                                    <p:cond delay="0"/>
                                  </p:stCondLst>
                                  <p:childTnLst>
                                    <p:set>
                                      <p:cBhvr>
                                        <p:cTn id="180" dur="1" fill="hold">
                                          <p:stCondLst>
                                            <p:cond delay="0"/>
                                          </p:stCondLst>
                                        </p:cTn>
                                        <p:tgtEl>
                                          <p:spTgt spid="162"/>
                                        </p:tgtEl>
                                        <p:attrNameLst>
                                          <p:attrName>style.visibility</p:attrName>
                                        </p:attrNameLst>
                                      </p:cBhvr>
                                      <p:to>
                                        <p:strVal val="visible"/>
                                      </p:to>
                                    </p:set>
                                    <p:animEffect transition="in" filter="fade">
                                      <p:cBhvr>
                                        <p:cTn id="181" dur="500"/>
                                        <p:tgtEl>
                                          <p:spTgt spid="162"/>
                                        </p:tgtEl>
                                      </p:cBhvr>
                                    </p:animEffect>
                                  </p:childTnLst>
                                </p:cTn>
                              </p:par>
                              <p:par>
                                <p:cTn id="182" presetID="10" presetClass="entr" presetSubtype="0" fill="hold" grpId="1" nodeType="withEffect">
                                  <p:stCondLst>
                                    <p:cond delay="0"/>
                                  </p:stCondLst>
                                  <p:childTnLst>
                                    <p:set>
                                      <p:cBhvr>
                                        <p:cTn id="183" dur="1" fill="hold">
                                          <p:stCondLst>
                                            <p:cond delay="0"/>
                                          </p:stCondLst>
                                        </p:cTn>
                                        <p:tgtEl>
                                          <p:spTgt spid="163"/>
                                        </p:tgtEl>
                                        <p:attrNameLst>
                                          <p:attrName>style.visibility</p:attrName>
                                        </p:attrNameLst>
                                      </p:cBhvr>
                                      <p:to>
                                        <p:strVal val="visible"/>
                                      </p:to>
                                    </p:set>
                                    <p:animEffect transition="in" filter="fade">
                                      <p:cBhvr>
                                        <p:cTn id="184" dur="500"/>
                                        <p:tgtEl>
                                          <p:spTgt spid="163"/>
                                        </p:tgtEl>
                                      </p:cBhvr>
                                    </p:animEffect>
                                  </p:childTnLst>
                                </p:cTn>
                              </p:par>
                              <p:par>
                                <p:cTn id="185" presetID="10" presetClass="entr" presetSubtype="0" fill="hold" grpId="1" nodeType="withEffect">
                                  <p:stCondLst>
                                    <p:cond delay="0"/>
                                  </p:stCondLst>
                                  <p:childTnLst>
                                    <p:set>
                                      <p:cBhvr>
                                        <p:cTn id="186" dur="1" fill="hold">
                                          <p:stCondLst>
                                            <p:cond delay="0"/>
                                          </p:stCondLst>
                                        </p:cTn>
                                        <p:tgtEl>
                                          <p:spTgt spid="164"/>
                                        </p:tgtEl>
                                        <p:attrNameLst>
                                          <p:attrName>style.visibility</p:attrName>
                                        </p:attrNameLst>
                                      </p:cBhvr>
                                      <p:to>
                                        <p:strVal val="visible"/>
                                      </p:to>
                                    </p:set>
                                    <p:animEffect transition="in" filter="fade">
                                      <p:cBhvr>
                                        <p:cTn id="187" dur="500"/>
                                        <p:tgtEl>
                                          <p:spTgt spid="164"/>
                                        </p:tgtEl>
                                      </p:cBhvr>
                                    </p:animEffect>
                                  </p:childTnLst>
                                </p:cTn>
                              </p:par>
                              <p:par>
                                <p:cTn id="188" presetID="10" presetClass="entr" presetSubtype="0" fill="hold" grpId="1" nodeType="withEffect">
                                  <p:stCondLst>
                                    <p:cond delay="0"/>
                                  </p:stCondLst>
                                  <p:childTnLst>
                                    <p:set>
                                      <p:cBhvr>
                                        <p:cTn id="189" dur="1" fill="hold">
                                          <p:stCondLst>
                                            <p:cond delay="0"/>
                                          </p:stCondLst>
                                        </p:cTn>
                                        <p:tgtEl>
                                          <p:spTgt spid="168"/>
                                        </p:tgtEl>
                                        <p:attrNameLst>
                                          <p:attrName>style.visibility</p:attrName>
                                        </p:attrNameLst>
                                      </p:cBhvr>
                                      <p:to>
                                        <p:strVal val="visible"/>
                                      </p:to>
                                    </p:set>
                                    <p:animEffect transition="in" filter="fade">
                                      <p:cBhvr>
                                        <p:cTn id="190" dur="500"/>
                                        <p:tgtEl>
                                          <p:spTgt spid="168"/>
                                        </p:tgtEl>
                                      </p:cBhvr>
                                    </p:animEffect>
                                  </p:childTnLst>
                                </p:cTn>
                              </p:par>
                              <p:par>
                                <p:cTn id="191" presetID="10" presetClass="entr" presetSubtype="0" fill="hold" grpId="1" nodeType="withEffect">
                                  <p:stCondLst>
                                    <p:cond delay="0"/>
                                  </p:stCondLst>
                                  <p:childTnLst>
                                    <p:set>
                                      <p:cBhvr>
                                        <p:cTn id="192" dur="1" fill="hold">
                                          <p:stCondLst>
                                            <p:cond delay="0"/>
                                          </p:stCondLst>
                                        </p:cTn>
                                        <p:tgtEl>
                                          <p:spTgt spid="170"/>
                                        </p:tgtEl>
                                        <p:attrNameLst>
                                          <p:attrName>style.visibility</p:attrName>
                                        </p:attrNameLst>
                                      </p:cBhvr>
                                      <p:to>
                                        <p:strVal val="visible"/>
                                      </p:to>
                                    </p:set>
                                    <p:animEffect transition="in" filter="fade">
                                      <p:cBhvr>
                                        <p:cTn id="193" dur="500"/>
                                        <p:tgtEl>
                                          <p:spTgt spid="170"/>
                                        </p:tgtEl>
                                      </p:cBhvr>
                                    </p:animEffect>
                                  </p:childTnLst>
                                </p:cTn>
                              </p:par>
                              <p:par>
                                <p:cTn id="194" presetID="10" presetClass="entr" presetSubtype="0" fill="hold" grpId="1" nodeType="withEffect">
                                  <p:stCondLst>
                                    <p:cond delay="0"/>
                                  </p:stCondLst>
                                  <p:childTnLst>
                                    <p:set>
                                      <p:cBhvr>
                                        <p:cTn id="195" dur="1" fill="hold">
                                          <p:stCondLst>
                                            <p:cond delay="0"/>
                                          </p:stCondLst>
                                        </p:cTn>
                                        <p:tgtEl>
                                          <p:spTgt spid="171"/>
                                        </p:tgtEl>
                                        <p:attrNameLst>
                                          <p:attrName>style.visibility</p:attrName>
                                        </p:attrNameLst>
                                      </p:cBhvr>
                                      <p:to>
                                        <p:strVal val="visible"/>
                                      </p:to>
                                    </p:set>
                                    <p:animEffect transition="in" filter="fade">
                                      <p:cBhvr>
                                        <p:cTn id="196" dur="500"/>
                                        <p:tgtEl>
                                          <p:spTgt spid="171"/>
                                        </p:tgtEl>
                                      </p:cBhvr>
                                    </p:animEffect>
                                  </p:childTnLst>
                                </p:cTn>
                              </p:par>
                              <p:par>
                                <p:cTn id="197" presetID="10" presetClass="entr" presetSubtype="0" fill="hold" grpId="1" nodeType="withEffect">
                                  <p:stCondLst>
                                    <p:cond delay="0"/>
                                  </p:stCondLst>
                                  <p:childTnLst>
                                    <p:set>
                                      <p:cBhvr>
                                        <p:cTn id="198" dur="1" fill="hold">
                                          <p:stCondLst>
                                            <p:cond delay="0"/>
                                          </p:stCondLst>
                                        </p:cTn>
                                        <p:tgtEl>
                                          <p:spTgt spid="172"/>
                                        </p:tgtEl>
                                        <p:attrNameLst>
                                          <p:attrName>style.visibility</p:attrName>
                                        </p:attrNameLst>
                                      </p:cBhvr>
                                      <p:to>
                                        <p:strVal val="visible"/>
                                      </p:to>
                                    </p:set>
                                    <p:animEffect transition="in" filter="fade">
                                      <p:cBhvr>
                                        <p:cTn id="199" dur="500"/>
                                        <p:tgtEl>
                                          <p:spTgt spid="172"/>
                                        </p:tgtEl>
                                      </p:cBhvr>
                                    </p:animEffect>
                                  </p:childTnLst>
                                </p:cTn>
                              </p:par>
                              <p:par>
                                <p:cTn id="200" presetID="10" presetClass="entr" presetSubtype="0" fill="hold" grpId="1" nodeType="withEffect">
                                  <p:stCondLst>
                                    <p:cond delay="0"/>
                                  </p:stCondLst>
                                  <p:childTnLst>
                                    <p:set>
                                      <p:cBhvr>
                                        <p:cTn id="201" dur="1" fill="hold">
                                          <p:stCondLst>
                                            <p:cond delay="0"/>
                                          </p:stCondLst>
                                        </p:cTn>
                                        <p:tgtEl>
                                          <p:spTgt spid="173"/>
                                        </p:tgtEl>
                                        <p:attrNameLst>
                                          <p:attrName>style.visibility</p:attrName>
                                        </p:attrNameLst>
                                      </p:cBhvr>
                                      <p:to>
                                        <p:strVal val="visible"/>
                                      </p:to>
                                    </p:set>
                                    <p:animEffect transition="in" filter="fade">
                                      <p:cBhvr>
                                        <p:cTn id="202" dur="500"/>
                                        <p:tgtEl>
                                          <p:spTgt spid="173"/>
                                        </p:tgtEl>
                                      </p:cBhvr>
                                    </p:animEffect>
                                  </p:childTnLst>
                                </p:cTn>
                              </p:par>
                              <p:par>
                                <p:cTn id="203" presetID="10" presetClass="entr" presetSubtype="0" fill="hold" grpId="1" nodeType="withEffect">
                                  <p:stCondLst>
                                    <p:cond delay="0"/>
                                  </p:stCondLst>
                                  <p:childTnLst>
                                    <p:set>
                                      <p:cBhvr>
                                        <p:cTn id="204" dur="1" fill="hold">
                                          <p:stCondLst>
                                            <p:cond delay="0"/>
                                          </p:stCondLst>
                                        </p:cTn>
                                        <p:tgtEl>
                                          <p:spTgt spid="175"/>
                                        </p:tgtEl>
                                        <p:attrNameLst>
                                          <p:attrName>style.visibility</p:attrName>
                                        </p:attrNameLst>
                                      </p:cBhvr>
                                      <p:to>
                                        <p:strVal val="visible"/>
                                      </p:to>
                                    </p:set>
                                    <p:animEffect transition="in" filter="fade">
                                      <p:cBhvr>
                                        <p:cTn id="205" dur="500"/>
                                        <p:tgtEl>
                                          <p:spTgt spid="175"/>
                                        </p:tgtEl>
                                      </p:cBhvr>
                                    </p:animEffect>
                                  </p:childTnLst>
                                </p:cTn>
                              </p:par>
                              <p:par>
                                <p:cTn id="206" presetID="10" presetClass="entr" presetSubtype="0" fill="hold" grpId="1" nodeType="withEffect">
                                  <p:stCondLst>
                                    <p:cond delay="0"/>
                                  </p:stCondLst>
                                  <p:childTnLst>
                                    <p:set>
                                      <p:cBhvr>
                                        <p:cTn id="207" dur="1" fill="hold">
                                          <p:stCondLst>
                                            <p:cond delay="0"/>
                                          </p:stCondLst>
                                        </p:cTn>
                                        <p:tgtEl>
                                          <p:spTgt spid="176"/>
                                        </p:tgtEl>
                                        <p:attrNameLst>
                                          <p:attrName>style.visibility</p:attrName>
                                        </p:attrNameLst>
                                      </p:cBhvr>
                                      <p:to>
                                        <p:strVal val="visible"/>
                                      </p:to>
                                    </p:set>
                                    <p:animEffect transition="in" filter="fade">
                                      <p:cBhvr>
                                        <p:cTn id="208" dur="500"/>
                                        <p:tgtEl>
                                          <p:spTgt spid="176"/>
                                        </p:tgtEl>
                                      </p:cBhvr>
                                    </p:animEffect>
                                  </p:childTnLst>
                                </p:cTn>
                              </p:par>
                              <p:par>
                                <p:cTn id="209" presetID="10" presetClass="entr" presetSubtype="0" fill="hold" grpId="1" nodeType="withEffect">
                                  <p:stCondLst>
                                    <p:cond delay="0"/>
                                  </p:stCondLst>
                                  <p:childTnLst>
                                    <p:set>
                                      <p:cBhvr>
                                        <p:cTn id="210" dur="1" fill="hold">
                                          <p:stCondLst>
                                            <p:cond delay="0"/>
                                          </p:stCondLst>
                                        </p:cTn>
                                        <p:tgtEl>
                                          <p:spTgt spid="177"/>
                                        </p:tgtEl>
                                        <p:attrNameLst>
                                          <p:attrName>style.visibility</p:attrName>
                                        </p:attrNameLst>
                                      </p:cBhvr>
                                      <p:to>
                                        <p:strVal val="visible"/>
                                      </p:to>
                                    </p:set>
                                    <p:animEffect transition="in" filter="fade">
                                      <p:cBhvr>
                                        <p:cTn id="211" dur="500"/>
                                        <p:tgtEl>
                                          <p:spTgt spid="177"/>
                                        </p:tgtEl>
                                      </p:cBhvr>
                                    </p:animEffect>
                                  </p:childTnLst>
                                </p:cTn>
                              </p:par>
                              <p:par>
                                <p:cTn id="212" presetID="10" presetClass="entr" presetSubtype="0" fill="hold" grpId="1" nodeType="withEffect">
                                  <p:stCondLst>
                                    <p:cond delay="0"/>
                                  </p:stCondLst>
                                  <p:childTnLst>
                                    <p:set>
                                      <p:cBhvr>
                                        <p:cTn id="213" dur="1" fill="hold">
                                          <p:stCondLst>
                                            <p:cond delay="0"/>
                                          </p:stCondLst>
                                        </p:cTn>
                                        <p:tgtEl>
                                          <p:spTgt spid="181"/>
                                        </p:tgtEl>
                                        <p:attrNameLst>
                                          <p:attrName>style.visibility</p:attrName>
                                        </p:attrNameLst>
                                      </p:cBhvr>
                                      <p:to>
                                        <p:strVal val="visible"/>
                                      </p:to>
                                    </p:set>
                                    <p:animEffect transition="in" filter="fade">
                                      <p:cBhvr>
                                        <p:cTn id="214" dur="500"/>
                                        <p:tgtEl>
                                          <p:spTgt spid="181"/>
                                        </p:tgtEl>
                                      </p:cBhvr>
                                    </p:animEffect>
                                  </p:childTnLst>
                                </p:cTn>
                              </p:par>
                              <p:par>
                                <p:cTn id="215" presetID="10" presetClass="entr" presetSubtype="0" fill="hold" grpId="1" nodeType="withEffect">
                                  <p:stCondLst>
                                    <p:cond delay="0"/>
                                  </p:stCondLst>
                                  <p:childTnLst>
                                    <p:set>
                                      <p:cBhvr>
                                        <p:cTn id="216" dur="1" fill="hold">
                                          <p:stCondLst>
                                            <p:cond delay="0"/>
                                          </p:stCondLst>
                                        </p:cTn>
                                        <p:tgtEl>
                                          <p:spTgt spid="183"/>
                                        </p:tgtEl>
                                        <p:attrNameLst>
                                          <p:attrName>style.visibility</p:attrName>
                                        </p:attrNameLst>
                                      </p:cBhvr>
                                      <p:to>
                                        <p:strVal val="visible"/>
                                      </p:to>
                                    </p:set>
                                    <p:animEffect transition="in" filter="fade">
                                      <p:cBhvr>
                                        <p:cTn id="217" dur="500"/>
                                        <p:tgtEl>
                                          <p:spTgt spid="183"/>
                                        </p:tgtEl>
                                      </p:cBhvr>
                                    </p:animEffect>
                                  </p:childTnLst>
                                </p:cTn>
                              </p:par>
                              <p:par>
                                <p:cTn id="218" presetID="10" presetClass="entr" presetSubtype="0" fill="hold" grpId="1" nodeType="withEffect">
                                  <p:stCondLst>
                                    <p:cond delay="0"/>
                                  </p:stCondLst>
                                  <p:childTnLst>
                                    <p:set>
                                      <p:cBhvr>
                                        <p:cTn id="219" dur="1" fill="hold">
                                          <p:stCondLst>
                                            <p:cond delay="0"/>
                                          </p:stCondLst>
                                        </p:cTn>
                                        <p:tgtEl>
                                          <p:spTgt spid="184"/>
                                        </p:tgtEl>
                                        <p:attrNameLst>
                                          <p:attrName>style.visibility</p:attrName>
                                        </p:attrNameLst>
                                      </p:cBhvr>
                                      <p:to>
                                        <p:strVal val="visible"/>
                                      </p:to>
                                    </p:set>
                                    <p:animEffect transition="in" filter="fade">
                                      <p:cBhvr>
                                        <p:cTn id="220" dur="500"/>
                                        <p:tgtEl>
                                          <p:spTgt spid="184"/>
                                        </p:tgtEl>
                                      </p:cBhvr>
                                    </p:animEffect>
                                  </p:childTnLst>
                                </p:cTn>
                              </p:par>
                              <p:par>
                                <p:cTn id="221" presetID="10" presetClass="entr" presetSubtype="0" fill="hold" grpId="1" nodeType="withEffect">
                                  <p:stCondLst>
                                    <p:cond delay="0"/>
                                  </p:stCondLst>
                                  <p:childTnLst>
                                    <p:set>
                                      <p:cBhvr>
                                        <p:cTn id="222" dur="1" fill="hold">
                                          <p:stCondLst>
                                            <p:cond delay="0"/>
                                          </p:stCondLst>
                                        </p:cTn>
                                        <p:tgtEl>
                                          <p:spTgt spid="185"/>
                                        </p:tgtEl>
                                        <p:attrNameLst>
                                          <p:attrName>style.visibility</p:attrName>
                                        </p:attrNameLst>
                                      </p:cBhvr>
                                      <p:to>
                                        <p:strVal val="visible"/>
                                      </p:to>
                                    </p:set>
                                    <p:animEffect transition="in" filter="fade">
                                      <p:cBhvr>
                                        <p:cTn id="223" dur="500"/>
                                        <p:tgtEl>
                                          <p:spTgt spid="185"/>
                                        </p:tgtEl>
                                      </p:cBhvr>
                                    </p:animEffect>
                                  </p:childTnLst>
                                </p:cTn>
                              </p:par>
                              <p:par>
                                <p:cTn id="224" presetID="10" presetClass="entr" presetSubtype="0" fill="hold" grpId="1" nodeType="withEffect">
                                  <p:stCondLst>
                                    <p:cond delay="0"/>
                                  </p:stCondLst>
                                  <p:childTnLst>
                                    <p:set>
                                      <p:cBhvr>
                                        <p:cTn id="225" dur="1" fill="hold">
                                          <p:stCondLst>
                                            <p:cond delay="0"/>
                                          </p:stCondLst>
                                        </p:cTn>
                                        <p:tgtEl>
                                          <p:spTgt spid="186"/>
                                        </p:tgtEl>
                                        <p:attrNameLst>
                                          <p:attrName>style.visibility</p:attrName>
                                        </p:attrNameLst>
                                      </p:cBhvr>
                                      <p:to>
                                        <p:strVal val="visible"/>
                                      </p:to>
                                    </p:set>
                                    <p:animEffect transition="in" filter="fade">
                                      <p:cBhvr>
                                        <p:cTn id="226" dur="500"/>
                                        <p:tgtEl>
                                          <p:spTgt spid="186"/>
                                        </p:tgtEl>
                                      </p:cBhvr>
                                    </p:animEffect>
                                  </p:childTnLst>
                                </p:cTn>
                              </p:par>
                              <p:par>
                                <p:cTn id="227" presetID="10" presetClass="entr" presetSubtype="0" fill="hold" grpId="1" nodeType="withEffect">
                                  <p:stCondLst>
                                    <p:cond delay="0"/>
                                  </p:stCondLst>
                                  <p:childTnLst>
                                    <p:set>
                                      <p:cBhvr>
                                        <p:cTn id="228" dur="1" fill="hold">
                                          <p:stCondLst>
                                            <p:cond delay="0"/>
                                          </p:stCondLst>
                                        </p:cTn>
                                        <p:tgtEl>
                                          <p:spTgt spid="187"/>
                                        </p:tgtEl>
                                        <p:attrNameLst>
                                          <p:attrName>style.visibility</p:attrName>
                                        </p:attrNameLst>
                                      </p:cBhvr>
                                      <p:to>
                                        <p:strVal val="visible"/>
                                      </p:to>
                                    </p:set>
                                    <p:animEffect transition="in" filter="fade">
                                      <p:cBhvr>
                                        <p:cTn id="229" dur="500"/>
                                        <p:tgtEl>
                                          <p:spTgt spid="187"/>
                                        </p:tgtEl>
                                      </p:cBhvr>
                                    </p:animEffect>
                                  </p:childTnLst>
                                </p:cTn>
                              </p:par>
                            </p:childTnLst>
                          </p:cTn>
                        </p:par>
                      </p:childTnLst>
                    </p:cTn>
                  </p:par>
                  <p:par>
                    <p:cTn id="230" fill="hold">
                      <p:stCondLst>
                        <p:cond delay="indefinite"/>
                      </p:stCondLst>
                      <p:childTnLst>
                        <p:par>
                          <p:cTn id="231" fill="hold">
                            <p:stCondLst>
                              <p:cond delay="0"/>
                            </p:stCondLst>
                            <p:childTnLst>
                              <p:par>
                                <p:cTn id="232" presetID="1" presetClass="path" presetSubtype="0" accel="50000" decel="50000" fill="hold" grpId="0" nodeType="clickEffect">
                                  <p:stCondLst>
                                    <p:cond delay="0"/>
                                  </p:stCondLst>
                                  <p:childTnLst>
                                    <p:animMotion origin="layout" path="M 0.01059 -0.0358 C 0.03733 -0.0358 0.05938 -0.0142 0.05938 0.01296 C 0.05938 0.03982 0.03733 0.06173 0.01059 0.06173 C -0.01632 0.06173 -0.03819 0.03982 -0.03819 0.01296 C -0.03819 -0.0142 -0.01632 -0.0358 0.01059 -0.0358 Z " pathEditMode="relative" rAng="0" ptsTypes="fffff">
                                      <p:cBhvr>
                                        <p:cTn id="233" dur="2000" fill="hold"/>
                                        <p:tgtEl>
                                          <p:spTgt spid="7"/>
                                        </p:tgtEl>
                                        <p:attrNameLst>
                                          <p:attrName>ppt_x</p:attrName>
                                          <p:attrName>ppt_y</p:attrName>
                                        </p:attrNameLst>
                                      </p:cBhvr>
                                      <p:rCtr x="0" y="4877"/>
                                    </p:animMotion>
                                  </p:childTnLst>
                                </p:cTn>
                              </p:par>
                              <p:par>
                                <p:cTn id="234" presetID="1" presetClass="path" presetSubtype="0" accel="50000" decel="50000" fill="hold" grpId="0" nodeType="withEffect">
                                  <p:stCondLst>
                                    <p:cond delay="0"/>
                                  </p:stCondLst>
                                  <p:childTnLst>
                                    <p:animMotion origin="layout" path="M 1.66667E-6 0.04938 C 0.01059 0.04938 0.01944 0.04043 0.01944 0.02994 C 0.01944 0.01914 0.01059 0.0105 1.66667E-6 0.0105 C -0.01077 0.0105 -0.01945 0.01914 -0.01945 0.02994 C -0.01945 0.04043 -0.01077 0.04938 1.66667E-6 0.04938 Z " pathEditMode="relative" rAng="0" ptsTypes="fffff">
                                      <p:cBhvr>
                                        <p:cTn id="235" dur="2000" fill="hold"/>
                                        <p:tgtEl>
                                          <p:spTgt spid="51"/>
                                        </p:tgtEl>
                                        <p:attrNameLst>
                                          <p:attrName>ppt_x</p:attrName>
                                          <p:attrName>ppt_y</p:attrName>
                                        </p:attrNameLst>
                                      </p:cBhvr>
                                      <p:rCtr x="0" y="-1944"/>
                                    </p:animMotion>
                                  </p:childTnLst>
                                </p:cTn>
                              </p:par>
                              <p:par>
                                <p:cTn id="236" presetID="1" presetClass="path" presetSubtype="0" accel="50000" decel="50000" fill="hold" grpId="0" nodeType="withEffect">
                                  <p:stCondLst>
                                    <p:cond delay="0"/>
                                  </p:stCondLst>
                                  <p:childTnLst>
                                    <p:animMotion origin="layout" path="M 0.02066 0.02284 C 0.03437 0.02284 0.04566 0.03395 0.04566 0.04784 C 0.04566 0.06142 0.03437 0.07284 0.02066 0.07284 C 0.00677 0.07284 -0.00434 0.06142 -0.00434 0.04784 C -0.00434 0.03395 0.00677 0.02284 0.02066 0.02284 Z " pathEditMode="relative" rAng="0" ptsTypes="fffff">
                                      <p:cBhvr>
                                        <p:cTn id="237" dur="2000" fill="hold"/>
                                        <p:tgtEl>
                                          <p:spTgt spid="54"/>
                                        </p:tgtEl>
                                        <p:attrNameLst>
                                          <p:attrName>ppt_x</p:attrName>
                                          <p:attrName>ppt_y</p:attrName>
                                        </p:attrNameLst>
                                      </p:cBhvr>
                                      <p:rCtr x="0" y="2500"/>
                                    </p:animMotion>
                                  </p:childTnLst>
                                </p:cTn>
                              </p:par>
                              <p:par>
                                <p:cTn id="238" presetID="1" presetClass="path" presetSubtype="0" accel="50000" decel="50000" fill="hold" grpId="0" nodeType="withEffect">
                                  <p:stCondLst>
                                    <p:cond delay="0"/>
                                  </p:stCondLst>
                                  <p:childTnLst>
                                    <p:animMotion origin="layout" path="M -0.01493 -0.05093 C 0.00104 -0.05093 0.01424 -0.0642 0.01424 -0.08025 C 0.01424 -0.09661 0.00104 -0.10957 -0.01493 -0.10957 C -0.03108 -0.10957 -0.0441 -0.09661 -0.0441 -0.08025 C -0.0441 -0.0642 -0.03108 -0.05093 -0.01493 -0.05093 Z " pathEditMode="relative" rAng="0" ptsTypes="fffff">
                                      <p:cBhvr>
                                        <p:cTn id="239" dur="2000" fill="hold"/>
                                        <p:tgtEl>
                                          <p:spTgt spid="57"/>
                                        </p:tgtEl>
                                        <p:attrNameLst>
                                          <p:attrName>ppt_x</p:attrName>
                                          <p:attrName>ppt_y</p:attrName>
                                        </p:attrNameLst>
                                      </p:cBhvr>
                                      <p:rCtr x="0" y="-2932"/>
                                    </p:animMotion>
                                  </p:childTnLst>
                                </p:cTn>
                              </p:par>
                              <p:par>
                                <p:cTn id="240" presetID="1" presetClass="path" presetSubtype="0" accel="50000" decel="50000" fill="hold" grpId="0" nodeType="withEffect">
                                  <p:stCondLst>
                                    <p:cond delay="0"/>
                                  </p:stCondLst>
                                  <p:childTnLst>
                                    <p:animMotion origin="layout" path="M -0.01094 0.02839 C 0.00347 0.02839 0.01545 0.01636 0.01545 0.00185 C 0.01545 -0.01297 0.00347 -0.02469 -0.01094 -0.02469 C -0.02552 -0.02469 -0.03733 -0.01297 -0.03733 0.00185 C -0.03733 0.01636 -0.02552 0.02839 -0.01094 0.02839 Z " pathEditMode="relative" rAng="0" ptsTypes="fffff">
                                      <p:cBhvr>
                                        <p:cTn id="241" dur="2000" fill="hold"/>
                                        <p:tgtEl>
                                          <p:spTgt spid="58"/>
                                        </p:tgtEl>
                                        <p:attrNameLst>
                                          <p:attrName>ppt_x</p:attrName>
                                          <p:attrName>ppt_y</p:attrName>
                                        </p:attrNameLst>
                                      </p:cBhvr>
                                      <p:rCtr x="0" y="-2654"/>
                                    </p:animMotion>
                                  </p:childTnLst>
                                </p:cTn>
                              </p:par>
                              <p:par>
                                <p:cTn id="242" presetID="1" presetClass="path" presetSubtype="0" accel="50000" decel="50000" fill="hold" grpId="0" nodeType="withEffect">
                                  <p:stCondLst>
                                    <p:cond delay="0"/>
                                  </p:stCondLst>
                                  <p:childTnLst>
                                    <p:animMotion origin="layout" path="M 0.01702 0.13858 C 0.0349 0.13858 0.04965 0.12376 0.04965 0.10586 C 0.04965 0.08765 0.0349 0.07314 0.01702 0.07314 C -0.00104 0.07314 -0.01562 0.08765 -0.01562 0.10586 C -0.01562 0.12376 -0.00104 0.13858 0.01702 0.13858 Z " pathEditMode="relative" rAng="0" ptsTypes="fffff">
                                      <p:cBhvr>
                                        <p:cTn id="243" dur="2000" fill="hold"/>
                                        <p:tgtEl>
                                          <p:spTgt spid="59"/>
                                        </p:tgtEl>
                                        <p:attrNameLst>
                                          <p:attrName>ppt_x</p:attrName>
                                          <p:attrName>ppt_y</p:attrName>
                                        </p:attrNameLst>
                                      </p:cBhvr>
                                      <p:rCtr x="0" y="-3272"/>
                                    </p:animMotion>
                                  </p:childTnLst>
                                </p:cTn>
                              </p:par>
                              <p:par>
                                <p:cTn id="244" presetID="1" presetClass="path" presetSubtype="0" accel="50000" decel="50000" fill="hold" grpId="0" nodeType="withEffect">
                                  <p:stCondLst>
                                    <p:cond delay="0"/>
                                  </p:stCondLst>
                                  <p:childTnLst>
                                    <p:animMotion origin="layout" path="M -0.02136 -0.05216 C -0.00799 -0.05216 0.00295 -0.04136 0.00295 -0.02778 C 0.00295 -0.01451 -0.00799 -0.0034 -0.02136 -0.0034 C -0.0349 -0.0034 -0.04566 -0.01451 -0.04566 -0.02778 C -0.04566 -0.04136 -0.0349 -0.05216 -0.02136 -0.05216 Z " pathEditMode="relative" rAng="0" ptsTypes="fffff">
                                      <p:cBhvr>
                                        <p:cTn id="245" dur="2000" fill="hold"/>
                                        <p:tgtEl>
                                          <p:spTgt spid="60"/>
                                        </p:tgtEl>
                                        <p:attrNameLst>
                                          <p:attrName>ppt_x</p:attrName>
                                          <p:attrName>ppt_y</p:attrName>
                                        </p:attrNameLst>
                                      </p:cBhvr>
                                      <p:rCtr x="0" y="2438"/>
                                    </p:animMotion>
                                  </p:childTnLst>
                                </p:cTn>
                              </p:par>
                              <p:par>
                                <p:cTn id="246" presetID="1" presetClass="path" presetSubtype="0" accel="50000" decel="50000" fill="hold" grpId="0" nodeType="withEffect">
                                  <p:stCondLst>
                                    <p:cond delay="0"/>
                                  </p:stCondLst>
                                  <p:childTnLst>
                                    <p:animMotion origin="layout" path="M -3.33333E-6 0.00093 C 0.01181 0.00093 0.02153 -0.00895 0.02153 -0.02067 C 0.02153 -0.03271 0.01181 -0.04228 -3.33333E-6 -0.04228 C -0.01198 -0.04228 -0.02152 -0.03271 -0.02152 -0.02067 C -0.02152 -0.00895 -0.01198 0.00093 -3.33333E-6 0.00093 Z " pathEditMode="relative" rAng="0" ptsTypes="fffff">
                                      <p:cBhvr>
                                        <p:cTn id="247" dur="2000" fill="hold"/>
                                        <p:tgtEl>
                                          <p:spTgt spid="61"/>
                                        </p:tgtEl>
                                        <p:attrNameLst>
                                          <p:attrName>ppt_x</p:attrName>
                                          <p:attrName>ppt_y</p:attrName>
                                        </p:attrNameLst>
                                      </p:cBhvr>
                                      <p:rCtr x="0" y="-2160"/>
                                    </p:animMotion>
                                  </p:childTnLst>
                                </p:cTn>
                              </p:par>
                              <p:par>
                                <p:cTn id="248" presetID="1" presetClass="path" presetSubtype="0" accel="50000" decel="50000" fill="hold" grpId="0" nodeType="withEffect">
                                  <p:stCondLst>
                                    <p:cond delay="0"/>
                                  </p:stCondLst>
                                  <p:childTnLst>
                                    <p:animMotion origin="layout" path="M -0.00625 0.08333 C 0.00642 0.08333 0.01684 0.07284 0.01684 0.06018 C 0.01684 0.04722 0.00642 0.03704 -0.00625 0.03704 C -0.0191 0.03704 -0.02934 0.04722 -0.02934 0.06018 C -0.02934 0.07284 -0.0191 0.08333 -0.00625 0.08333 Z " pathEditMode="relative" rAng="0" ptsTypes="fffff">
                                      <p:cBhvr>
                                        <p:cTn id="249" dur="2000" fill="hold"/>
                                        <p:tgtEl>
                                          <p:spTgt spid="66"/>
                                        </p:tgtEl>
                                        <p:attrNameLst>
                                          <p:attrName>ppt_x</p:attrName>
                                          <p:attrName>ppt_y</p:attrName>
                                        </p:attrNameLst>
                                      </p:cBhvr>
                                      <p:rCtr x="0" y="-2315"/>
                                    </p:animMotion>
                                  </p:childTnLst>
                                </p:cTn>
                              </p:par>
                              <p:par>
                                <p:cTn id="250" presetID="1" presetClass="path" presetSubtype="0" accel="50000" decel="50000" fill="hold" grpId="0" nodeType="withEffect">
                                  <p:stCondLst>
                                    <p:cond delay="0"/>
                                  </p:stCondLst>
                                  <p:childTnLst>
                                    <p:animMotion origin="layout" path="M -0.01996 0.08086 C -0.00399 0.08086 0.0092 0.06759 0.0092 0.05154 C 0.0092 0.03518 -0.00399 0.02222 -0.01996 0.02222 C -0.03611 0.02222 -0.04913 0.03518 -0.04913 0.05154 C -0.04913 0.06759 -0.03611 0.08086 -0.01996 0.08086 Z " pathEditMode="relative" rAng="0" ptsTypes="fffff">
                                      <p:cBhvr>
                                        <p:cTn id="251" dur="2000" fill="hold"/>
                                        <p:tgtEl>
                                          <p:spTgt spid="68"/>
                                        </p:tgtEl>
                                        <p:attrNameLst>
                                          <p:attrName>ppt_x</p:attrName>
                                          <p:attrName>ppt_y</p:attrName>
                                        </p:attrNameLst>
                                      </p:cBhvr>
                                      <p:rCtr x="0" y="-2932"/>
                                    </p:animMotion>
                                  </p:childTnLst>
                                </p:cTn>
                              </p:par>
                              <p:par>
                                <p:cTn id="252" presetID="1" presetClass="path" presetSubtype="0" accel="50000" decel="50000" fill="hold" grpId="0" nodeType="withEffect">
                                  <p:stCondLst>
                                    <p:cond delay="0"/>
                                  </p:stCondLst>
                                  <p:childTnLst>
                                    <p:animMotion origin="layout" path="M -0.02292 0.10771 C -0.01233 0.10771 -0.00347 0.09876 -0.00347 0.08827 C -0.00347 0.07747 -0.01233 0.06883 -0.02292 0.06883 C -0.03368 0.06883 -0.04236 0.07747 -0.04236 0.08827 C -0.04236 0.09876 -0.03368 0.10771 -0.02292 0.10771 Z " pathEditMode="relative" rAng="0" ptsTypes="fffff">
                                      <p:cBhvr>
                                        <p:cTn id="253" dur="2000" fill="hold"/>
                                        <p:tgtEl>
                                          <p:spTgt spid="70"/>
                                        </p:tgtEl>
                                        <p:attrNameLst>
                                          <p:attrName>ppt_x</p:attrName>
                                          <p:attrName>ppt_y</p:attrName>
                                        </p:attrNameLst>
                                      </p:cBhvr>
                                      <p:rCtr x="0" y="-1944"/>
                                    </p:animMotion>
                                  </p:childTnLst>
                                </p:cTn>
                              </p:par>
                              <p:par>
                                <p:cTn id="254" presetID="1" presetClass="path" presetSubtype="0" accel="50000" decel="50000" fill="hold" grpId="0" nodeType="withEffect">
                                  <p:stCondLst>
                                    <p:cond delay="0"/>
                                  </p:stCondLst>
                                  <p:childTnLst>
                                    <p:animMotion origin="layout" path="M -0.01614 0.09414 C -0.00173 0.09414 0.01025 0.10586 0.01025 0.12068 C 0.01025 0.13519 -0.00173 0.14722 -0.01614 0.14722 C -0.03073 0.14722 -0.04253 0.13519 -0.04253 0.12068 C -0.04253 0.10586 -0.03073 0.09414 -0.01614 0.09414 Z " pathEditMode="relative" rAng="0" ptsTypes="fffff">
                                      <p:cBhvr>
                                        <p:cTn id="255" dur="2000" fill="hold"/>
                                        <p:tgtEl>
                                          <p:spTgt spid="73"/>
                                        </p:tgtEl>
                                        <p:attrNameLst>
                                          <p:attrName>ppt_x</p:attrName>
                                          <p:attrName>ppt_y</p:attrName>
                                        </p:attrNameLst>
                                      </p:cBhvr>
                                      <p:rCtr x="0" y="2654"/>
                                    </p:animMotion>
                                  </p:childTnLst>
                                </p:cTn>
                              </p:par>
                              <p:par>
                                <p:cTn id="256" presetID="1" presetClass="path" presetSubtype="0" accel="50000" decel="50000" fill="hold" grpId="0" nodeType="withEffect">
                                  <p:stCondLst>
                                    <p:cond delay="0"/>
                                  </p:stCondLst>
                                  <p:childTnLst>
                                    <p:animMotion origin="layout" path="M -2.22222E-6 -0.04043 C 0.01337 -0.04043 0.02431 -0.05154 0.02431 -0.06482 C 0.02431 -0.0784 0.01337 -0.0892 -2.22222E-6 -0.0892 C -0.01354 -0.0892 -0.0243 -0.0784 -0.0243 -0.06482 C -0.0243 -0.05154 -0.01354 -0.04043 -2.22222E-6 -0.04043 Z " pathEditMode="relative" rAng="0" ptsTypes="fffff">
                                      <p:cBhvr>
                                        <p:cTn id="257" dur="2000" fill="hold"/>
                                        <p:tgtEl>
                                          <p:spTgt spid="75"/>
                                        </p:tgtEl>
                                        <p:attrNameLst>
                                          <p:attrName>ppt_x</p:attrName>
                                          <p:attrName>ppt_y</p:attrName>
                                        </p:attrNameLst>
                                      </p:cBhvr>
                                      <p:rCtr x="0" y="-2438"/>
                                    </p:animMotion>
                                  </p:childTnLst>
                                </p:cTn>
                              </p:par>
                              <p:par>
                                <p:cTn id="258" presetID="1" presetClass="path" presetSubtype="0" accel="50000" decel="50000" fill="hold" grpId="0" nodeType="withEffect">
                                  <p:stCondLst>
                                    <p:cond delay="0"/>
                                  </p:stCondLst>
                                  <p:childTnLst>
                                    <p:animMotion origin="layout" path="M -0.0092 0.08364 C 0.00417 0.08364 0.01511 0.09444 0.01511 0.10802 C 0.01511 0.12129 0.00417 0.1324 -0.0092 0.1324 C -0.02274 0.1324 -0.03351 0.12129 -0.03351 0.10802 C -0.03351 0.09444 -0.02274 0.08364 -0.0092 0.08364 Z " pathEditMode="relative" rAng="0" ptsTypes="fffff">
                                      <p:cBhvr>
                                        <p:cTn id="259" dur="2000" fill="hold"/>
                                        <p:tgtEl>
                                          <p:spTgt spid="76"/>
                                        </p:tgtEl>
                                        <p:attrNameLst>
                                          <p:attrName>ppt_x</p:attrName>
                                          <p:attrName>ppt_y</p:attrName>
                                        </p:attrNameLst>
                                      </p:cBhvr>
                                      <p:rCtr x="0" y="2438"/>
                                    </p:animMotion>
                                  </p:childTnLst>
                                </p:cTn>
                              </p:par>
                              <p:par>
                                <p:cTn id="260" presetID="1" presetClass="path" presetSubtype="0" accel="50000" decel="50000" fill="hold" grpId="0" nodeType="withEffect">
                                  <p:stCondLst>
                                    <p:cond delay="0"/>
                                  </p:stCondLst>
                                  <p:childTnLst>
                                    <p:animMotion origin="layout" path="M 2.77778E-7 0.07994 C 0.01215 0.07994 0.02222 0.06975 0.02222 0.05772 C 0.02222 0.04537 0.01215 0.0355 2.77778E-7 0.0355 C -0.01233 0.0355 -0.02222 0.04537 -0.02222 0.05772 C -0.02222 0.06975 -0.01233 0.07994 2.77778E-7 0.07994 Z " pathEditMode="relative" rAng="0" ptsTypes="fffff">
                                      <p:cBhvr>
                                        <p:cTn id="261" dur="2000" fill="hold"/>
                                        <p:tgtEl>
                                          <p:spTgt spid="80"/>
                                        </p:tgtEl>
                                        <p:attrNameLst>
                                          <p:attrName>ppt_x</p:attrName>
                                          <p:attrName>ppt_y</p:attrName>
                                        </p:attrNameLst>
                                      </p:cBhvr>
                                      <p:rCtr x="0" y="-2222"/>
                                    </p:animMotion>
                                  </p:childTnLst>
                                </p:cTn>
                              </p:par>
                              <p:par>
                                <p:cTn id="262" presetID="1" presetClass="path" presetSubtype="0" accel="50000" decel="50000" fill="hold" grpId="0" nodeType="withEffect">
                                  <p:stCondLst>
                                    <p:cond delay="0"/>
                                  </p:stCondLst>
                                  <p:childTnLst>
                                    <p:animMotion origin="layout" path="M -0.02361 0.09784 C -0.01025 0.09784 0.00069 0.08673 0.00069 0.07345 C 0.00069 0.05987 -0.01025 0.04907 -0.02361 0.04907 C -0.03716 0.04907 -0.04792 0.05987 -0.04792 0.07345 C -0.04792 0.08673 -0.03716 0.09784 -0.02361 0.09784 Z " pathEditMode="relative" rAng="0" ptsTypes="fffff">
                                      <p:cBhvr>
                                        <p:cTn id="263" dur="2000" fill="hold"/>
                                        <p:tgtEl>
                                          <p:spTgt spid="87"/>
                                        </p:tgtEl>
                                        <p:attrNameLst>
                                          <p:attrName>ppt_x</p:attrName>
                                          <p:attrName>ppt_y</p:attrName>
                                        </p:attrNameLst>
                                      </p:cBhvr>
                                      <p:rCtr x="0" y="-2438"/>
                                    </p:animMotion>
                                  </p:childTnLst>
                                </p:cTn>
                              </p:par>
                              <p:par>
                                <p:cTn id="264" presetID="1" presetClass="path" presetSubtype="0" accel="50000" decel="50000" fill="hold" grpId="0" nodeType="withEffect">
                                  <p:stCondLst>
                                    <p:cond delay="0"/>
                                  </p:stCondLst>
                                  <p:childTnLst>
                                    <p:animMotion origin="layout" path="M -0.02916 0.06265 C -0.01666 0.06265 -0.00625 0.05216 -0.00625 0.03981 C -0.00625 0.02716 -0.01666 0.01697 -0.02916 0.01697 C -0.04184 0.01697 -0.05208 0.02716 -0.05208 0.03981 C -0.05208 0.05216 -0.04184 0.06265 -0.02916 0.06265 Z " pathEditMode="relative" rAng="0" ptsTypes="fffff">
                                      <p:cBhvr>
                                        <p:cTn id="265" dur="2000" fill="hold"/>
                                        <p:tgtEl>
                                          <p:spTgt spid="90"/>
                                        </p:tgtEl>
                                        <p:attrNameLst>
                                          <p:attrName>ppt_x</p:attrName>
                                          <p:attrName>ppt_y</p:attrName>
                                        </p:attrNameLst>
                                      </p:cBhvr>
                                      <p:rCtr x="0" y="-2284"/>
                                    </p:animMotion>
                                  </p:childTnLst>
                                </p:cTn>
                              </p:par>
                              <p:par>
                                <p:cTn id="266" presetID="1" presetClass="path" presetSubtype="0" accel="50000" decel="50000" fill="hold" grpId="0" nodeType="withEffect">
                                  <p:stCondLst>
                                    <p:cond delay="0"/>
                                  </p:stCondLst>
                                  <p:childTnLst>
                                    <p:animMotion origin="layout" path="M 0.00955 0.12408 C 0.02517 0.12408 0.03802 0.11111 0.03802 0.09568 C 0.03802 0.07994 0.02517 0.06729 0.00955 0.06729 C -0.00625 0.06729 -0.01893 0.07994 -0.01893 0.09568 C -0.01893 0.11111 -0.00625 0.12408 0.00955 0.12408 Z " pathEditMode="relative" rAng="0" ptsTypes="fffff">
                                      <p:cBhvr>
                                        <p:cTn id="267" dur="2000" fill="hold"/>
                                        <p:tgtEl>
                                          <p:spTgt spid="93"/>
                                        </p:tgtEl>
                                        <p:attrNameLst>
                                          <p:attrName>ppt_x</p:attrName>
                                          <p:attrName>ppt_y</p:attrName>
                                        </p:attrNameLst>
                                      </p:cBhvr>
                                      <p:rCtr x="0" y="-2840"/>
                                    </p:animMotion>
                                  </p:childTnLst>
                                </p:cTn>
                              </p:par>
                              <p:par>
                                <p:cTn id="268" presetID="1" presetClass="path" presetSubtype="0" accel="50000" decel="50000" fill="hold" grpId="0" nodeType="withEffect">
                                  <p:stCondLst>
                                    <p:cond delay="0"/>
                                  </p:stCondLst>
                                  <p:childTnLst>
                                    <p:animMotion origin="layout" path="M -0.00503 0.11698 C 0.00556 0.11698 0.01441 0.10802 0.01441 0.09753 C 0.01441 0.08673 0.00556 0.07809 -0.00503 0.07809 C -0.0158 0.07809 -0.02448 0.08673 -0.02448 0.09753 C -0.02448 0.10802 -0.0158 0.11698 -0.00503 0.11698 Z " pathEditMode="relative" rAng="0" ptsTypes="fffff">
                                      <p:cBhvr>
                                        <p:cTn id="269" dur="2000" fill="hold"/>
                                        <p:tgtEl>
                                          <p:spTgt spid="94"/>
                                        </p:tgtEl>
                                        <p:attrNameLst>
                                          <p:attrName>ppt_x</p:attrName>
                                          <p:attrName>ppt_y</p:attrName>
                                        </p:attrNameLst>
                                      </p:cBhvr>
                                      <p:rCtr x="0" y="-1944"/>
                                    </p:animMotion>
                                  </p:childTnLst>
                                </p:cTn>
                              </p:par>
                              <p:par>
                                <p:cTn id="270" presetID="1" presetClass="path" presetSubtype="0" accel="50000" decel="50000" fill="hold" grpId="0" nodeType="withEffect">
                                  <p:stCondLst>
                                    <p:cond delay="0"/>
                                  </p:stCondLst>
                                  <p:childTnLst>
                                    <p:animMotion origin="layout" path="M -0.00503 0.07809 C 0.00521 0.07809 0.01372 0.06944 0.01372 0.05926 C 0.01372 0.04876 0.00521 0.04043 -0.00503 0.04043 C -0.01545 0.04043 -0.02378 0.04876 -0.02378 0.05926 C -0.02378 0.06944 -0.01545 0.07809 -0.00503 0.07809 Z " pathEditMode="relative" rAng="0" ptsTypes="fffff">
                                      <p:cBhvr>
                                        <p:cTn id="271" dur="2000" fill="hold"/>
                                        <p:tgtEl>
                                          <p:spTgt spid="95"/>
                                        </p:tgtEl>
                                        <p:attrNameLst>
                                          <p:attrName>ppt_x</p:attrName>
                                          <p:attrName>ppt_y</p:attrName>
                                        </p:attrNameLst>
                                      </p:cBhvr>
                                      <p:rCtr x="0" y="-1883"/>
                                    </p:animMotion>
                                  </p:childTnLst>
                                </p:cTn>
                              </p:par>
                              <p:par>
                                <p:cTn id="272" presetID="1" presetClass="path" presetSubtype="0" accel="50000" decel="50000" fill="hold" grpId="0" nodeType="withEffect">
                                  <p:stCondLst>
                                    <p:cond delay="0"/>
                                  </p:stCondLst>
                                  <p:childTnLst>
                                    <p:animMotion origin="layout" path="M 0.02292 0.12778 C 0.04202 0.12778 0.05764 0.11204 0.05764 0.0929 C 0.05764 0.07346 0.04202 0.05803 0.02292 0.05803 C 0.00365 0.05803 -0.0118 0.07346 -0.0118 0.0929 C -0.0118 0.11204 0.00365 0.12778 0.02292 0.12778 Z " pathEditMode="relative" rAng="0" ptsTypes="fffff">
                                      <p:cBhvr>
                                        <p:cTn id="273" dur="2000" fill="hold"/>
                                        <p:tgtEl>
                                          <p:spTgt spid="97"/>
                                        </p:tgtEl>
                                        <p:attrNameLst>
                                          <p:attrName>ppt_x</p:attrName>
                                          <p:attrName>ppt_y</p:attrName>
                                        </p:attrNameLst>
                                      </p:cBhvr>
                                      <p:rCtr x="0" y="-3488"/>
                                    </p:animMotion>
                                  </p:childTnLst>
                                </p:cTn>
                              </p:par>
                              <p:par>
                                <p:cTn id="274" presetID="1" presetClass="path" presetSubtype="0" accel="50000" decel="50000" fill="hold" grpId="0" nodeType="withEffect">
                                  <p:stCondLst>
                                    <p:cond delay="0"/>
                                  </p:stCondLst>
                                  <p:childTnLst>
                                    <p:animMotion origin="layout" path="M 0.01337 0.14692 C 0.02535 0.14692 0.03524 0.13704 0.03524 0.125 C 0.03524 0.11266 0.02535 0.10309 0.01337 0.10309 C 0.00122 0.10309 -0.00851 0.11266 -0.00851 0.125 C -0.00851 0.13704 0.00122 0.14692 0.01337 0.14692 Z " pathEditMode="relative" rAng="0" ptsTypes="fffff">
                                      <p:cBhvr>
                                        <p:cTn id="275" dur="2000" fill="hold"/>
                                        <p:tgtEl>
                                          <p:spTgt spid="101"/>
                                        </p:tgtEl>
                                        <p:attrNameLst>
                                          <p:attrName>ppt_x</p:attrName>
                                          <p:attrName>ppt_y</p:attrName>
                                        </p:attrNameLst>
                                      </p:cBhvr>
                                      <p:rCtr x="0" y="-2191"/>
                                    </p:animMotion>
                                  </p:childTnLst>
                                </p:cTn>
                              </p:par>
                              <p:par>
                                <p:cTn id="276" presetID="1" presetClass="path" presetSubtype="0" accel="50000" decel="50000" fill="hold" grpId="0" nodeType="withEffect">
                                  <p:stCondLst>
                                    <p:cond delay="0"/>
                                  </p:stCondLst>
                                  <p:childTnLst>
                                    <p:animMotion origin="layout" path="M 0.00694 0.07592 C 0.02187 0.07592 0.03402 0.06358 0.03402 0.04876 C 0.03402 0.03364 0.02187 0.0216 0.00694 0.0216 C -0.00816 0.0216 -0.02014 0.03364 -0.02014 0.04876 C -0.02014 0.06358 -0.00816 0.07592 0.00694 0.07592 Z " pathEditMode="relative" rAng="0" ptsTypes="fffff">
                                      <p:cBhvr>
                                        <p:cTn id="277" dur="2000" fill="hold"/>
                                        <p:tgtEl>
                                          <p:spTgt spid="103"/>
                                        </p:tgtEl>
                                        <p:attrNameLst>
                                          <p:attrName>ppt_x</p:attrName>
                                          <p:attrName>ppt_y</p:attrName>
                                        </p:attrNameLst>
                                      </p:cBhvr>
                                      <p:rCtr x="0" y="-2716"/>
                                    </p:animMotion>
                                  </p:childTnLst>
                                </p:cTn>
                              </p:par>
                              <p:par>
                                <p:cTn id="278" presetID="1" presetClass="path" presetSubtype="0" accel="50000" decel="50000" fill="hold" grpId="0" nodeType="withEffect">
                                  <p:stCondLst>
                                    <p:cond delay="0"/>
                                  </p:stCondLst>
                                  <p:childTnLst>
                                    <p:animMotion origin="layout" path="M 0.00434 0.13519 C 0.01996 0.13519 0.03281 0.12222 0.03281 0.10679 C 0.03281 0.09105 0.01996 0.0784 0.00434 0.0784 C -0.01146 0.0784 -0.02413 0.09105 -0.02413 0.10679 C -0.02413 0.12222 -0.01146 0.13519 0.00434 0.13519 Z " pathEditMode="relative" rAng="0" ptsTypes="fffff">
                                      <p:cBhvr>
                                        <p:cTn id="279" dur="2000" fill="hold"/>
                                        <p:tgtEl>
                                          <p:spTgt spid="104"/>
                                        </p:tgtEl>
                                        <p:attrNameLst>
                                          <p:attrName>ppt_x</p:attrName>
                                          <p:attrName>ppt_y</p:attrName>
                                        </p:attrNameLst>
                                      </p:cBhvr>
                                      <p:rCtr x="0" y="-2840"/>
                                    </p:animMotion>
                                  </p:childTnLst>
                                </p:cTn>
                              </p:par>
                              <p:par>
                                <p:cTn id="280" presetID="1" presetClass="path" presetSubtype="0" accel="50000" decel="50000" fill="hold" grpId="0" nodeType="withEffect">
                                  <p:stCondLst>
                                    <p:cond delay="0"/>
                                  </p:stCondLst>
                                  <p:childTnLst>
                                    <p:animMotion origin="layout" path="M 0.0125 0.13981 C 0.02864 0.13981 0.04184 0.12654 0.04184 0.11049 C 0.04184 0.09413 0.02864 0.08117 0.0125 0.08117 C -0.00382 0.08117 -0.01684 0.09413 -0.01684 0.11049 C -0.01684 0.12654 -0.00382 0.13981 0.0125 0.13981 Z " pathEditMode="relative" rAng="0" ptsTypes="fffff">
                                      <p:cBhvr>
                                        <p:cTn id="281" dur="2000" fill="hold"/>
                                        <p:tgtEl>
                                          <p:spTgt spid="124"/>
                                        </p:tgtEl>
                                        <p:attrNameLst>
                                          <p:attrName>ppt_x</p:attrName>
                                          <p:attrName>ppt_y</p:attrName>
                                        </p:attrNameLst>
                                      </p:cBhvr>
                                      <p:rCtr x="0" y="-2932"/>
                                    </p:animMotion>
                                  </p:childTnLst>
                                </p:cTn>
                              </p:par>
                              <p:par>
                                <p:cTn id="282" presetID="1" presetClass="path" presetSubtype="0" accel="50000" decel="50000" fill="hold" grpId="0" nodeType="withEffect">
                                  <p:stCondLst>
                                    <p:cond delay="0"/>
                                  </p:stCondLst>
                                  <p:childTnLst>
                                    <p:animMotion origin="layout" path="M -2.22222E-6 0.0179 C 0.01337 0.0179 0.02431 0.00679 0.02431 -0.00648 C 0.02431 -0.02006 0.01337 -0.03086 -2.22222E-6 -0.03086 C -0.01354 -0.03086 -0.0243 -0.02006 -0.0243 -0.00648 C -0.0243 0.00679 -0.01354 0.0179 -2.22222E-6 0.0179 Z " pathEditMode="relative" rAng="0" ptsTypes="fffff">
                                      <p:cBhvr>
                                        <p:cTn id="283" dur="2000" fill="hold"/>
                                        <p:tgtEl>
                                          <p:spTgt spid="127"/>
                                        </p:tgtEl>
                                        <p:attrNameLst>
                                          <p:attrName>ppt_x</p:attrName>
                                          <p:attrName>ppt_y</p:attrName>
                                        </p:attrNameLst>
                                      </p:cBhvr>
                                      <p:rCtr x="0" y="-2438"/>
                                    </p:animMotion>
                                  </p:childTnLst>
                                </p:cTn>
                              </p:par>
                              <p:par>
                                <p:cTn id="284" presetID="1" presetClass="path" presetSubtype="0" accel="50000" decel="50000" fill="hold" grpId="0" nodeType="withEffect">
                                  <p:stCondLst>
                                    <p:cond delay="0"/>
                                  </p:stCondLst>
                                  <p:childTnLst>
                                    <p:animMotion origin="layout" path="M 0.00556 0.0676 C 0.01841 0.0676 0.02917 0.05679 0.02917 0.04383 C 0.02917 0.03056 0.01841 0.02007 0.00556 0.02007 C -0.00746 0.02007 -0.01805 0.03056 -0.01805 0.04383 C -0.01805 0.05679 -0.00746 0.0676 0.00556 0.0676 Z " pathEditMode="relative" rAng="0" ptsTypes="fffff">
                                      <p:cBhvr>
                                        <p:cTn id="285" dur="2000" fill="hold"/>
                                        <p:tgtEl>
                                          <p:spTgt spid="128"/>
                                        </p:tgtEl>
                                        <p:attrNameLst>
                                          <p:attrName>ppt_x</p:attrName>
                                          <p:attrName>ppt_y</p:attrName>
                                        </p:attrNameLst>
                                      </p:cBhvr>
                                      <p:rCtr x="0" y="-2377"/>
                                    </p:animMotion>
                                  </p:childTnLst>
                                </p:cTn>
                              </p:par>
                              <p:par>
                                <p:cTn id="286" presetID="1" presetClass="path" presetSubtype="0" accel="50000" decel="50000" fill="hold" grpId="0" nodeType="withEffect">
                                  <p:stCondLst>
                                    <p:cond delay="0"/>
                                  </p:stCondLst>
                                  <p:childTnLst>
                                    <p:animMotion origin="layout" path="M 5E-6 0.10617 C 0.01754 0.10617 0.03195 0.09166 0.03195 0.07407 C 0.03195 0.05617 0.01754 0.04197 5E-6 0.04197 C -0.01771 0.04197 -0.03195 0.05617 -0.03195 0.07407 C -0.03195 0.09166 -0.01771 0.10617 5E-6 0.10617 Z " pathEditMode="relative" rAng="0" ptsTypes="fffff">
                                      <p:cBhvr>
                                        <p:cTn id="287" dur="2000" fill="hold"/>
                                        <p:tgtEl>
                                          <p:spTgt spid="129"/>
                                        </p:tgtEl>
                                        <p:attrNameLst>
                                          <p:attrName>ppt_x</p:attrName>
                                          <p:attrName>ppt_y</p:attrName>
                                        </p:attrNameLst>
                                      </p:cBhvr>
                                      <p:rCtr x="0" y="-3210"/>
                                    </p:animMotion>
                                  </p:childTnLst>
                                </p:cTn>
                              </p:par>
                              <p:par>
                                <p:cTn id="288" presetID="1" presetClass="path" presetSubtype="0" accel="50000" decel="50000" fill="hold" grpId="0" nodeType="withEffect">
                                  <p:stCondLst>
                                    <p:cond delay="0"/>
                                  </p:stCondLst>
                                  <p:childTnLst>
                                    <p:animMotion origin="layout" path="M -0.04739 -0.05494 C -0.02344 -0.05494 -0.00382 -0.03549 -0.00382 -0.01142 C -0.00382 0.01235 -0.02344 0.0321 -0.04739 0.0321 C -0.07153 0.0321 -0.09097 0.01235 -0.09097 -0.01142 C -0.09097 -0.03549 -0.07153 -0.05494 -0.04739 -0.05494 Z " pathEditMode="relative" rAng="0" ptsTypes="fffff">
                                      <p:cBhvr>
                                        <p:cTn id="289" dur="2000" fill="hold"/>
                                        <p:tgtEl>
                                          <p:spTgt spid="130"/>
                                        </p:tgtEl>
                                        <p:attrNameLst>
                                          <p:attrName>ppt_x</p:attrName>
                                          <p:attrName>ppt_y</p:attrName>
                                        </p:attrNameLst>
                                      </p:cBhvr>
                                      <p:rCtr x="0" y="4352"/>
                                    </p:animMotion>
                                  </p:childTnLst>
                                </p:cTn>
                              </p:par>
                              <p:par>
                                <p:cTn id="290" presetID="1" presetClass="path" presetSubtype="0" accel="50000" decel="50000" fill="hold" grpId="0" nodeType="withEffect">
                                  <p:stCondLst>
                                    <p:cond delay="0"/>
                                  </p:stCondLst>
                                  <p:childTnLst>
                                    <p:animMotion origin="layout" path="M -0.04948 0.01512 C -0.04548 0.01512 -0.04201 0.01173 -0.04201 0.00771 C -0.04201 0.00339 -0.04548 0.00031 -0.04948 0.00031 C -0.05364 0.00031 -0.05694 0.00339 -0.05694 0.00771 C -0.05694 0.01173 -0.05364 0.01512 -0.04948 0.01512 Z " pathEditMode="relative" rAng="0" ptsTypes="fffff">
                                      <p:cBhvr>
                                        <p:cTn id="291" dur="2000" fill="hold"/>
                                        <p:tgtEl>
                                          <p:spTgt spid="131"/>
                                        </p:tgtEl>
                                        <p:attrNameLst>
                                          <p:attrName>ppt_x</p:attrName>
                                          <p:attrName>ppt_y</p:attrName>
                                        </p:attrNameLst>
                                      </p:cBhvr>
                                      <p:rCtr x="0" y="-741"/>
                                    </p:animMotion>
                                  </p:childTnLst>
                                </p:cTn>
                              </p:par>
                              <p:par>
                                <p:cTn id="292" presetID="1" presetClass="path" presetSubtype="0" accel="50000" decel="50000" fill="hold" grpId="0" nodeType="withEffect">
                                  <p:stCondLst>
                                    <p:cond delay="0"/>
                                  </p:stCondLst>
                                  <p:childTnLst>
                                    <p:animMotion origin="layout" path="M -3.05556E-6 0.04692 C 0.0217 0.04692 0.03959 0.02902 0.03959 0.00741 C 0.03959 -0.0145 0.0217 -0.03209 -3.05556E-6 -0.03209 C -0.02187 -0.03209 -0.03958 -0.0145 -0.03958 0.00741 C -0.03958 0.02902 -0.02187 0.04692 -3.05556E-6 0.04692 Z " pathEditMode="relative" rAng="0" ptsTypes="fffff">
                                      <p:cBhvr>
                                        <p:cTn id="293" dur="2000" fill="hold"/>
                                        <p:tgtEl>
                                          <p:spTgt spid="132"/>
                                        </p:tgtEl>
                                        <p:attrNameLst>
                                          <p:attrName>ppt_x</p:attrName>
                                          <p:attrName>ppt_y</p:attrName>
                                        </p:attrNameLst>
                                      </p:cBhvr>
                                      <p:rCtr x="0" y="-3951"/>
                                    </p:animMotion>
                                  </p:childTnLst>
                                </p:cTn>
                              </p:par>
                              <p:par>
                                <p:cTn id="294" presetID="1" presetClass="path" presetSubtype="0" accel="50000" decel="50000" fill="hold" grpId="0" nodeType="withEffect">
                                  <p:stCondLst>
                                    <p:cond delay="0"/>
                                  </p:stCondLst>
                                  <p:childTnLst>
                                    <p:animMotion origin="layout" path="M 0.00503 0.01667 C 0.01684 0.01667 0.02656 0.02624 0.02656 0.03828 C 0.02656 0.05 0.01684 0.05988 0.00503 0.05988 C -0.00695 0.05988 -0.0165 0.05 -0.0165 0.03828 C -0.0165 0.02624 -0.00695 0.01667 0.00503 0.01667 Z " pathEditMode="relative" rAng="0" ptsTypes="fffff">
                                      <p:cBhvr>
                                        <p:cTn id="295" dur="2000" fill="hold"/>
                                        <p:tgtEl>
                                          <p:spTgt spid="134"/>
                                        </p:tgtEl>
                                        <p:attrNameLst>
                                          <p:attrName>ppt_x</p:attrName>
                                          <p:attrName>ppt_y</p:attrName>
                                        </p:attrNameLst>
                                      </p:cBhvr>
                                      <p:rCtr x="0" y="2160"/>
                                    </p:animMotion>
                                  </p:childTnLst>
                                </p:cTn>
                              </p:par>
                              <p:par>
                                <p:cTn id="296" presetID="1" presetClass="path" presetSubtype="0" accel="50000" decel="50000" fill="hold" grpId="0" nodeType="withEffect">
                                  <p:stCondLst>
                                    <p:cond delay="0"/>
                                  </p:stCondLst>
                                  <p:childTnLst>
                                    <p:animMotion origin="layout" path="M 3.61111E-6 0.08549 C 0.00937 0.08549 0.01701 0.07777 0.01701 0.06852 C 0.01701 0.05895 0.00937 0.05154 3.61111E-6 0.05154 C -0.00955 0.05154 -0.01702 0.05895 -0.01702 0.06852 C -0.01702 0.07777 -0.00955 0.08549 3.61111E-6 0.08549 Z " pathEditMode="relative" rAng="0" ptsTypes="fffff">
                                      <p:cBhvr>
                                        <p:cTn id="297" dur="2000" fill="hold"/>
                                        <p:tgtEl>
                                          <p:spTgt spid="135"/>
                                        </p:tgtEl>
                                        <p:attrNameLst>
                                          <p:attrName>ppt_x</p:attrName>
                                          <p:attrName>ppt_y</p:attrName>
                                        </p:attrNameLst>
                                      </p:cBhvr>
                                      <p:rCtr x="0" y="-1698"/>
                                    </p:animMotion>
                                  </p:childTnLst>
                                </p:cTn>
                              </p:par>
                              <p:par>
                                <p:cTn id="298" presetID="1" presetClass="path" presetSubtype="0" accel="50000" decel="50000" fill="hold" grpId="0" nodeType="withEffect">
                                  <p:stCondLst>
                                    <p:cond delay="0"/>
                                  </p:stCondLst>
                                  <p:childTnLst>
                                    <p:animMotion origin="layout" path="M -0.07309 0.10649 C -0.05503 0.10649 -0.0401 0.09167 -0.0401 0.07346 C -0.0401 0.05494 -0.05503 0.04044 -0.07309 0.04044 C -0.09132 0.04044 -0.10608 0.05494 -0.10608 0.07346 C -0.10608 0.09167 -0.09132 0.10649 -0.07309 0.10649 Z " pathEditMode="relative" rAng="0" ptsTypes="fffff">
                                      <p:cBhvr>
                                        <p:cTn id="299" dur="2000" fill="hold"/>
                                        <p:tgtEl>
                                          <p:spTgt spid="136"/>
                                        </p:tgtEl>
                                        <p:attrNameLst>
                                          <p:attrName>ppt_x</p:attrName>
                                          <p:attrName>ppt_y</p:attrName>
                                        </p:attrNameLst>
                                      </p:cBhvr>
                                      <p:rCtr x="0" y="-3302"/>
                                    </p:animMotion>
                                  </p:childTnLst>
                                </p:cTn>
                              </p:par>
                              <p:par>
                                <p:cTn id="300" presetID="1" presetClass="path" presetSubtype="0" accel="50000" decel="50000" fill="hold" grpId="0" nodeType="withEffect">
                                  <p:stCondLst>
                                    <p:cond delay="0"/>
                                  </p:stCondLst>
                                  <p:childTnLst>
                                    <p:animMotion origin="layout" path="M 0.04775 0.04846 C 0.06684 0.04846 0.08247 0.03612 0.08247 0.02068 C 0.08247 0.00525 0.06684 -0.00709 0.04775 -0.00709 C 0.02865 -0.00709 0.01337 0.00525 0.01337 0.02068 C 0.01337 0.03612 0.02865 0.04846 0.04775 0.04846 Z " pathEditMode="relative" rAng="0" ptsTypes="fffff">
                                      <p:cBhvr>
                                        <p:cTn id="301" dur="2000" fill="hold"/>
                                        <p:tgtEl>
                                          <p:spTgt spid="137"/>
                                        </p:tgtEl>
                                        <p:attrNameLst>
                                          <p:attrName>ppt_x</p:attrName>
                                          <p:attrName>ppt_y</p:attrName>
                                        </p:attrNameLst>
                                      </p:cBhvr>
                                      <p:rCtr x="17" y="-2778"/>
                                    </p:animMotion>
                                  </p:childTnLst>
                                </p:cTn>
                              </p:par>
                              <p:par>
                                <p:cTn id="302" presetID="1" presetClass="path" presetSubtype="0" accel="50000" decel="50000" fill="hold" grpId="0" nodeType="withEffect">
                                  <p:stCondLst>
                                    <p:cond delay="0"/>
                                  </p:stCondLst>
                                  <p:childTnLst>
                                    <p:animMotion origin="layout" path="M -0.08611 0.0605 C -0.07448 0.0605 -0.06475 0.06975 -0.06475 0.08179 C -0.06475 0.09352 -0.07448 0.10309 -0.08611 0.10309 C -0.09791 0.10309 -0.10746 0.09352 -0.10746 0.08179 C -0.10746 0.06975 -0.09791 0.0605 -0.08611 0.0605 Z " pathEditMode="relative" rAng="0" ptsTypes="fffff">
                                      <p:cBhvr>
                                        <p:cTn id="303" dur="2000" fill="hold"/>
                                        <p:tgtEl>
                                          <p:spTgt spid="139"/>
                                        </p:tgtEl>
                                        <p:attrNameLst>
                                          <p:attrName>ppt_x</p:attrName>
                                          <p:attrName>ppt_y</p:attrName>
                                        </p:attrNameLst>
                                      </p:cBhvr>
                                      <p:rCtr x="0" y="2130"/>
                                    </p:animMotion>
                                  </p:childTnLst>
                                </p:cTn>
                              </p:par>
                              <p:par>
                                <p:cTn id="304" presetID="1" presetClass="path" presetSubtype="0" accel="50000" decel="50000" fill="hold" grpId="0" nodeType="withEffect">
                                  <p:stCondLst>
                                    <p:cond delay="0"/>
                                  </p:stCondLst>
                                  <p:childTnLst>
                                    <p:animMotion origin="layout" path="M -0.05 0.02438 C -0.03472 0.02438 -0.02222 0.01173 -0.02222 -0.0034 C -0.02222 -0.01883 -0.03472 -0.03117 -0.05 -0.03117 C -0.06545 -0.03117 -0.07778 -0.01883 -0.07778 -0.0034 C -0.07778 0.01173 -0.06545 0.02438 -0.05 0.02438 Z " pathEditMode="relative" rAng="0" ptsTypes="fffff">
                                      <p:cBhvr>
                                        <p:cTn id="305" dur="2000" fill="hold"/>
                                        <p:tgtEl>
                                          <p:spTgt spid="140"/>
                                        </p:tgtEl>
                                        <p:attrNameLst>
                                          <p:attrName>ppt_x</p:attrName>
                                          <p:attrName>ppt_y</p:attrName>
                                        </p:attrNameLst>
                                      </p:cBhvr>
                                      <p:rCtr x="0" y="-2778"/>
                                    </p:animMotion>
                                  </p:childTnLst>
                                </p:cTn>
                              </p:par>
                              <p:par>
                                <p:cTn id="306" presetID="1" presetClass="path" presetSubtype="0" accel="50000" decel="50000" fill="hold" grpId="0" nodeType="withEffect">
                                  <p:stCondLst>
                                    <p:cond delay="0"/>
                                  </p:stCondLst>
                                  <p:childTnLst>
                                    <p:animMotion origin="layout" path="M 3.33333E-6 -0.09074 C -0.01528 -0.09074 -0.02743 -0.07871 -0.02743 -0.06327 C -0.02743 -0.04815 -0.01528 -0.03581 3.33333E-6 -0.03581 C 0.0151 -0.03581 0.02743 -0.04815 0.02743 -0.06327 C 0.02743 -0.07871 0.0151 -0.09074 3.33333E-6 -0.09074 Z " pathEditMode="relative" rAng="0" ptsTypes="fffff">
                                      <p:cBhvr>
                                        <p:cTn id="307" dur="2000" fill="hold"/>
                                        <p:tgtEl>
                                          <p:spTgt spid="149"/>
                                        </p:tgtEl>
                                        <p:attrNameLst>
                                          <p:attrName>ppt_x</p:attrName>
                                          <p:attrName>ppt_y</p:attrName>
                                        </p:attrNameLst>
                                      </p:cBhvr>
                                      <p:rCtr x="0" y="2747"/>
                                    </p:animMotion>
                                  </p:childTnLst>
                                </p:cTn>
                              </p:par>
                              <p:par>
                                <p:cTn id="308" presetID="1" presetClass="path" presetSubtype="0" accel="50000" decel="50000" fill="hold" grpId="0" nodeType="withEffect">
                                  <p:stCondLst>
                                    <p:cond delay="0"/>
                                  </p:stCondLst>
                                  <p:childTnLst>
                                    <p:animMotion origin="layout" path="M -0.00816 -0.06635 C 0.0033 -0.06635 0.01268 -0.05709 0.01268 -0.04537 C 0.01268 -0.03395 0.0033 -0.02438 -0.00816 -0.02438 C -0.01979 -0.02438 -0.02899 -0.03395 -0.02899 -0.04537 C -0.02899 -0.05709 -0.01979 -0.06635 -0.00816 -0.06635 Z " pathEditMode="relative" rAng="0" ptsTypes="fffff">
                                      <p:cBhvr>
                                        <p:cTn id="309" dur="2000" fill="hold"/>
                                        <p:tgtEl>
                                          <p:spTgt spid="150"/>
                                        </p:tgtEl>
                                        <p:attrNameLst>
                                          <p:attrName>ppt_x</p:attrName>
                                          <p:attrName>ppt_y</p:attrName>
                                        </p:attrNameLst>
                                      </p:cBhvr>
                                      <p:rCtr x="0" y="2099"/>
                                    </p:animMotion>
                                  </p:childTnLst>
                                </p:cTn>
                              </p:par>
                              <p:par>
                                <p:cTn id="310" presetID="1" presetClass="path" presetSubtype="0" accel="50000" decel="50000" fill="hold" grpId="0" nodeType="withEffect">
                                  <p:stCondLst>
                                    <p:cond delay="0"/>
                                  </p:stCondLst>
                                  <p:childTnLst>
                                    <p:animMotion origin="layout" path="M -3.05556E-6 -0.08025 C 0.01563 -0.08025 0.02848 -0.06759 0.02848 -0.05185 C 0.02848 -0.03642 0.01563 -0.02346 -3.05556E-6 -0.02346 C -0.0158 -0.02346 -0.02847 -0.03642 -0.02847 -0.05185 C -0.02847 -0.06759 -0.0158 -0.08025 -3.05556E-6 -0.08025 Z " pathEditMode="relative" rAng="0" ptsTypes="fffff">
                                      <p:cBhvr>
                                        <p:cTn id="311" dur="2000" fill="hold"/>
                                        <p:tgtEl>
                                          <p:spTgt spid="158"/>
                                        </p:tgtEl>
                                        <p:attrNameLst>
                                          <p:attrName>ppt_x</p:attrName>
                                          <p:attrName>ppt_y</p:attrName>
                                        </p:attrNameLst>
                                      </p:cBhvr>
                                      <p:rCtr x="0" y="2840"/>
                                    </p:animMotion>
                                  </p:childTnLst>
                                </p:cTn>
                              </p:par>
                              <p:par>
                                <p:cTn id="312" presetID="1" presetClass="path" presetSubtype="0" accel="50000" decel="50000" fill="hold" grpId="0" nodeType="withEffect">
                                  <p:stCondLst>
                                    <p:cond delay="0"/>
                                  </p:stCondLst>
                                  <p:childTnLst>
                                    <p:animMotion origin="layout" path="M 2.77778E-7 0.08179 C 0.01215 0.08179 0.02222 0.07161 0.02222 0.05957 C 0.02222 0.04723 0.01215 0.03735 2.77778E-7 0.03735 C -0.01233 0.03735 -0.02222 0.04723 -0.02222 0.05957 C -0.02222 0.07161 -0.01233 0.08179 2.77778E-7 0.08179 Z " pathEditMode="relative" rAng="0" ptsTypes="fffff">
                                      <p:cBhvr>
                                        <p:cTn id="313" dur="2000" fill="hold"/>
                                        <p:tgtEl>
                                          <p:spTgt spid="162"/>
                                        </p:tgtEl>
                                        <p:attrNameLst>
                                          <p:attrName>ppt_x</p:attrName>
                                          <p:attrName>ppt_y</p:attrName>
                                        </p:attrNameLst>
                                      </p:cBhvr>
                                      <p:rCtr x="0" y="-2222"/>
                                    </p:animMotion>
                                  </p:childTnLst>
                                </p:cTn>
                              </p:par>
                              <p:par>
                                <p:cTn id="314" presetID="1" presetClass="path" presetSubtype="0" accel="50000" decel="50000" fill="hold" grpId="0" nodeType="withEffect">
                                  <p:stCondLst>
                                    <p:cond delay="0"/>
                                  </p:stCondLst>
                                  <p:childTnLst>
                                    <p:animMotion origin="layout" path="M -0.06198 -0.02716 C -0.04688 -0.02716 -0.03455 -0.01512 -0.03455 0.00031 C -0.03455 0.01543 -0.04688 0.02778 -0.06198 0.02778 C -0.07726 0.02778 -0.08941 0.01543 -0.08941 0.00031 C -0.08941 -0.01512 -0.07726 -0.02716 -0.06198 -0.02716 Z " pathEditMode="relative" rAng="0" ptsTypes="fffff">
                                      <p:cBhvr>
                                        <p:cTn id="315" dur="2000" fill="hold"/>
                                        <p:tgtEl>
                                          <p:spTgt spid="163"/>
                                        </p:tgtEl>
                                        <p:attrNameLst>
                                          <p:attrName>ppt_x</p:attrName>
                                          <p:attrName>ppt_y</p:attrName>
                                        </p:attrNameLst>
                                      </p:cBhvr>
                                      <p:rCtr x="0" y="2747"/>
                                    </p:animMotion>
                                  </p:childTnLst>
                                </p:cTn>
                              </p:par>
                              <p:par>
                                <p:cTn id="316" presetID="1" presetClass="path" presetSubtype="0" accel="50000" decel="50000" fill="hold" grpId="0" nodeType="withEffect">
                                  <p:stCondLst>
                                    <p:cond delay="0"/>
                                  </p:stCondLst>
                                  <p:childTnLst>
                                    <p:animMotion origin="layout" path="M -0.05035 -0.09352 C -0.03473 -0.09352 -0.02188 -0.08086 -0.02188 -0.06512 C -0.02188 -0.04969 -0.03473 -0.03673 -0.05035 -0.03673 C -0.06615 -0.03673 -0.07882 -0.04969 -0.07882 -0.06512 C -0.07882 -0.08086 -0.06615 -0.09352 -0.05035 -0.09352 Z " pathEditMode="relative" rAng="0" ptsTypes="fffff">
                                      <p:cBhvr>
                                        <p:cTn id="317" dur="2000" fill="hold"/>
                                        <p:tgtEl>
                                          <p:spTgt spid="164"/>
                                        </p:tgtEl>
                                        <p:attrNameLst>
                                          <p:attrName>ppt_x</p:attrName>
                                          <p:attrName>ppt_y</p:attrName>
                                        </p:attrNameLst>
                                      </p:cBhvr>
                                      <p:rCtr x="0" y="2840"/>
                                    </p:animMotion>
                                  </p:childTnLst>
                                </p:cTn>
                              </p:par>
                              <p:par>
                                <p:cTn id="318" presetID="1" presetClass="path" presetSubtype="0" accel="50000" decel="50000" fill="hold" grpId="0" nodeType="withEffect">
                                  <p:stCondLst>
                                    <p:cond delay="0"/>
                                  </p:stCondLst>
                                  <p:childTnLst>
                                    <p:animMotion origin="layout" path="M -0.02586 0.05772 C -0.01354 0.05772 -0.00329 0.06759 -0.00329 0.08025 C -0.00329 0.09259 -0.01354 0.10278 -0.02586 0.10278 C -0.03836 0.10278 -0.04843 0.09259 -0.04843 0.08025 C -0.04843 0.06759 -0.03836 0.05772 -0.02586 0.05772 Z " pathEditMode="relative" rAng="0" ptsTypes="fffff">
                                      <p:cBhvr>
                                        <p:cTn id="319" dur="2000" fill="hold"/>
                                        <p:tgtEl>
                                          <p:spTgt spid="168"/>
                                        </p:tgtEl>
                                        <p:attrNameLst>
                                          <p:attrName>ppt_x</p:attrName>
                                          <p:attrName>ppt_y</p:attrName>
                                        </p:attrNameLst>
                                      </p:cBhvr>
                                      <p:rCtr x="0" y="2253"/>
                                    </p:animMotion>
                                  </p:childTnLst>
                                </p:cTn>
                              </p:par>
                              <p:par>
                                <p:cTn id="320" presetID="1" presetClass="path" presetSubtype="0" accel="50000" decel="50000" fill="hold" grpId="0" nodeType="withEffect">
                                  <p:stCondLst>
                                    <p:cond delay="0"/>
                                  </p:stCondLst>
                                  <p:childTnLst>
                                    <p:animMotion origin="layout" path="M -0.00678 0.05216 C 0.0085 0.05216 0.021 0.03951 0.021 0.02438 C 0.021 0.00895 0.0085 -0.00339 -0.00678 -0.00339 C -0.02223 -0.00339 -0.03455 0.00895 -0.03455 0.02438 C -0.03455 0.03951 -0.02223 0.05216 -0.00678 0.05216 Z " pathEditMode="relative" rAng="0" ptsTypes="fffff">
                                      <p:cBhvr>
                                        <p:cTn id="321" dur="2000" fill="hold"/>
                                        <p:tgtEl>
                                          <p:spTgt spid="170"/>
                                        </p:tgtEl>
                                        <p:attrNameLst>
                                          <p:attrName>ppt_x</p:attrName>
                                          <p:attrName>ppt_y</p:attrName>
                                        </p:attrNameLst>
                                      </p:cBhvr>
                                      <p:rCtr x="0" y="-2778"/>
                                    </p:animMotion>
                                  </p:childTnLst>
                                </p:cTn>
                              </p:par>
                              <p:par>
                                <p:cTn id="322" presetID="1" presetClass="path" presetSubtype="0" accel="50000" decel="50000" fill="hold" grpId="0" nodeType="withEffect">
                                  <p:stCondLst>
                                    <p:cond delay="0"/>
                                  </p:stCondLst>
                                  <p:childTnLst>
                                    <p:animMotion origin="layout" path="M -0.01371 -0.06265 C 0.00226 -0.06265 0.01545 -0.04969 0.01545 -0.03333 C 0.01545 -0.01728 0.00226 -0.00401 -0.01371 -0.00401 C -0.02986 -0.00401 -0.04288 -0.01728 -0.04288 -0.03333 C -0.04288 -0.04969 -0.02986 -0.06265 -0.01371 -0.06265 Z " pathEditMode="relative" rAng="0" ptsTypes="fffff">
                                      <p:cBhvr>
                                        <p:cTn id="323" dur="2000" fill="hold"/>
                                        <p:tgtEl>
                                          <p:spTgt spid="171"/>
                                        </p:tgtEl>
                                        <p:attrNameLst>
                                          <p:attrName>ppt_x</p:attrName>
                                          <p:attrName>ppt_y</p:attrName>
                                        </p:attrNameLst>
                                      </p:cBhvr>
                                      <p:rCtr x="0" y="2932"/>
                                    </p:animMotion>
                                  </p:childTnLst>
                                </p:cTn>
                              </p:par>
                              <p:par>
                                <p:cTn id="324" presetID="1" presetClass="path" presetSubtype="0" accel="50000" decel="50000" fill="hold" grpId="0" nodeType="withEffect">
                                  <p:stCondLst>
                                    <p:cond delay="0"/>
                                  </p:stCondLst>
                                  <p:childTnLst>
                                    <p:animMotion origin="layout" path="M 2.77778E-7 -0.05494 C 0.0125 -0.05494 0.02292 -0.04475 0.02292 -0.0321 C 0.02292 -0.01975 0.0125 -0.00926 2.77778E-7 -0.00926 C -0.01267 -0.00926 -0.02292 -0.01975 -0.02292 -0.0321 C -0.02292 -0.04475 -0.01267 -0.05494 2.77778E-7 -0.05494 Z " pathEditMode="relative" rAng="0" ptsTypes="fffff">
                                      <p:cBhvr>
                                        <p:cTn id="325" dur="2000" fill="hold"/>
                                        <p:tgtEl>
                                          <p:spTgt spid="172"/>
                                        </p:tgtEl>
                                        <p:attrNameLst>
                                          <p:attrName>ppt_x</p:attrName>
                                          <p:attrName>ppt_y</p:attrName>
                                        </p:attrNameLst>
                                      </p:cBhvr>
                                      <p:rCtr x="0" y="2284"/>
                                    </p:animMotion>
                                  </p:childTnLst>
                                </p:cTn>
                              </p:par>
                              <p:par>
                                <p:cTn id="326" presetID="1" presetClass="path" presetSubtype="0" accel="50000" decel="50000" fill="hold" grpId="0" nodeType="withEffect">
                                  <p:stCondLst>
                                    <p:cond delay="0"/>
                                  </p:stCondLst>
                                  <p:childTnLst>
                                    <p:animMotion origin="layout" path="M -0.00295 -0.01697 C 0.00799 -0.01697 0.01719 -0.00802 0.01719 0.00309 C 0.01719 0.01389 0.00799 0.02315 -0.00295 0.02315 C -0.01406 0.02315 -0.02309 0.01389 -0.02309 0.00309 C -0.02309 -0.00802 -0.01406 -0.01697 -0.00295 -0.01697 Z " pathEditMode="relative" rAng="0" ptsTypes="fffff">
                                      <p:cBhvr>
                                        <p:cTn id="327" dur="2000" fill="hold"/>
                                        <p:tgtEl>
                                          <p:spTgt spid="173"/>
                                        </p:tgtEl>
                                        <p:attrNameLst>
                                          <p:attrName>ppt_x</p:attrName>
                                          <p:attrName>ppt_y</p:attrName>
                                        </p:attrNameLst>
                                      </p:cBhvr>
                                      <p:rCtr x="0" y="2006"/>
                                    </p:animMotion>
                                  </p:childTnLst>
                                </p:cTn>
                              </p:par>
                              <p:par>
                                <p:cTn id="328" presetID="1" presetClass="path" presetSubtype="0" accel="50000" decel="50000" fill="hold" grpId="0" nodeType="withEffect">
                                  <p:stCondLst>
                                    <p:cond delay="0"/>
                                  </p:stCondLst>
                                  <p:childTnLst>
                                    <p:animMotion origin="layout" path="M 0.06024 -0.00771 C 0.04983 -0.00771 0.04149 0.00062 0.04149 0.01111 C 0.04149 0.0213 0.04983 0.02994 0.06024 0.02994 C 0.07049 0.02994 0.07899 0.0213 0.07899 0.01111 C 0.07899 0.00062 0.07049 -0.00771 0.06024 -0.00771 Z " pathEditMode="relative" rAng="0" ptsTypes="fffff">
                                      <p:cBhvr>
                                        <p:cTn id="329" dur="2000" fill="hold"/>
                                        <p:tgtEl>
                                          <p:spTgt spid="175"/>
                                        </p:tgtEl>
                                        <p:attrNameLst>
                                          <p:attrName>ppt_x</p:attrName>
                                          <p:attrName>ppt_y</p:attrName>
                                        </p:attrNameLst>
                                      </p:cBhvr>
                                      <p:rCtr x="0" y="1883"/>
                                    </p:animMotion>
                                  </p:childTnLst>
                                </p:cTn>
                              </p:par>
                              <p:par>
                                <p:cTn id="330" presetID="1" presetClass="path" presetSubtype="0" accel="50000" decel="50000" fill="hold" grpId="0" nodeType="withEffect">
                                  <p:stCondLst>
                                    <p:cond delay="0"/>
                                  </p:stCondLst>
                                  <p:childTnLst>
                                    <p:animMotion origin="layout" path="M 0.03976 0.09784 C 0.05226 0.09784 0.06268 0.08735 0.06268 0.075 C 0.06268 0.06235 0.05226 0.05216 0.03976 0.05216 C 0.02709 0.05216 0.01684 0.06235 0.01684 0.075 C 0.01684 0.08735 0.02709 0.09784 0.03976 0.09784 Z " pathEditMode="relative" rAng="0" ptsTypes="fffff">
                                      <p:cBhvr>
                                        <p:cTn id="331" dur="2000" fill="hold"/>
                                        <p:tgtEl>
                                          <p:spTgt spid="176"/>
                                        </p:tgtEl>
                                        <p:attrNameLst>
                                          <p:attrName>ppt_x</p:attrName>
                                          <p:attrName>ppt_y</p:attrName>
                                        </p:attrNameLst>
                                      </p:cBhvr>
                                      <p:rCtr x="0" y="-2284"/>
                                    </p:animMotion>
                                  </p:childTnLst>
                                </p:cTn>
                              </p:par>
                              <p:par>
                                <p:cTn id="332" presetID="1" presetClass="path" presetSubtype="0" accel="50000" decel="50000" fill="hold" grpId="0" nodeType="withEffect">
                                  <p:stCondLst>
                                    <p:cond delay="0"/>
                                  </p:stCondLst>
                                  <p:childTnLst>
                                    <p:animMotion origin="layout" path="M -0.02535 0.10895 C -0.01389 0.10895 -0.00451 0.09938 -0.00451 0.08796 C -0.00451 0.07623 -0.01389 0.06697 -0.02535 0.06697 C -0.03698 0.06697 -0.04618 0.07623 -0.04618 0.08796 C -0.04618 0.09938 -0.03698 0.10895 -0.02535 0.10895 Z " pathEditMode="relative" rAng="0" ptsTypes="fffff">
                                      <p:cBhvr>
                                        <p:cTn id="333" dur="2000" fill="hold"/>
                                        <p:tgtEl>
                                          <p:spTgt spid="177"/>
                                        </p:tgtEl>
                                        <p:attrNameLst>
                                          <p:attrName>ppt_x</p:attrName>
                                          <p:attrName>ppt_y</p:attrName>
                                        </p:attrNameLst>
                                      </p:cBhvr>
                                      <p:rCtr x="0" y="-2099"/>
                                    </p:animMotion>
                                  </p:childTnLst>
                                </p:cTn>
                              </p:par>
                              <p:par>
                                <p:cTn id="334" presetID="1" presetClass="path" presetSubtype="0" accel="50000" decel="50000" fill="hold" grpId="0" nodeType="withEffect">
                                  <p:stCondLst>
                                    <p:cond delay="0"/>
                                  </p:stCondLst>
                                  <p:childTnLst>
                                    <p:animMotion origin="layout" path="M 0.00711 0.00463 C 0.02239 0.00463 0.03489 0.01697 0.03489 0.0324 C 0.03489 0.04753 0.02239 0.06018 0.00711 0.06018 C -0.00834 0.06018 -0.02066 0.04753 -0.02066 0.0324 C -0.02066 0.01697 -0.00834 0.00463 0.00711 0.00463 Z " pathEditMode="relative" rAng="0" ptsTypes="fffff">
                                      <p:cBhvr>
                                        <p:cTn id="335" dur="2000" fill="hold"/>
                                        <p:tgtEl>
                                          <p:spTgt spid="181"/>
                                        </p:tgtEl>
                                        <p:attrNameLst>
                                          <p:attrName>ppt_x</p:attrName>
                                          <p:attrName>ppt_y</p:attrName>
                                        </p:attrNameLst>
                                      </p:cBhvr>
                                      <p:rCtr x="0" y="2778"/>
                                    </p:animMotion>
                                  </p:childTnLst>
                                </p:cTn>
                              </p:par>
                              <p:par>
                                <p:cTn id="336" presetID="1" presetClass="path" presetSubtype="0" accel="50000" decel="50000" fill="hold" grpId="0" nodeType="withEffect">
                                  <p:stCondLst>
                                    <p:cond delay="0"/>
                                  </p:stCondLst>
                                  <p:childTnLst>
                                    <p:animMotion origin="layout" path="M 2.22222E-6 -0.02377 C 0.01285 -0.02377 0.02361 -0.01327 0.02361 3.08642E-6 C 0.02361 0.01296 0.01285 0.02376 2.22222E-6 0.02376 C -0.01302 0.02376 -0.02361 0.01296 -0.02361 3.08642E-6 C -0.02361 -0.01327 -0.01302 -0.02377 2.22222E-6 -0.02377 Z " pathEditMode="relative" rAng="0" ptsTypes="fffff">
                                      <p:cBhvr>
                                        <p:cTn id="337" dur="2000" fill="hold"/>
                                        <p:tgtEl>
                                          <p:spTgt spid="183"/>
                                        </p:tgtEl>
                                        <p:attrNameLst>
                                          <p:attrName>ppt_x</p:attrName>
                                          <p:attrName>ppt_y</p:attrName>
                                        </p:attrNameLst>
                                      </p:cBhvr>
                                      <p:rCtr x="0" y="2377"/>
                                    </p:animMotion>
                                  </p:childTnLst>
                                </p:cTn>
                              </p:par>
                              <p:par>
                                <p:cTn id="338" presetID="1" presetClass="path" presetSubtype="0" accel="50000" decel="50000" fill="hold" grpId="0" nodeType="withEffect">
                                  <p:stCondLst>
                                    <p:cond delay="0"/>
                                  </p:stCondLst>
                                  <p:childTnLst>
                                    <p:animMotion origin="layout" path="M -0.02274 -0.11358 C -0.00903 -0.11358 0.00226 -0.10247 0.00226 -0.08858 C 0.00226 -0.075 -0.00903 -0.06358 -0.02274 -0.06358 C -0.03663 -0.06358 -0.04774 -0.075 -0.04774 -0.08858 C -0.04774 -0.10247 -0.03663 -0.11358 -0.02274 -0.11358 Z " pathEditMode="relative" rAng="0" ptsTypes="fffff">
                                      <p:cBhvr>
                                        <p:cTn id="339" dur="2000" fill="hold"/>
                                        <p:tgtEl>
                                          <p:spTgt spid="184"/>
                                        </p:tgtEl>
                                        <p:attrNameLst>
                                          <p:attrName>ppt_x</p:attrName>
                                          <p:attrName>ppt_y</p:attrName>
                                        </p:attrNameLst>
                                      </p:cBhvr>
                                      <p:rCtr x="0" y="2500"/>
                                    </p:animMotion>
                                  </p:childTnLst>
                                </p:cTn>
                              </p:par>
                              <p:par>
                                <p:cTn id="340" presetID="1" presetClass="path" presetSubtype="0" accel="50000" decel="50000" fill="hold" grpId="0" nodeType="withEffect">
                                  <p:stCondLst>
                                    <p:cond delay="0"/>
                                  </p:stCondLst>
                                  <p:childTnLst>
                                    <p:animMotion origin="layout" path="M -3.05556E-6 -0.02963 C 0.01684 -0.02963 0.03056 -0.01605 0.03056 0.00092 C 0.03056 0.01759 0.01684 0.03148 -3.05556E-6 0.03148 C -0.01701 0.03148 -0.03055 0.01759 -0.03055 0.00092 C -0.03055 -0.01605 -0.01701 -0.02963 -3.05556E-6 -0.02963 Z " pathEditMode="relative" rAng="0" ptsTypes="fffff">
                                      <p:cBhvr>
                                        <p:cTn id="341" dur="2000" fill="hold"/>
                                        <p:tgtEl>
                                          <p:spTgt spid="185"/>
                                        </p:tgtEl>
                                        <p:attrNameLst>
                                          <p:attrName>ppt_x</p:attrName>
                                          <p:attrName>ppt_y</p:attrName>
                                        </p:attrNameLst>
                                      </p:cBhvr>
                                      <p:rCtr x="0" y="3056"/>
                                    </p:animMotion>
                                  </p:childTnLst>
                                </p:cTn>
                              </p:par>
                              <p:par>
                                <p:cTn id="342" presetID="1" presetClass="path" presetSubtype="0" accel="50000" decel="50000" fill="hold" grpId="0" nodeType="withEffect">
                                  <p:stCondLst>
                                    <p:cond delay="0"/>
                                  </p:stCondLst>
                                  <p:childTnLst>
                                    <p:animMotion origin="layout" path="M -0.01649 -0.02531 C -0.00503 -0.02531 0.00434 -0.03488 0.00434 -0.0463 C 0.00434 -0.05803 -0.00503 -0.06729 -0.01649 -0.06729 C -0.02813 -0.06729 -0.03733 -0.05803 -0.03733 -0.0463 C -0.03733 -0.03488 -0.02813 -0.02531 -0.01649 -0.02531 Z " pathEditMode="relative" rAng="0" ptsTypes="fffff">
                                      <p:cBhvr>
                                        <p:cTn id="343" dur="2000" fill="hold"/>
                                        <p:tgtEl>
                                          <p:spTgt spid="186"/>
                                        </p:tgtEl>
                                        <p:attrNameLst>
                                          <p:attrName>ppt_x</p:attrName>
                                          <p:attrName>ppt_y</p:attrName>
                                        </p:attrNameLst>
                                      </p:cBhvr>
                                      <p:rCtr x="0" y="-2099"/>
                                    </p:animMotion>
                                  </p:childTnLst>
                                </p:cTn>
                              </p:par>
                              <p:par>
                                <p:cTn id="344" presetID="1" presetClass="path" presetSubtype="0" accel="50000" decel="50000" fill="hold" grpId="0" nodeType="withEffect">
                                  <p:stCondLst>
                                    <p:cond delay="0"/>
                                  </p:stCondLst>
                                  <p:childTnLst>
                                    <p:animMotion origin="layout" path="M -0.00208 -0.08858 C 0.01007 -0.08858 0.02014 -0.07901 0.02014 -0.06636 C 0.02014 -0.05432 0.01007 -0.04414 -0.00208 -0.04414 C -0.01458 -0.04414 -0.0243 -0.05432 -0.0243 -0.06636 C -0.0243 -0.07901 -0.01458 -0.08858 -0.00208 -0.08858 Z " pathEditMode="relative" rAng="0" ptsTypes="fffff">
                                      <p:cBhvr>
                                        <p:cTn id="345" dur="2000" fill="hold"/>
                                        <p:tgtEl>
                                          <p:spTgt spid="187"/>
                                        </p:tgtEl>
                                        <p:attrNameLst>
                                          <p:attrName>ppt_x</p:attrName>
                                          <p:attrName>ppt_y</p:attrName>
                                        </p:attrNameLst>
                                      </p:cBhvr>
                                      <p:rCtr x="0" y="2222"/>
                                    </p:animMotion>
                                  </p:childTnLst>
                                </p:cTn>
                              </p:par>
                            </p:childTnLst>
                          </p:cTn>
                        </p:par>
                        <p:par>
                          <p:cTn id="346" fill="hold">
                            <p:stCondLst>
                              <p:cond delay="2000"/>
                            </p:stCondLst>
                            <p:childTnLst>
                              <p:par>
                                <p:cTn id="347" presetID="6" presetClass="emph" presetSubtype="0" fill="hold" grpId="2" nodeType="afterEffect">
                                  <p:stCondLst>
                                    <p:cond delay="0"/>
                                  </p:stCondLst>
                                  <p:childTnLst>
                                    <p:animScale>
                                      <p:cBhvr>
                                        <p:cTn id="348" dur="2000" fill="hold"/>
                                        <p:tgtEl>
                                          <p:spTgt spid="51"/>
                                        </p:tgtEl>
                                      </p:cBhvr>
                                      <p:by x="0" y="0"/>
                                    </p:animScale>
                                  </p:childTnLst>
                                </p:cTn>
                              </p:par>
                              <p:par>
                                <p:cTn id="349" presetID="6" presetClass="emph" presetSubtype="0" fill="hold" grpId="2" nodeType="withEffect">
                                  <p:stCondLst>
                                    <p:cond delay="0"/>
                                  </p:stCondLst>
                                  <p:childTnLst>
                                    <p:animScale>
                                      <p:cBhvr>
                                        <p:cTn id="350" dur="2000" fill="hold"/>
                                        <p:tgtEl>
                                          <p:spTgt spid="54"/>
                                        </p:tgtEl>
                                      </p:cBhvr>
                                      <p:by x="0" y="0"/>
                                    </p:animScale>
                                  </p:childTnLst>
                                </p:cTn>
                              </p:par>
                              <p:par>
                                <p:cTn id="351" presetID="6" presetClass="emph" presetSubtype="0" fill="hold" grpId="2" nodeType="withEffect">
                                  <p:stCondLst>
                                    <p:cond delay="0"/>
                                  </p:stCondLst>
                                  <p:childTnLst>
                                    <p:animScale>
                                      <p:cBhvr>
                                        <p:cTn id="352" dur="2000" fill="hold"/>
                                        <p:tgtEl>
                                          <p:spTgt spid="57"/>
                                        </p:tgtEl>
                                      </p:cBhvr>
                                      <p:by x="0" y="0"/>
                                    </p:animScale>
                                  </p:childTnLst>
                                </p:cTn>
                              </p:par>
                              <p:par>
                                <p:cTn id="353" presetID="6" presetClass="emph" presetSubtype="0" fill="hold" grpId="2" nodeType="withEffect">
                                  <p:stCondLst>
                                    <p:cond delay="0"/>
                                  </p:stCondLst>
                                  <p:childTnLst>
                                    <p:animScale>
                                      <p:cBhvr>
                                        <p:cTn id="354" dur="2000" fill="hold"/>
                                        <p:tgtEl>
                                          <p:spTgt spid="58"/>
                                        </p:tgtEl>
                                      </p:cBhvr>
                                      <p:by x="0" y="0"/>
                                    </p:animScale>
                                  </p:childTnLst>
                                </p:cTn>
                              </p:par>
                              <p:par>
                                <p:cTn id="355" presetID="6" presetClass="emph" presetSubtype="0" fill="hold" grpId="2" nodeType="withEffect">
                                  <p:stCondLst>
                                    <p:cond delay="0"/>
                                  </p:stCondLst>
                                  <p:childTnLst>
                                    <p:animScale>
                                      <p:cBhvr>
                                        <p:cTn id="356" dur="2000" fill="hold"/>
                                        <p:tgtEl>
                                          <p:spTgt spid="59"/>
                                        </p:tgtEl>
                                      </p:cBhvr>
                                      <p:by x="0" y="0"/>
                                    </p:animScale>
                                  </p:childTnLst>
                                </p:cTn>
                              </p:par>
                              <p:par>
                                <p:cTn id="357" presetID="6" presetClass="emph" presetSubtype="0" fill="hold" grpId="2" nodeType="withEffect">
                                  <p:stCondLst>
                                    <p:cond delay="0"/>
                                  </p:stCondLst>
                                  <p:childTnLst>
                                    <p:animScale>
                                      <p:cBhvr>
                                        <p:cTn id="358" dur="2000" fill="hold"/>
                                        <p:tgtEl>
                                          <p:spTgt spid="60"/>
                                        </p:tgtEl>
                                      </p:cBhvr>
                                      <p:by x="0" y="0"/>
                                    </p:animScale>
                                  </p:childTnLst>
                                </p:cTn>
                              </p:par>
                              <p:par>
                                <p:cTn id="359" presetID="6" presetClass="emph" presetSubtype="0" fill="hold" grpId="2" nodeType="withEffect">
                                  <p:stCondLst>
                                    <p:cond delay="0"/>
                                  </p:stCondLst>
                                  <p:childTnLst>
                                    <p:animScale>
                                      <p:cBhvr>
                                        <p:cTn id="360" dur="2000" fill="hold"/>
                                        <p:tgtEl>
                                          <p:spTgt spid="61"/>
                                        </p:tgtEl>
                                      </p:cBhvr>
                                      <p:by x="0" y="0"/>
                                    </p:animScale>
                                  </p:childTnLst>
                                </p:cTn>
                              </p:par>
                              <p:par>
                                <p:cTn id="361" presetID="6" presetClass="emph" presetSubtype="0" fill="hold" grpId="2" nodeType="withEffect">
                                  <p:stCondLst>
                                    <p:cond delay="0"/>
                                  </p:stCondLst>
                                  <p:childTnLst>
                                    <p:animScale>
                                      <p:cBhvr>
                                        <p:cTn id="362" dur="2000" fill="hold"/>
                                        <p:tgtEl>
                                          <p:spTgt spid="66"/>
                                        </p:tgtEl>
                                      </p:cBhvr>
                                      <p:by x="0" y="0"/>
                                    </p:animScale>
                                  </p:childTnLst>
                                </p:cTn>
                              </p:par>
                              <p:par>
                                <p:cTn id="363" presetID="6" presetClass="emph" presetSubtype="0" fill="hold" grpId="2" nodeType="withEffect">
                                  <p:stCondLst>
                                    <p:cond delay="0"/>
                                  </p:stCondLst>
                                  <p:childTnLst>
                                    <p:animScale>
                                      <p:cBhvr>
                                        <p:cTn id="364" dur="2000" fill="hold"/>
                                        <p:tgtEl>
                                          <p:spTgt spid="68"/>
                                        </p:tgtEl>
                                      </p:cBhvr>
                                      <p:by x="0" y="0"/>
                                    </p:animScale>
                                  </p:childTnLst>
                                </p:cTn>
                              </p:par>
                              <p:par>
                                <p:cTn id="365" presetID="6" presetClass="emph" presetSubtype="0" fill="hold" grpId="2" nodeType="withEffect">
                                  <p:stCondLst>
                                    <p:cond delay="0"/>
                                  </p:stCondLst>
                                  <p:childTnLst>
                                    <p:animScale>
                                      <p:cBhvr>
                                        <p:cTn id="366" dur="2000" fill="hold"/>
                                        <p:tgtEl>
                                          <p:spTgt spid="70"/>
                                        </p:tgtEl>
                                      </p:cBhvr>
                                      <p:by x="0" y="0"/>
                                    </p:animScale>
                                  </p:childTnLst>
                                </p:cTn>
                              </p:par>
                              <p:par>
                                <p:cTn id="367" presetID="6" presetClass="emph" presetSubtype="0" fill="hold" grpId="2" nodeType="withEffect">
                                  <p:stCondLst>
                                    <p:cond delay="0"/>
                                  </p:stCondLst>
                                  <p:childTnLst>
                                    <p:animScale>
                                      <p:cBhvr>
                                        <p:cTn id="368" dur="2000" fill="hold"/>
                                        <p:tgtEl>
                                          <p:spTgt spid="73"/>
                                        </p:tgtEl>
                                      </p:cBhvr>
                                      <p:by x="0" y="0"/>
                                    </p:animScale>
                                  </p:childTnLst>
                                </p:cTn>
                              </p:par>
                              <p:par>
                                <p:cTn id="369" presetID="6" presetClass="emph" presetSubtype="0" fill="hold" grpId="2" nodeType="withEffect">
                                  <p:stCondLst>
                                    <p:cond delay="0"/>
                                  </p:stCondLst>
                                  <p:childTnLst>
                                    <p:animScale>
                                      <p:cBhvr>
                                        <p:cTn id="370" dur="2000" fill="hold"/>
                                        <p:tgtEl>
                                          <p:spTgt spid="75"/>
                                        </p:tgtEl>
                                      </p:cBhvr>
                                      <p:by x="0" y="0"/>
                                    </p:animScale>
                                  </p:childTnLst>
                                </p:cTn>
                              </p:par>
                              <p:par>
                                <p:cTn id="371" presetID="6" presetClass="emph" presetSubtype="0" fill="hold" grpId="2" nodeType="withEffect">
                                  <p:stCondLst>
                                    <p:cond delay="0"/>
                                  </p:stCondLst>
                                  <p:childTnLst>
                                    <p:animScale>
                                      <p:cBhvr>
                                        <p:cTn id="372" dur="2000" fill="hold"/>
                                        <p:tgtEl>
                                          <p:spTgt spid="76"/>
                                        </p:tgtEl>
                                      </p:cBhvr>
                                      <p:by x="0" y="0"/>
                                    </p:animScale>
                                  </p:childTnLst>
                                </p:cTn>
                              </p:par>
                              <p:par>
                                <p:cTn id="373" presetID="6" presetClass="emph" presetSubtype="0" fill="hold" grpId="2" nodeType="withEffect">
                                  <p:stCondLst>
                                    <p:cond delay="0"/>
                                  </p:stCondLst>
                                  <p:childTnLst>
                                    <p:animScale>
                                      <p:cBhvr>
                                        <p:cTn id="374" dur="2000" fill="hold"/>
                                        <p:tgtEl>
                                          <p:spTgt spid="80"/>
                                        </p:tgtEl>
                                      </p:cBhvr>
                                      <p:by x="0" y="0"/>
                                    </p:animScale>
                                  </p:childTnLst>
                                </p:cTn>
                              </p:par>
                              <p:par>
                                <p:cTn id="375" presetID="6" presetClass="emph" presetSubtype="0" fill="hold" grpId="2" nodeType="withEffect">
                                  <p:stCondLst>
                                    <p:cond delay="0"/>
                                  </p:stCondLst>
                                  <p:childTnLst>
                                    <p:animScale>
                                      <p:cBhvr>
                                        <p:cTn id="376" dur="2000" fill="hold"/>
                                        <p:tgtEl>
                                          <p:spTgt spid="87"/>
                                        </p:tgtEl>
                                      </p:cBhvr>
                                      <p:by x="0" y="0"/>
                                    </p:animScale>
                                  </p:childTnLst>
                                </p:cTn>
                              </p:par>
                              <p:par>
                                <p:cTn id="377" presetID="6" presetClass="emph" presetSubtype="0" fill="hold" grpId="2" nodeType="withEffect">
                                  <p:stCondLst>
                                    <p:cond delay="0"/>
                                  </p:stCondLst>
                                  <p:childTnLst>
                                    <p:animScale>
                                      <p:cBhvr>
                                        <p:cTn id="378" dur="2000" fill="hold"/>
                                        <p:tgtEl>
                                          <p:spTgt spid="90"/>
                                        </p:tgtEl>
                                      </p:cBhvr>
                                      <p:by x="0" y="0"/>
                                    </p:animScale>
                                  </p:childTnLst>
                                </p:cTn>
                              </p:par>
                              <p:par>
                                <p:cTn id="379" presetID="6" presetClass="emph" presetSubtype="0" fill="hold" grpId="2" nodeType="withEffect">
                                  <p:stCondLst>
                                    <p:cond delay="0"/>
                                  </p:stCondLst>
                                  <p:childTnLst>
                                    <p:animScale>
                                      <p:cBhvr>
                                        <p:cTn id="380" dur="2000" fill="hold"/>
                                        <p:tgtEl>
                                          <p:spTgt spid="93"/>
                                        </p:tgtEl>
                                      </p:cBhvr>
                                      <p:by x="0" y="0"/>
                                    </p:animScale>
                                  </p:childTnLst>
                                </p:cTn>
                              </p:par>
                              <p:par>
                                <p:cTn id="381" presetID="6" presetClass="emph" presetSubtype="0" fill="hold" grpId="2" nodeType="withEffect">
                                  <p:stCondLst>
                                    <p:cond delay="0"/>
                                  </p:stCondLst>
                                  <p:childTnLst>
                                    <p:animScale>
                                      <p:cBhvr>
                                        <p:cTn id="382" dur="2000" fill="hold"/>
                                        <p:tgtEl>
                                          <p:spTgt spid="94"/>
                                        </p:tgtEl>
                                      </p:cBhvr>
                                      <p:by x="0" y="0"/>
                                    </p:animScale>
                                  </p:childTnLst>
                                </p:cTn>
                              </p:par>
                              <p:par>
                                <p:cTn id="383" presetID="6" presetClass="emph" presetSubtype="0" fill="hold" grpId="2" nodeType="withEffect">
                                  <p:stCondLst>
                                    <p:cond delay="0"/>
                                  </p:stCondLst>
                                  <p:childTnLst>
                                    <p:animScale>
                                      <p:cBhvr>
                                        <p:cTn id="384" dur="2000" fill="hold"/>
                                        <p:tgtEl>
                                          <p:spTgt spid="95"/>
                                        </p:tgtEl>
                                      </p:cBhvr>
                                      <p:by x="0" y="0"/>
                                    </p:animScale>
                                  </p:childTnLst>
                                </p:cTn>
                              </p:par>
                              <p:par>
                                <p:cTn id="385" presetID="6" presetClass="emph" presetSubtype="0" fill="hold" grpId="2" nodeType="withEffect">
                                  <p:stCondLst>
                                    <p:cond delay="0"/>
                                  </p:stCondLst>
                                  <p:childTnLst>
                                    <p:animScale>
                                      <p:cBhvr>
                                        <p:cTn id="386" dur="2000" fill="hold"/>
                                        <p:tgtEl>
                                          <p:spTgt spid="97"/>
                                        </p:tgtEl>
                                      </p:cBhvr>
                                      <p:by x="0" y="0"/>
                                    </p:animScale>
                                  </p:childTnLst>
                                </p:cTn>
                              </p:par>
                              <p:par>
                                <p:cTn id="387" presetID="6" presetClass="emph" presetSubtype="0" fill="hold" grpId="2" nodeType="withEffect">
                                  <p:stCondLst>
                                    <p:cond delay="0"/>
                                  </p:stCondLst>
                                  <p:childTnLst>
                                    <p:animScale>
                                      <p:cBhvr>
                                        <p:cTn id="388" dur="2000" fill="hold"/>
                                        <p:tgtEl>
                                          <p:spTgt spid="101"/>
                                        </p:tgtEl>
                                      </p:cBhvr>
                                      <p:by x="0" y="0"/>
                                    </p:animScale>
                                  </p:childTnLst>
                                </p:cTn>
                              </p:par>
                              <p:par>
                                <p:cTn id="389" presetID="6" presetClass="emph" presetSubtype="0" fill="hold" grpId="2" nodeType="withEffect">
                                  <p:stCondLst>
                                    <p:cond delay="0"/>
                                  </p:stCondLst>
                                  <p:childTnLst>
                                    <p:animScale>
                                      <p:cBhvr>
                                        <p:cTn id="390" dur="2000" fill="hold"/>
                                        <p:tgtEl>
                                          <p:spTgt spid="103"/>
                                        </p:tgtEl>
                                      </p:cBhvr>
                                      <p:by x="0" y="0"/>
                                    </p:animScale>
                                  </p:childTnLst>
                                </p:cTn>
                              </p:par>
                              <p:par>
                                <p:cTn id="391" presetID="6" presetClass="emph" presetSubtype="0" fill="hold" grpId="2" nodeType="withEffect">
                                  <p:stCondLst>
                                    <p:cond delay="0"/>
                                  </p:stCondLst>
                                  <p:childTnLst>
                                    <p:animScale>
                                      <p:cBhvr>
                                        <p:cTn id="392" dur="2000" fill="hold"/>
                                        <p:tgtEl>
                                          <p:spTgt spid="104"/>
                                        </p:tgtEl>
                                      </p:cBhvr>
                                      <p:by x="0" y="0"/>
                                    </p:animScale>
                                  </p:childTnLst>
                                </p:cTn>
                              </p:par>
                              <p:par>
                                <p:cTn id="393" presetID="6" presetClass="emph" presetSubtype="0" fill="hold" grpId="2" nodeType="withEffect">
                                  <p:stCondLst>
                                    <p:cond delay="0"/>
                                  </p:stCondLst>
                                  <p:childTnLst>
                                    <p:animScale>
                                      <p:cBhvr>
                                        <p:cTn id="394" dur="2000" fill="hold"/>
                                        <p:tgtEl>
                                          <p:spTgt spid="124"/>
                                        </p:tgtEl>
                                      </p:cBhvr>
                                      <p:by x="0" y="0"/>
                                    </p:animScale>
                                  </p:childTnLst>
                                </p:cTn>
                              </p:par>
                              <p:par>
                                <p:cTn id="395" presetID="6" presetClass="emph" presetSubtype="0" fill="hold" grpId="2" nodeType="withEffect">
                                  <p:stCondLst>
                                    <p:cond delay="0"/>
                                  </p:stCondLst>
                                  <p:childTnLst>
                                    <p:animScale>
                                      <p:cBhvr>
                                        <p:cTn id="396" dur="2000" fill="hold"/>
                                        <p:tgtEl>
                                          <p:spTgt spid="127"/>
                                        </p:tgtEl>
                                      </p:cBhvr>
                                      <p:by x="0" y="0"/>
                                    </p:animScale>
                                  </p:childTnLst>
                                </p:cTn>
                              </p:par>
                              <p:par>
                                <p:cTn id="397" presetID="6" presetClass="emph" presetSubtype="0" fill="hold" grpId="2" nodeType="withEffect">
                                  <p:stCondLst>
                                    <p:cond delay="0"/>
                                  </p:stCondLst>
                                  <p:childTnLst>
                                    <p:animScale>
                                      <p:cBhvr>
                                        <p:cTn id="398" dur="2000" fill="hold"/>
                                        <p:tgtEl>
                                          <p:spTgt spid="128"/>
                                        </p:tgtEl>
                                      </p:cBhvr>
                                      <p:by x="0" y="0"/>
                                    </p:animScale>
                                  </p:childTnLst>
                                </p:cTn>
                              </p:par>
                              <p:par>
                                <p:cTn id="399" presetID="6" presetClass="emph" presetSubtype="0" fill="hold" grpId="2" nodeType="withEffect">
                                  <p:stCondLst>
                                    <p:cond delay="0"/>
                                  </p:stCondLst>
                                  <p:childTnLst>
                                    <p:animScale>
                                      <p:cBhvr>
                                        <p:cTn id="400" dur="2000" fill="hold"/>
                                        <p:tgtEl>
                                          <p:spTgt spid="129"/>
                                        </p:tgtEl>
                                      </p:cBhvr>
                                      <p:by x="0" y="0"/>
                                    </p:animScale>
                                  </p:childTnLst>
                                </p:cTn>
                              </p:par>
                              <p:par>
                                <p:cTn id="401" presetID="6" presetClass="emph" presetSubtype="0" fill="hold" grpId="2" nodeType="withEffect">
                                  <p:stCondLst>
                                    <p:cond delay="0"/>
                                  </p:stCondLst>
                                  <p:childTnLst>
                                    <p:animScale>
                                      <p:cBhvr>
                                        <p:cTn id="402" dur="2000" fill="hold"/>
                                        <p:tgtEl>
                                          <p:spTgt spid="130"/>
                                        </p:tgtEl>
                                      </p:cBhvr>
                                      <p:by x="0" y="0"/>
                                    </p:animScale>
                                  </p:childTnLst>
                                </p:cTn>
                              </p:par>
                              <p:par>
                                <p:cTn id="403" presetID="6" presetClass="emph" presetSubtype="0" fill="hold" grpId="2" nodeType="withEffect">
                                  <p:stCondLst>
                                    <p:cond delay="0"/>
                                  </p:stCondLst>
                                  <p:childTnLst>
                                    <p:animScale>
                                      <p:cBhvr>
                                        <p:cTn id="404" dur="2000" fill="hold"/>
                                        <p:tgtEl>
                                          <p:spTgt spid="131"/>
                                        </p:tgtEl>
                                      </p:cBhvr>
                                      <p:by x="0" y="0"/>
                                    </p:animScale>
                                  </p:childTnLst>
                                </p:cTn>
                              </p:par>
                              <p:par>
                                <p:cTn id="405" presetID="6" presetClass="emph" presetSubtype="0" fill="hold" grpId="2" nodeType="withEffect">
                                  <p:stCondLst>
                                    <p:cond delay="0"/>
                                  </p:stCondLst>
                                  <p:childTnLst>
                                    <p:animScale>
                                      <p:cBhvr>
                                        <p:cTn id="406" dur="2000" fill="hold"/>
                                        <p:tgtEl>
                                          <p:spTgt spid="132"/>
                                        </p:tgtEl>
                                      </p:cBhvr>
                                      <p:by x="0" y="0"/>
                                    </p:animScale>
                                  </p:childTnLst>
                                </p:cTn>
                              </p:par>
                              <p:par>
                                <p:cTn id="407" presetID="6" presetClass="emph" presetSubtype="0" fill="hold" grpId="2" nodeType="withEffect">
                                  <p:stCondLst>
                                    <p:cond delay="0"/>
                                  </p:stCondLst>
                                  <p:childTnLst>
                                    <p:animScale>
                                      <p:cBhvr>
                                        <p:cTn id="408" dur="2000" fill="hold"/>
                                        <p:tgtEl>
                                          <p:spTgt spid="134"/>
                                        </p:tgtEl>
                                      </p:cBhvr>
                                      <p:by x="0" y="0"/>
                                    </p:animScale>
                                  </p:childTnLst>
                                </p:cTn>
                              </p:par>
                              <p:par>
                                <p:cTn id="409" presetID="6" presetClass="emph" presetSubtype="0" fill="hold" grpId="2" nodeType="withEffect">
                                  <p:stCondLst>
                                    <p:cond delay="0"/>
                                  </p:stCondLst>
                                  <p:childTnLst>
                                    <p:animScale>
                                      <p:cBhvr>
                                        <p:cTn id="410" dur="2000" fill="hold"/>
                                        <p:tgtEl>
                                          <p:spTgt spid="135"/>
                                        </p:tgtEl>
                                      </p:cBhvr>
                                      <p:by x="0" y="0"/>
                                    </p:animScale>
                                  </p:childTnLst>
                                </p:cTn>
                              </p:par>
                              <p:par>
                                <p:cTn id="411" presetID="6" presetClass="emph" presetSubtype="0" fill="hold" grpId="2" nodeType="withEffect">
                                  <p:stCondLst>
                                    <p:cond delay="0"/>
                                  </p:stCondLst>
                                  <p:childTnLst>
                                    <p:animScale>
                                      <p:cBhvr>
                                        <p:cTn id="412" dur="2000" fill="hold"/>
                                        <p:tgtEl>
                                          <p:spTgt spid="136"/>
                                        </p:tgtEl>
                                      </p:cBhvr>
                                      <p:by x="0" y="0"/>
                                    </p:animScale>
                                  </p:childTnLst>
                                </p:cTn>
                              </p:par>
                              <p:par>
                                <p:cTn id="413" presetID="6" presetClass="emph" presetSubtype="0" fill="hold" grpId="2" nodeType="withEffect">
                                  <p:stCondLst>
                                    <p:cond delay="0"/>
                                  </p:stCondLst>
                                  <p:childTnLst>
                                    <p:animScale>
                                      <p:cBhvr>
                                        <p:cTn id="414" dur="2000" fill="hold"/>
                                        <p:tgtEl>
                                          <p:spTgt spid="137"/>
                                        </p:tgtEl>
                                      </p:cBhvr>
                                      <p:by x="0" y="0"/>
                                    </p:animScale>
                                  </p:childTnLst>
                                </p:cTn>
                              </p:par>
                              <p:par>
                                <p:cTn id="415" presetID="6" presetClass="emph" presetSubtype="0" fill="hold" grpId="2" nodeType="withEffect">
                                  <p:stCondLst>
                                    <p:cond delay="0"/>
                                  </p:stCondLst>
                                  <p:childTnLst>
                                    <p:animScale>
                                      <p:cBhvr>
                                        <p:cTn id="416" dur="2000" fill="hold"/>
                                        <p:tgtEl>
                                          <p:spTgt spid="139"/>
                                        </p:tgtEl>
                                      </p:cBhvr>
                                      <p:by x="0" y="0"/>
                                    </p:animScale>
                                  </p:childTnLst>
                                </p:cTn>
                              </p:par>
                              <p:par>
                                <p:cTn id="417" presetID="6" presetClass="emph" presetSubtype="0" fill="hold" grpId="2" nodeType="withEffect">
                                  <p:stCondLst>
                                    <p:cond delay="0"/>
                                  </p:stCondLst>
                                  <p:childTnLst>
                                    <p:animScale>
                                      <p:cBhvr>
                                        <p:cTn id="418" dur="2000" fill="hold"/>
                                        <p:tgtEl>
                                          <p:spTgt spid="140"/>
                                        </p:tgtEl>
                                      </p:cBhvr>
                                      <p:by x="0" y="0"/>
                                    </p:animScale>
                                  </p:childTnLst>
                                </p:cTn>
                              </p:par>
                              <p:par>
                                <p:cTn id="419" presetID="6" presetClass="emph" presetSubtype="0" fill="hold" grpId="2" nodeType="withEffect">
                                  <p:stCondLst>
                                    <p:cond delay="0"/>
                                  </p:stCondLst>
                                  <p:childTnLst>
                                    <p:animScale>
                                      <p:cBhvr>
                                        <p:cTn id="420" dur="2000" fill="hold"/>
                                        <p:tgtEl>
                                          <p:spTgt spid="149"/>
                                        </p:tgtEl>
                                      </p:cBhvr>
                                      <p:by x="0" y="0"/>
                                    </p:animScale>
                                  </p:childTnLst>
                                </p:cTn>
                              </p:par>
                              <p:par>
                                <p:cTn id="421" presetID="6" presetClass="emph" presetSubtype="0" fill="hold" grpId="2" nodeType="withEffect">
                                  <p:stCondLst>
                                    <p:cond delay="0"/>
                                  </p:stCondLst>
                                  <p:childTnLst>
                                    <p:animScale>
                                      <p:cBhvr>
                                        <p:cTn id="422" dur="2000" fill="hold"/>
                                        <p:tgtEl>
                                          <p:spTgt spid="150"/>
                                        </p:tgtEl>
                                      </p:cBhvr>
                                      <p:by x="0" y="0"/>
                                    </p:animScale>
                                  </p:childTnLst>
                                </p:cTn>
                              </p:par>
                              <p:par>
                                <p:cTn id="423" presetID="6" presetClass="emph" presetSubtype="0" fill="hold" grpId="2" nodeType="withEffect">
                                  <p:stCondLst>
                                    <p:cond delay="0"/>
                                  </p:stCondLst>
                                  <p:childTnLst>
                                    <p:animScale>
                                      <p:cBhvr>
                                        <p:cTn id="424" dur="2000" fill="hold"/>
                                        <p:tgtEl>
                                          <p:spTgt spid="158"/>
                                        </p:tgtEl>
                                      </p:cBhvr>
                                      <p:by x="0" y="0"/>
                                    </p:animScale>
                                  </p:childTnLst>
                                </p:cTn>
                              </p:par>
                              <p:par>
                                <p:cTn id="425" presetID="6" presetClass="emph" presetSubtype="0" fill="hold" grpId="2" nodeType="withEffect">
                                  <p:stCondLst>
                                    <p:cond delay="0"/>
                                  </p:stCondLst>
                                  <p:childTnLst>
                                    <p:animScale>
                                      <p:cBhvr>
                                        <p:cTn id="426" dur="2000" fill="hold"/>
                                        <p:tgtEl>
                                          <p:spTgt spid="162"/>
                                        </p:tgtEl>
                                      </p:cBhvr>
                                      <p:by x="0" y="0"/>
                                    </p:animScale>
                                  </p:childTnLst>
                                </p:cTn>
                              </p:par>
                              <p:par>
                                <p:cTn id="427" presetID="6" presetClass="emph" presetSubtype="0" fill="hold" grpId="2" nodeType="withEffect">
                                  <p:stCondLst>
                                    <p:cond delay="0"/>
                                  </p:stCondLst>
                                  <p:childTnLst>
                                    <p:animScale>
                                      <p:cBhvr>
                                        <p:cTn id="428" dur="2000" fill="hold"/>
                                        <p:tgtEl>
                                          <p:spTgt spid="163"/>
                                        </p:tgtEl>
                                      </p:cBhvr>
                                      <p:by x="0" y="0"/>
                                    </p:animScale>
                                  </p:childTnLst>
                                </p:cTn>
                              </p:par>
                              <p:par>
                                <p:cTn id="429" presetID="6" presetClass="emph" presetSubtype="0" fill="hold" grpId="2" nodeType="withEffect">
                                  <p:stCondLst>
                                    <p:cond delay="0"/>
                                  </p:stCondLst>
                                  <p:childTnLst>
                                    <p:animScale>
                                      <p:cBhvr>
                                        <p:cTn id="430" dur="2000" fill="hold"/>
                                        <p:tgtEl>
                                          <p:spTgt spid="164"/>
                                        </p:tgtEl>
                                      </p:cBhvr>
                                      <p:by x="0" y="0"/>
                                    </p:animScale>
                                  </p:childTnLst>
                                </p:cTn>
                              </p:par>
                              <p:par>
                                <p:cTn id="431" presetID="6" presetClass="emph" presetSubtype="0" fill="hold" grpId="2" nodeType="withEffect">
                                  <p:stCondLst>
                                    <p:cond delay="0"/>
                                  </p:stCondLst>
                                  <p:childTnLst>
                                    <p:animScale>
                                      <p:cBhvr>
                                        <p:cTn id="432" dur="2000" fill="hold"/>
                                        <p:tgtEl>
                                          <p:spTgt spid="168"/>
                                        </p:tgtEl>
                                      </p:cBhvr>
                                      <p:by x="0" y="0"/>
                                    </p:animScale>
                                  </p:childTnLst>
                                </p:cTn>
                              </p:par>
                              <p:par>
                                <p:cTn id="433" presetID="6" presetClass="emph" presetSubtype="0" fill="hold" grpId="2" nodeType="withEffect">
                                  <p:stCondLst>
                                    <p:cond delay="0"/>
                                  </p:stCondLst>
                                  <p:childTnLst>
                                    <p:animScale>
                                      <p:cBhvr>
                                        <p:cTn id="434" dur="2000" fill="hold"/>
                                        <p:tgtEl>
                                          <p:spTgt spid="170"/>
                                        </p:tgtEl>
                                      </p:cBhvr>
                                      <p:by x="0" y="0"/>
                                    </p:animScale>
                                  </p:childTnLst>
                                </p:cTn>
                              </p:par>
                              <p:par>
                                <p:cTn id="435" presetID="6" presetClass="emph" presetSubtype="0" fill="hold" grpId="2" nodeType="withEffect">
                                  <p:stCondLst>
                                    <p:cond delay="0"/>
                                  </p:stCondLst>
                                  <p:childTnLst>
                                    <p:animScale>
                                      <p:cBhvr>
                                        <p:cTn id="436" dur="2000" fill="hold"/>
                                        <p:tgtEl>
                                          <p:spTgt spid="171"/>
                                        </p:tgtEl>
                                      </p:cBhvr>
                                      <p:by x="0" y="0"/>
                                    </p:animScale>
                                  </p:childTnLst>
                                </p:cTn>
                              </p:par>
                              <p:par>
                                <p:cTn id="437" presetID="6" presetClass="emph" presetSubtype="0" fill="hold" grpId="2" nodeType="withEffect">
                                  <p:stCondLst>
                                    <p:cond delay="0"/>
                                  </p:stCondLst>
                                  <p:childTnLst>
                                    <p:animScale>
                                      <p:cBhvr>
                                        <p:cTn id="438" dur="2000" fill="hold"/>
                                        <p:tgtEl>
                                          <p:spTgt spid="172"/>
                                        </p:tgtEl>
                                      </p:cBhvr>
                                      <p:by x="0" y="0"/>
                                    </p:animScale>
                                  </p:childTnLst>
                                </p:cTn>
                              </p:par>
                              <p:par>
                                <p:cTn id="439" presetID="6" presetClass="emph" presetSubtype="0" fill="hold" grpId="2" nodeType="withEffect">
                                  <p:stCondLst>
                                    <p:cond delay="0"/>
                                  </p:stCondLst>
                                  <p:childTnLst>
                                    <p:animScale>
                                      <p:cBhvr>
                                        <p:cTn id="440" dur="2000" fill="hold"/>
                                        <p:tgtEl>
                                          <p:spTgt spid="173"/>
                                        </p:tgtEl>
                                      </p:cBhvr>
                                      <p:by x="0" y="0"/>
                                    </p:animScale>
                                  </p:childTnLst>
                                </p:cTn>
                              </p:par>
                              <p:par>
                                <p:cTn id="441" presetID="6" presetClass="emph" presetSubtype="0" fill="hold" grpId="2" nodeType="withEffect">
                                  <p:stCondLst>
                                    <p:cond delay="0"/>
                                  </p:stCondLst>
                                  <p:childTnLst>
                                    <p:animScale>
                                      <p:cBhvr>
                                        <p:cTn id="442" dur="2000" fill="hold"/>
                                        <p:tgtEl>
                                          <p:spTgt spid="175"/>
                                        </p:tgtEl>
                                      </p:cBhvr>
                                      <p:by x="0" y="0"/>
                                    </p:animScale>
                                  </p:childTnLst>
                                </p:cTn>
                              </p:par>
                              <p:par>
                                <p:cTn id="443" presetID="6" presetClass="emph" presetSubtype="0" fill="hold" grpId="2" nodeType="withEffect">
                                  <p:stCondLst>
                                    <p:cond delay="0"/>
                                  </p:stCondLst>
                                  <p:childTnLst>
                                    <p:animScale>
                                      <p:cBhvr>
                                        <p:cTn id="444" dur="2000" fill="hold"/>
                                        <p:tgtEl>
                                          <p:spTgt spid="176"/>
                                        </p:tgtEl>
                                      </p:cBhvr>
                                      <p:by x="0" y="0"/>
                                    </p:animScale>
                                  </p:childTnLst>
                                </p:cTn>
                              </p:par>
                              <p:par>
                                <p:cTn id="445" presetID="6" presetClass="emph" presetSubtype="0" fill="hold" grpId="2" nodeType="withEffect">
                                  <p:stCondLst>
                                    <p:cond delay="0"/>
                                  </p:stCondLst>
                                  <p:childTnLst>
                                    <p:animScale>
                                      <p:cBhvr>
                                        <p:cTn id="446" dur="2000" fill="hold"/>
                                        <p:tgtEl>
                                          <p:spTgt spid="177"/>
                                        </p:tgtEl>
                                      </p:cBhvr>
                                      <p:by x="0" y="0"/>
                                    </p:animScale>
                                  </p:childTnLst>
                                </p:cTn>
                              </p:par>
                              <p:par>
                                <p:cTn id="447" presetID="6" presetClass="emph" presetSubtype="0" fill="hold" grpId="2" nodeType="withEffect">
                                  <p:stCondLst>
                                    <p:cond delay="0"/>
                                  </p:stCondLst>
                                  <p:childTnLst>
                                    <p:animScale>
                                      <p:cBhvr>
                                        <p:cTn id="448" dur="2000" fill="hold"/>
                                        <p:tgtEl>
                                          <p:spTgt spid="181"/>
                                        </p:tgtEl>
                                      </p:cBhvr>
                                      <p:by x="0" y="0"/>
                                    </p:animScale>
                                  </p:childTnLst>
                                </p:cTn>
                              </p:par>
                              <p:par>
                                <p:cTn id="449" presetID="6" presetClass="emph" presetSubtype="0" fill="hold" grpId="2" nodeType="withEffect">
                                  <p:stCondLst>
                                    <p:cond delay="0"/>
                                  </p:stCondLst>
                                  <p:childTnLst>
                                    <p:animScale>
                                      <p:cBhvr>
                                        <p:cTn id="450" dur="2000" fill="hold"/>
                                        <p:tgtEl>
                                          <p:spTgt spid="183"/>
                                        </p:tgtEl>
                                      </p:cBhvr>
                                      <p:by x="0" y="0"/>
                                    </p:animScale>
                                  </p:childTnLst>
                                </p:cTn>
                              </p:par>
                              <p:par>
                                <p:cTn id="451" presetID="6" presetClass="emph" presetSubtype="0" fill="hold" grpId="2" nodeType="withEffect">
                                  <p:stCondLst>
                                    <p:cond delay="0"/>
                                  </p:stCondLst>
                                  <p:childTnLst>
                                    <p:animScale>
                                      <p:cBhvr>
                                        <p:cTn id="452" dur="2000" fill="hold"/>
                                        <p:tgtEl>
                                          <p:spTgt spid="184"/>
                                        </p:tgtEl>
                                      </p:cBhvr>
                                      <p:by x="0" y="0"/>
                                    </p:animScale>
                                  </p:childTnLst>
                                </p:cTn>
                              </p:par>
                              <p:par>
                                <p:cTn id="453" presetID="6" presetClass="emph" presetSubtype="0" fill="hold" grpId="2" nodeType="withEffect">
                                  <p:stCondLst>
                                    <p:cond delay="0"/>
                                  </p:stCondLst>
                                  <p:childTnLst>
                                    <p:animScale>
                                      <p:cBhvr>
                                        <p:cTn id="454" dur="2000" fill="hold"/>
                                        <p:tgtEl>
                                          <p:spTgt spid="185"/>
                                        </p:tgtEl>
                                      </p:cBhvr>
                                      <p:by x="0" y="0"/>
                                    </p:animScale>
                                  </p:childTnLst>
                                </p:cTn>
                              </p:par>
                              <p:par>
                                <p:cTn id="455" presetID="6" presetClass="emph" presetSubtype="0" fill="hold" grpId="2" nodeType="withEffect">
                                  <p:stCondLst>
                                    <p:cond delay="0"/>
                                  </p:stCondLst>
                                  <p:childTnLst>
                                    <p:animScale>
                                      <p:cBhvr>
                                        <p:cTn id="456" dur="2000" fill="hold"/>
                                        <p:tgtEl>
                                          <p:spTgt spid="186"/>
                                        </p:tgtEl>
                                      </p:cBhvr>
                                      <p:by x="0" y="0"/>
                                    </p:animScale>
                                  </p:childTnLst>
                                </p:cTn>
                              </p:par>
                              <p:par>
                                <p:cTn id="457" presetID="6" presetClass="emph" presetSubtype="0" fill="hold" grpId="2" nodeType="withEffect">
                                  <p:stCondLst>
                                    <p:cond delay="0"/>
                                  </p:stCondLst>
                                  <p:childTnLst>
                                    <p:animScale>
                                      <p:cBhvr>
                                        <p:cTn id="458" dur="2000" fill="hold"/>
                                        <p:tgtEl>
                                          <p:spTgt spid="187"/>
                                        </p:tgtEl>
                                      </p:cBhvr>
                                      <p:by x="0" y="0"/>
                                    </p:animScale>
                                  </p:childTnLst>
                                </p:cTn>
                              </p:par>
                            </p:childTnLst>
                          </p:cTn>
                        </p:par>
                      </p:childTnLst>
                    </p:cTn>
                  </p:par>
                  <p:par>
                    <p:cTn id="459" fill="hold">
                      <p:stCondLst>
                        <p:cond delay="indefinite"/>
                      </p:stCondLst>
                      <p:childTnLst>
                        <p:par>
                          <p:cTn id="460" fill="hold">
                            <p:stCondLst>
                              <p:cond delay="0"/>
                            </p:stCondLst>
                            <p:childTnLst>
                              <p:par>
                                <p:cTn id="461" presetID="10" presetClass="exit" presetSubtype="0" fill="hold" grpId="2" nodeType="clickEffect">
                                  <p:stCondLst>
                                    <p:cond delay="0"/>
                                  </p:stCondLst>
                                  <p:childTnLst>
                                    <p:animEffect transition="out" filter="fade">
                                      <p:cBhvr>
                                        <p:cTn id="462" dur="500"/>
                                        <p:tgtEl>
                                          <p:spTgt spid="7"/>
                                        </p:tgtEl>
                                      </p:cBhvr>
                                    </p:animEffect>
                                    <p:set>
                                      <p:cBhvr>
                                        <p:cTn id="463" dur="1" fill="hold">
                                          <p:stCondLst>
                                            <p:cond delay="499"/>
                                          </p:stCondLst>
                                        </p:cTn>
                                        <p:tgtEl>
                                          <p:spTgt spid="7"/>
                                        </p:tgtEl>
                                        <p:attrNameLst>
                                          <p:attrName>style.visibility</p:attrName>
                                        </p:attrNameLst>
                                      </p:cBhvr>
                                      <p:to>
                                        <p:strVal val="hidden"/>
                                      </p:to>
                                    </p:set>
                                  </p:childTnLst>
                                </p:cTn>
                              </p:par>
                              <p:par>
                                <p:cTn id="464" presetID="10" presetClass="entr" presetSubtype="0" fill="hold" nodeType="withEffect">
                                  <p:stCondLst>
                                    <p:cond delay="0"/>
                                  </p:stCondLst>
                                  <p:childTnLst>
                                    <p:set>
                                      <p:cBhvr>
                                        <p:cTn id="465" dur="1" fill="hold">
                                          <p:stCondLst>
                                            <p:cond delay="0"/>
                                          </p:stCondLst>
                                        </p:cTn>
                                        <p:tgtEl>
                                          <p:spTgt spid="107"/>
                                        </p:tgtEl>
                                        <p:attrNameLst>
                                          <p:attrName>style.visibility</p:attrName>
                                        </p:attrNameLst>
                                      </p:cBhvr>
                                      <p:to>
                                        <p:strVal val="visible"/>
                                      </p:to>
                                    </p:set>
                                    <p:animEffect transition="in" filter="fade">
                                      <p:cBhvr>
                                        <p:cTn id="466" dur="1000"/>
                                        <p:tgtEl>
                                          <p:spTgt spid="107"/>
                                        </p:tgtEl>
                                      </p:cBhvr>
                                    </p:animEffect>
                                  </p:childTnLst>
                                </p:cTn>
                              </p:par>
                            </p:childTnLst>
                          </p:cTn>
                        </p:par>
                        <p:par>
                          <p:cTn id="467" fill="hold">
                            <p:stCondLst>
                              <p:cond delay="1000"/>
                            </p:stCondLst>
                            <p:childTnLst>
                              <p:par>
                                <p:cTn id="468" presetID="12" presetClass="entr" presetSubtype="2" fill="hold" nodeType="afterEffect">
                                  <p:stCondLst>
                                    <p:cond delay="0"/>
                                  </p:stCondLst>
                                  <p:childTnLst>
                                    <p:set>
                                      <p:cBhvr>
                                        <p:cTn id="469" dur="1" fill="hold">
                                          <p:stCondLst>
                                            <p:cond delay="0"/>
                                          </p:stCondLst>
                                        </p:cTn>
                                        <p:tgtEl>
                                          <p:spTgt spid="18"/>
                                        </p:tgtEl>
                                        <p:attrNameLst>
                                          <p:attrName>style.visibility</p:attrName>
                                        </p:attrNameLst>
                                      </p:cBhvr>
                                      <p:to>
                                        <p:strVal val="visible"/>
                                      </p:to>
                                    </p:set>
                                    <p:animEffect transition="in" filter="slide(fromRight)">
                                      <p:cBhvr>
                                        <p:cTn id="470" dur="500"/>
                                        <p:tgtEl>
                                          <p:spTgt spid="18"/>
                                        </p:tgtEl>
                                      </p:cBhvr>
                                    </p:animEffec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nodeType="clickEffect">
                                  <p:stCondLst>
                                    <p:cond delay="0"/>
                                  </p:stCondLst>
                                  <p:childTnLst>
                                    <p:set>
                                      <p:cBhvr>
                                        <p:cTn id="474" dur="1" fill="hold">
                                          <p:stCondLst>
                                            <p:cond delay="0"/>
                                          </p:stCondLst>
                                        </p:cTn>
                                        <p:tgtEl>
                                          <p:spTgt spid="9"/>
                                        </p:tgtEl>
                                        <p:attrNameLst>
                                          <p:attrName>style.visibility</p:attrName>
                                        </p:attrNameLst>
                                      </p:cBhvr>
                                      <p:to>
                                        <p:strVal val="hidden"/>
                                      </p:to>
                                    </p:set>
                                  </p:childTnLst>
                                </p:cTn>
                              </p:par>
                              <p:par>
                                <p:cTn id="475" presetID="1" presetClass="exit" presetSubtype="0" fill="hold" nodeType="withEffect">
                                  <p:stCondLst>
                                    <p:cond delay="0"/>
                                  </p:stCondLst>
                                  <p:childTnLst>
                                    <p:set>
                                      <p:cBhvr>
                                        <p:cTn id="476" dur="1" fill="hold">
                                          <p:stCondLst>
                                            <p:cond delay="0"/>
                                          </p:stCondLst>
                                        </p:cTn>
                                        <p:tgtEl>
                                          <p:spTgt spid="18"/>
                                        </p:tgtEl>
                                        <p:attrNameLst>
                                          <p:attrName>style.visibility</p:attrName>
                                        </p:attrNameLst>
                                      </p:cBhvr>
                                      <p:to>
                                        <p:strVal val="hidden"/>
                                      </p:to>
                                    </p:set>
                                  </p:childTnLst>
                                </p:cTn>
                              </p:par>
                              <p:par>
                                <p:cTn id="477" presetID="10" presetClass="entr" presetSubtype="0" fill="hold" nodeType="withEffect">
                                  <p:stCondLst>
                                    <p:cond delay="0"/>
                                  </p:stCondLst>
                                  <p:childTnLst>
                                    <p:set>
                                      <p:cBhvr>
                                        <p:cTn id="478" dur="1" fill="hold">
                                          <p:stCondLst>
                                            <p:cond delay="0"/>
                                          </p:stCondLst>
                                        </p:cTn>
                                        <p:tgtEl>
                                          <p:spTgt spid="110"/>
                                        </p:tgtEl>
                                        <p:attrNameLst>
                                          <p:attrName>style.visibility</p:attrName>
                                        </p:attrNameLst>
                                      </p:cBhvr>
                                      <p:to>
                                        <p:strVal val="visible"/>
                                      </p:to>
                                    </p:set>
                                    <p:animEffect transition="in" filter="fade">
                                      <p:cBhvr>
                                        <p:cTn id="479" dur="1000"/>
                                        <p:tgtEl>
                                          <p:spTgt spid="110"/>
                                        </p:tgtEl>
                                      </p:cBhvr>
                                    </p:animEffect>
                                  </p:childTnLst>
                                </p:cTn>
                              </p:par>
                            </p:childTnLst>
                          </p:cTn>
                        </p:par>
                      </p:childTnLst>
                    </p:cTn>
                  </p:par>
                  <p:par>
                    <p:cTn id="480" fill="hold">
                      <p:stCondLst>
                        <p:cond delay="indefinite"/>
                      </p:stCondLst>
                      <p:childTnLst>
                        <p:par>
                          <p:cTn id="481" fill="hold">
                            <p:stCondLst>
                              <p:cond delay="0"/>
                            </p:stCondLst>
                            <p:childTnLst>
                              <p:par>
                                <p:cTn id="482" presetID="10" presetClass="entr" presetSubtype="0" fill="hold" nodeType="clickEffect">
                                  <p:stCondLst>
                                    <p:cond delay="0"/>
                                  </p:stCondLst>
                                  <p:childTnLst>
                                    <p:set>
                                      <p:cBhvr>
                                        <p:cTn id="483" dur="1" fill="hold">
                                          <p:stCondLst>
                                            <p:cond delay="0"/>
                                          </p:stCondLst>
                                        </p:cTn>
                                        <p:tgtEl>
                                          <p:spTgt spid="113"/>
                                        </p:tgtEl>
                                        <p:attrNameLst>
                                          <p:attrName>style.visibility</p:attrName>
                                        </p:attrNameLst>
                                      </p:cBhvr>
                                      <p:to>
                                        <p:strVal val="visible"/>
                                      </p:to>
                                    </p:set>
                                    <p:animEffect transition="in" filter="fade">
                                      <p:cBhvr>
                                        <p:cTn id="484" dur="1000"/>
                                        <p:tgtEl>
                                          <p:spTgt spid="113"/>
                                        </p:tgtEl>
                                      </p:cBhvr>
                                    </p:animEffect>
                                  </p:childTnLst>
                                </p:cTn>
                              </p:par>
                            </p:childTnLst>
                          </p:cTn>
                        </p:par>
                      </p:childTnLst>
                    </p:cTn>
                  </p:par>
                  <p:par>
                    <p:cTn id="485" fill="hold">
                      <p:stCondLst>
                        <p:cond delay="indefinite"/>
                      </p:stCondLst>
                      <p:childTnLst>
                        <p:par>
                          <p:cTn id="486" fill="hold">
                            <p:stCondLst>
                              <p:cond delay="0"/>
                            </p:stCondLst>
                            <p:childTnLst>
                              <p:par>
                                <p:cTn id="487" presetID="10" presetClass="entr" presetSubtype="0" fill="hold" nodeType="clickEffect">
                                  <p:stCondLst>
                                    <p:cond delay="0"/>
                                  </p:stCondLst>
                                  <p:childTnLst>
                                    <p:set>
                                      <p:cBhvr>
                                        <p:cTn id="488" dur="1" fill="hold">
                                          <p:stCondLst>
                                            <p:cond delay="0"/>
                                          </p:stCondLst>
                                        </p:cTn>
                                        <p:tgtEl>
                                          <p:spTgt spid="116"/>
                                        </p:tgtEl>
                                        <p:attrNameLst>
                                          <p:attrName>style.visibility</p:attrName>
                                        </p:attrNameLst>
                                      </p:cBhvr>
                                      <p:to>
                                        <p:strVal val="visible"/>
                                      </p:to>
                                    </p:set>
                                    <p:animEffect transition="in" filter="fade">
                                      <p:cBhvr>
                                        <p:cTn id="489"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51" grpId="0" animBg="1"/>
      <p:bldP spid="51" grpId="1" animBg="1"/>
      <p:bldP spid="51" grpId="2" animBg="1"/>
      <p:bldP spid="54" grpId="0" animBg="1"/>
      <p:bldP spid="54" grpId="1" animBg="1"/>
      <p:bldP spid="54" grpId="2"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1" grpId="0" animBg="1"/>
      <p:bldP spid="61" grpId="1" animBg="1"/>
      <p:bldP spid="61" grpId="2" animBg="1"/>
      <p:bldP spid="66" grpId="0" animBg="1"/>
      <p:bldP spid="66" grpId="1" animBg="1"/>
      <p:bldP spid="66" grpId="2" animBg="1"/>
      <p:bldP spid="68" grpId="0" animBg="1"/>
      <p:bldP spid="68" grpId="1" animBg="1"/>
      <p:bldP spid="68" grpId="2" animBg="1"/>
      <p:bldP spid="70" grpId="0" animBg="1"/>
      <p:bldP spid="70" grpId="1" animBg="1"/>
      <p:bldP spid="70" grpId="2" animBg="1"/>
      <p:bldP spid="73" grpId="0" animBg="1"/>
      <p:bldP spid="73" grpId="1" animBg="1"/>
      <p:bldP spid="73" grpId="2" animBg="1"/>
      <p:bldP spid="75" grpId="0" animBg="1"/>
      <p:bldP spid="75" grpId="1" animBg="1"/>
      <p:bldP spid="75" grpId="2" animBg="1"/>
      <p:bldP spid="76" grpId="0" animBg="1"/>
      <p:bldP spid="76" grpId="1" animBg="1"/>
      <p:bldP spid="76" grpId="2" animBg="1"/>
      <p:bldP spid="80" grpId="0" animBg="1"/>
      <p:bldP spid="80" grpId="1" animBg="1"/>
      <p:bldP spid="80" grpId="2" animBg="1"/>
      <p:bldP spid="87" grpId="0" animBg="1"/>
      <p:bldP spid="87" grpId="1" animBg="1"/>
      <p:bldP spid="87" grpId="2" animBg="1"/>
      <p:bldP spid="90" grpId="0" animBg="1"/>
      <p:bldP spid="90" grpId="1" animBg="1"/>
      <p:bldP spid="90" grpId="2" animBg="1"/>
      <p:bldP spid="93" grpId="0" animBg="1"/>
      <p:bldP spid="93" grpId="1" animBg="1"/>
      <p:bldP spid="93" grpId="2" animBg="1"/>
      <p:bldP spid="94" grpId="0" animBg="1"/>
      <p:bldP spid="94" grpId="1" animBg="1"/>
      <p:bldP spid="94" grpId="2" animBg="1"/>
      <p:bldP spid="95" grpId="0" animBg="1"/>
      <p:bldP spid="95" grpId="1" animBg="1"/>
      <p:bldP spid="95" grpId="2" animBg="1"/>
      <p:bldP spid="97" grpId="0" animBg="1"/>
      <p:bldP spid="97" grpId="1" animBg="1"/>
      <p:bldP spid="97" grpId="2" animBg="1"/>
      <p:bldP spid="101" grpId="0" animBg="1"/>
      <p:bldP spid="101" grpId="1" animBg="1"/>
      <p:bldP spid="101" grpId="2" animBg="1"/>
      <p:bldP spid="103" grpId="0" animBg="1"/>
      <p:bldP spid="103" grpId="1" animBg="1"/>
      <p:bldP spid="103" grpId="2" animBg="1"/>
      <p:bldP spid="104" grpId="0" animBg="1"/>
      <p:bldP spid="104" grpId="1" animBg="1"/>
      <p:bldP spid="104" grpId="2" animBg="1"/>
      <p:bldP spid="124" grpId="0" animBg="1"/>
      <p:bldP spid="124" grpId="1" animBg="1"/>
      <p:bldP spid="124" grpId="2" animBg="1"/>
      <p:bldP spid="127" grpId="0" animBg="1"/>
      <p:bldP spid="127" grpId="1" animBg="1"/>
      <p:bldP spid="127" grpId="2" animBg="1"/>
      <p:bldP spid="128" grpId="0" animBg="1"/>
      <p:bldP spid="128" grpId="1" animBg="1"/>
      <p:bldP spid="128" grpId="2" animBg="1"/>
      <p:bldP spid="129" grpId="0" animBg="1"/>
      <p:bldP spid="129" grpId="1" animBg="1"/>
      <p:bldP spid="129" grpId="2" animBg="1"/>
      <p:bldP spid="130" grpId="0" animBg="1"/>
      <p:bldP spid="130" grpId="1" animBg="1"/>
      <p:bldP spid="130" grpId="2" animBg="1"/>
      <p:bldP spid="131" grpId="0" animBg="1"/>
      <p:bldP spid="131" grpId="1" animBg="1"/>
      <p:bldP spid="131" grpId="2" animBg="1"/>
      <p:bldP spid="132" grpId="0" animBg="1"/>
      <p:bldP spid="132" grpId="1" animBg="1"/>
      <p:bldP spid="132" grpId="2" animBg="1"/>
      <p:bldP spid="134" grpId="0" animBg="1"/>
      <p:bldP spid="134" grpId="1" animBg="1"/>
      <p:bldP spid="134" grpId="2" animBg="1"/>
      <p:bldP spid="135" grpId="0" animBg="1"/>
      <p:bldP spid="135" grpId="1" animBg="1"/>
      <p:bldP spid="135" grpId="2" animBg="1"/>
      <p:bldP spid="136" grpId="0" animBg="1"/>
      <p:bldP spid="136" grpId="1" animBg="1"/>
      <p:bldP spid="136" grpId="2" animBg="1"/>
      <p:bldP spid="137" grpId="0" animBg="1"/>
      <p:bldP spid="137" grpId="1" animBg="1"/>
      <p:bldP spid="137" grpId="2" animBg="1"/>
      <p:bldP spid="139" grpId="0" animBg="1"/>
      <p:bldP spid="139" grpId="1" animBg="1"/>
      <p:bldP spid="139" grpId="2" animBg="1"/>
      <p:bldP spid="140" grpId="0" animBg="1"/>
      <p:bldP spid="140" grpId="1" animBg="1"/>
      <p:bldP spid="140" grpId="2" animBg="1"/>
      <p:bldP spid="149" grpId="0" animBg="1"/>
      <p:bldP spid="149" grpId="1" animBg="1"/>
      <p:bldP spid="149" grpId="2" animBg="1"/>
      <p:bldP spid="150" grpId="0" animBg="1"/>
      <p:bldP spid="150" grpId="1" animBg="1"/>
      <p:bldP spid="150" grpId="2" animBg="1"/>
      <p:bldP spid="158" grpId="0" animBg="1"/>
      <p:bldP spid="158" grpId="1" animBg="1"/>
      <p:bldP spid="158" grpId="2" animBg="1"/>
      <p:bldP spid="162" grpId="0" animBg="1"/>
      <p:bldP spid="162" grpId="1" animBg="1"/>
      <p:bldP spid="162" grpId="2" animBg="1"/>
      <p:bldP spid="163" grpId="0" animBg="1"/>
      <p:bldP spid="163" grpId="1" animBg="1"/>
      <p:bldP spid="163" grpId="2" animBg="1"/>
      <p:bldP spid="164" grpId="0" animBg="1"/>
      <p:bldP spid="164" grpId="1" animBg="1"/>
      <p:bldP spid="164" grpId="2" animBg="1"/>
      <p:bldP spid="168" grpId="0" animBg="1"/>
      <p:bldP spid="168" grpId="1" animBg="1"/>
      <p:bldP spid="168" grpId="2" animBg="1"/>
      <p:bldP spid="170" grpId="0" animBg="1"/>
      <p:bldP spid="170" grpId="1" animBg="1"/>
      <p:bldP spid="170" grpId="2" animBg="1"/>
      <p:bldP spid="171" grpId="0" animBg="1"/>
      <p:bldP spid="171" grpId="1" animBg="1"/>
      <p:bldP spid="171" grpId="2" animBg="1"/>
      <p:bldP spid="172" grpId="0" animBg="1"/>
      <p:bldP spid="172" grpId="1" animBg="1"/>
      <p:bldP spid="172" grpId="2" animBg="1"/>
      <p:bldP spid="173" grpId="0" animBg="1"/>
      <p:bldP spid="173" grpId="1" animBg="1"/>
      <p:bldP spid="173" grpId="2"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81" grpId="0" animBg="1"/>
      <p:bldP spid="181" grpId="1" animBg="1"/>
      <p:bldP spid="181" grpId="2" animBg="1"/>
      <p:bldP spid="183" grpId="0" animBg="1"/>
      <p:bldP spid="183" grpId="1" animBg="1"/>
      <p:bldP spid="183" grpId="2" animBg="1"/>
      <p:bldP spid="184" grpId="0" animBg="1"/>
      <p:bldP spid="184" grpId="1" animBg="1"/>
      <p:bldP spid="184" grpId="2" animBg="1"/>
      <p:bldP spid="185" grpId="0" animBg="1"/>
      <p:bldP spid="185" grpId="1" animBg="1"/>
      <p:bldP spid="185" grpId="2" animBg="1"/>
      <p:bldP spid="186" grpId="0" animBg="1"/>
      <p:bldP spid="186" grpId="1" animBg="1"/>
      <p:bldP spid="186" grpId="2" animBg="1"/>
      <p:bldP spid="187" grpId="0" animBg="1"/>
      <p:bldP spid="187" grpId="1" animBg="1"/>
      <p:bldP spid="187" grpId="2" animBg="1"/>
      <p:bldP spid="1024" grpId="0" animBg="1"/>
      <p:bldP spid="8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er\d\Old_data\VIPUL\chemistry images\2-6-2014\potassium permanganate diffu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52" y="866610"/>
            <a:ext cx="2619291" cy="39530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80923" y="260350"/>
            <a:ext cx="7496277" cy="369332"/>
          </a:xfrm>
          <a:prstGeom prst="rect">
            <a:avLst/>
          </a:prstGeom>
          <a:solidFill>
            <a:srgbClr val="002060"/>
          </a:solidFill>
        </p:spPr>
        <p:style>
          <a:lnRef idx="3">
            <a:schemeClr val="lt1"/>
          </a:lnRef>
          <a:fillRef idx="1">
            <a:schemeClr val="accent1"/>
          </a:fillRef>
          <a:effectRef idx="1">
            <a:schemeClr val="accent1"/>
          </a:effectRef>
          <a:fontRef idx="minor">
            <a:schemeClr val="lt1"/>
          </a:fontRef>
        </p:style>
        <p:txBody>
          <a:bodyPr wrap="square">
            <a:spAutoFit/>
          </a:bodyPr>
          <a:lstStyle/>
          <a:p>
            <a:pPr marL="457200" indent="-457200" fontAlgn="auto">
              <a:spcBef>
                <a:spcPts val="0"/>
              </a:spcBef>
              <a:spcAft>
                <a:spcPts val="0"/>
              </a:spcAft>
              <a:buFont typeface="Wingdings" pitchFamily="2" charset="2"/>
              <a:buChar char="v"/>
              <a:defRPr/>
            </a:pPr>
            <a:r>
              <a:rPr lang="en-US" sz="1800" b="1" dirty="0">
                <a:solidFill>
                  <a:schemeClr val="bg1"/>
                </a:solidFill>
                <a:latin typeface="Bookman Old Style" pitchFamily="18" charset="0"/>
              </a:rPr>
              <a:t>PARTICLES </a:t>
            </a:r>
            <a:r>
              <a:rPr lang="en-US" sz="1800" b="1" dirty="0" smtClean="0">
                <a:solidFill>
                  <a:schemeClr val="bg1"/>
                </a:solidFill>
                <a:latin typeface="Bookman Old Style" pitchFamily="18" charset="0"/>
              </a:rPr>
              <a:t>OF MATTER ARE CONTINUOUSLY MOVING</a:t>
            </a:r>
            <a:endParaRPr lang="en-US" sz="1800" b="1" dirty="0">
              <a:solidFill>
                <a:schemeClr val="bg1"/>
              </a:solidFill>
              <a:latin typeface="Bookman Old Style" pitchFamily="18" charset="0"/>
            </a:endParaRPr>
          </a:p>
        </p:txBody>
      </p:sp>
      <p:grpSp>
        <p:nvGrpSpPr>
          <p:cNvPr id="7" name="Group 6"/>
          <p:cNvGrpSpPr/>
          <p:nvPr/>
        </p:nvGrpSpPr>
        <p:grpSpPr>
          <a:xfrm>
            <a:off x="3543300" y="1047750"/>
            <a:ext cx="4610100" cy="1080852"/>
            <a:chOff x="3328420" y="766783"/>
            <a:chExt cx="2234793" cy="1141045"/>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8" name="Round Diagonal Corner Rectangle 7"/>
            <p:cNvSpPr/>
            <p:nvPr/>
          </p:nvSpPr>
          <p:spPr>
            <a:xfrm>
              <a:off x="3331474" y="766783"/>
              <a:ext cx="2231739" cy="1141045"/>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0" name="TextBox 9"/>
            <p:cNvSpPr txBox="1"/>
            <p:nvPr/>
          </p:nvSpPr>
          <p:spPr>
            <a:xfrm>
              <a:off x="3328420" y="770619"/>
              <a:ext cx="2234793" cy="1137208"/>
            </a:xfrm>
            <a:prstGeom prst="rect">
              <a:avLst/>
            </a:prstGeom>
            <a:grpFill/>
          </p:spPr>
          <p:txBody>
            <a:bodyPr wrap="square" rtlCol="0">
              <a:spAutoFit/>
            </a:bodyPr>
            <a:lstStyle/>
            <a:p>
              <a:r>
                <a:rPr lang="en-US" b="1" dirty="0">
                  <a:latin typeface="Bookman Old Style" pitchFamily="18" charset="0"/>
                  <a:cs typeface="Arabic Typesetting" pitchFamily="66" charset="-78"/>
                </a:rPr>
                <a:t>Potassium permanganate particles spread throughout the water particles and mix up on their own without stirring because ‘they are moving’ or they are in motion.</a:t>
              </a:r>
            </a:p>
          </p:txBody>
        </p:sp>
      </p:grpSp>
      <p:grpSp>
        <p:nvGrpSpPr>
          <p:cNvPr id="11" name="Group 10"/>
          <p:cNvGrpSpPr/>
          <p:nvPr/>
        </p:nvGrpSpPr>
        <p:grpSpPr>
          <a:xfrm>
            <a:off x="3505200" y="2302704"/>
            <a:ext cx="4610100" cy="1080852"/>
            <a:chOff x="3328420" y="766783"/>
            <a:chExt cx="2234793" cy="1141045"/>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2" name="Round Diagonal Corner Rectangle 11"/>
            <p:cNvSpPr/>
            <p:nvPr/>
          </p:nvSpPr>
          <p:spPr>
            <a:xfrm>
              <a:off x="3331474" y="766783"/>
              <a:ext cx="2231739" cy="1141045"/>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3" name="TextBox 12"/>
            <p:cNvSpPr txBox="1"/>
            <p:nvPr/>
          </p:nvSpPr>
          <p:spPr>
            <a:xfrm>
              <a:off x="3328420" y="770619"/>
              <a:ext cx="2234793" cy="1137208"/>
            </a:xfrm>
            <a:prstGeom prst="rect">
              <a:avLst/>
            </a:prstGeom>
            <a:grpFill/>
          </p:spPr>
          <p:txBody>
            <a:bodyPr wrap="square" rtlCol="0">
              <a:spAutoFit/>
            </a:bodyPr>
            <a:lstStyle/>
            <a:p>
              <a:r>
                <a:rPr lang="en-US" b="1" dirty="0">
                  <a:latin typeface="Bookman Old Style" pitchFamily="18" charset="0"/>
                  <a:cs typeface="Arabic Typesetting" pitchFamily="66" charset="-78"/>
                </a:rPr>
                <a:t>This movement of different particles among each other </a:t>
              </a:r>
              <a:r>
                <a:rPr lang="en-US" b="1" dirty="0" smtClean="0">
                  <a:latin typeface="Bookman Old Style" pitchFamily="18" charset="0"/>
                  <a:cs typeface="Arabic Typesetting" pitchFamily="66" charset="-78"/>
                </a:rPr>
                <a:t>(</a:t>
              </a:r>
              <a:r>
                <a:rPr lang="en-US" b="1" dirty="0">
                  <a:latin typeface="Bookman Old Style" pitchFamily="18" charset="0"/>
                  <a:cs typeface="Arabic Typesetting" pitchFamily="66" charset="-78"/>
                </a:rPr>
                <a:t>on their own), so that they become mixed uniformly, is called diffusion.</a:t>
              </a:r>
            </a:p>
          </p:txBody>
        </p:sp>
      </p:grpSp>
      <p:grpSp>
        <p:nvGrpSpPr>
          <p:cNvPr id="14" name="Group 13"/>
          <p:cNvGrpSpPr/>
          <p:nvPr/>
        </p:nvGrpSpPr>
        <p:grpSpPr>
          <a:xfrm>
            <a:off x="3486100" y="3546498"/>
            <a:ext cx="4667300" cy="588409"/>
            <a:chOff x="3328420" y="766783"/>
            <a:chExt cx="1818849" cy="621177"/>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5" name="Round Diagonal Corner Rectangle 14"/>
            <p:cNvSpPr/>
            <p:nvPr/>
          </p:nvSpPr>
          <p:spPr>
            <a:xfrm>
              <a:off x="3331474" y="766783"/>
              <a:ext cx="1815795" cy="621177"/>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16" name="TextBox 15"/>
            <p:cNvSpPr txBox="1"/>
            <p:nvPr/>
          </p:nvSpPr>
          <p:spPr>
            <a:xfrm>
              <a:off x="3328420" y="770619"/>
              <a:ext cx="1818847" cy="617341"/>
            </a:xfrm>
            <a:prstGeom prst="rect">
              <a:avLst/>
            </a:prstGeom>
            <a:grpFill/>
          </p:spPr>
          <p:txBody>
            <a:bodyPr wrap="square" rtlCol="0">
              <a:spAutoFit/>
            </a:bodyPr>
            <a:lstStyle/>
            <a:p>
              <a:r>
                <a:rPr lang="en-US" b="1" dirty="0">
                  <a:latin typeface="Bookman Old Style" pitchFamily="18" charset="0"/>
                  <a:cs typeface="Arabic Typesetting" pitchFamily="66" charset="-78"/>
                </a:rPr>
                <a:t>This indicates, </a:t>
              </a:r>
              <a:r>
                <a:rPr lang="en-US" b="1" dirty="0" smtClean="0">
                  <a:latin typeface="Bookman Old Style" pitchFamily="18" charset="0"/>
                  <a:cs typeface="Arabic Typesetting" pitchFamily="66" charset="-78"/>
                </a:rPr>
                <a:t>particles of matter are continuously moving</a:t>
              </a:r>
              <a:endParaRPr lang="en-US" b="1" dirty="0">
                <a:latin typeface="Bookman Old Style" pitchFamily="18" charset="0"/>
                <a:cs typeface="Arabic Typesetting" pitchFamily="66" charset="-78"/>
              </a:endParaRPr>
            </a:p>
          </p:txBody>
        </p:sp>
      </p:grpSp>
    </p:spTree>
    <p:extLst>
      <p:ext uri="{BB962C8B-B14F-4D97-AF65-F5344CB8AC3E}">
        <p14:creationId xmlns:p14="http://schemas.microsoft.com/office/powerpoint/2010/main" val="1883401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5</a:t>
            </a:r>
            <a:endParaRPr lang="en-US" sz="2800" dirty="0">
              <a:latin typeface="Algerian" panose="04020705040A02060702" pitchFamily="82" charset="0"/>
            </a:endParaRPr>
          </a:p>
        </p:txBody>
      </p:sp>
      <p:sp>
        <p:nvSpPr>
          <p:cNvPr id="6" name="Title 7"/>
          <p:cNvSpPr txBox="1">
            <a:spLocks/>
          </p:cNvSpPr>
          <p:nvPr/>
        </p:nvSpPr>
        <p:spPr bwMode="auto">
          <a:xfrm>
            <a:off x="806019" y="2419350"/>
            <a:ext cx="4527981" cy="11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Particles of matter are continuously </a:t>
            </a:r>
            <a:r>
              <a:rPr lang="en-US" altLang="en-US" sz="2400" dirty="0" smtClean="0">
                <a:solidFill>
                  <a:srgbClr val="FF6600"/>
                </a:solidFill>
                <a:latin typeface="Bookman Old Style" pitchFamily="18" charset="0"/>
              </a:rPr>
              <a:t>moving</a:t>
            </a:r>
          </a:p>
          <a:p>
            <a:pPr marL="342900" indent="-342900">
              <a:buFont typeface="Arial" pitchFamily="34" charset="0"/>
              <a:buChar char="•"/>
            </a:pPr>
            <a:r>
              <a:rPr lang="en-US" altLang="en-US" sz="2400" dirty="0" smtClean="0">
                <a:solidFill>
                  <a:srgbClr val="FF6600"/>
                </a:solidFill>
                <a:latin typeface="Bookman Old Style" pitchFamily="18" charset="0"/>
              </a:rPr>
              <a:t>Brownian </a:t>
            </a:r>
            <a:r>
              <a:rPr lang="en-US" altLang="en-US" sz="2400" dirty="0">
                <a:solidFill>
                  <a:srgbClr val="FF6600"/>
                </a:solidFill>
                <a:latin typeface="Bookman Old Style" pitchFamily="18" charset="0"/>
              </a:rPr>
              <a:t>motion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78569211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incenceStick.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3496" y="494168"/>
            <a:ext cx="2552181"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dmin\Desktop\CSC_BOY-SMELLING-COOKIES.jpg"/>
          <p:cNvPicPr>
            <a:picLocks noChangeAspect="1" noChangeArrowheads="1"/>
          </p:cNvPicPr>
          <p:nvPr/>
        </p:nvPicPr>
        <p:blipFill rotWithShape="1">
          <a:blip r:embed="rId3" cstate="print">
            <a:clrChange>
              <a:clrFrom>
                <a:srgbClr val="FFFFFE"/>
              </a:clrFrom>
              <a:clrTo>
                <a:srgbClr val="FFFFFE">
                  <a:alpha val="0"/>
                </a:srgbClr>
              </a:clrTo>
            </a:clrChange>
            <a:extLst>
              <a:ext uri="{BEBA8EAE-BF5A-486C-A8C5-ECC9F3942E4B}">
                <a14:imgProps xmlns:a14="http://schemas.microsoft.com/office/drawing/2010/main">
                  <a14:imgLayer r:embed="rId4">
                    <a14:imgEffect>
                      <a14:backgroundRemoval t="2724" b="73878" l="46136" r="93091">
                        <a14:foregroundMark x1="35129" y1="54327" x2="42740" y2="39744"/>
                        <a14:foregroundMark x1="38993" y1="60577" x2="46604" y2="43269"/>
                        <a14:foregroundMark x1="40984" y1="60897" x2="46956" y2="49679"/>
                        <a14:foregroundMark x1="37939" y1="46154" x2="42506" y2="38301"/>
                        <a14:foregroundMark x1="75644" y1="71154" x2="83255" y2="69712"/>
                        <a14:foregroundMark x1="79625" y1="71474" x2="83958" y2="71474"/>
                        <a14:backgroundMark x1="38173" y1="46154" x2="40515" y2="42788"/>
                        <a14:backgroundMark x1="40867" y1="42788" x2="41218" y2="41346"/>
                        <a14:backgroundMark x1="40632" y1="44071" x2="40984" y2="43109"/>
                        <a14:backgroundMark x1="40164" y1="45032" x2="40632" y2="44551"/>
                        <a14:backgroundMark x1="39344" y1="55929" x2="39227" y2="56410"/>
                        <a14:backgroundMark x1="43091" y1="49199" x2="43208" y2="49038"/>
                        <a14:backgroundMark x1="43677" y1="48558" x2="44379" y2="47756"/>
                        <a14:backgroundMark x1="44965" y1="48077" x2="45550" y2="47115"/>
                        <a14:backgroundMark x1="45667" y1="44071" x2="46136" y2="42628"/>
                        <a14:backgroundMark x1="45082" y1="46154" x2="45667" y2="44872"/>
                        <a14:backgroundMark x1="44496" y1="50000" x2="45199" y2="48718"/>
                        <a14:backgroundMark x1="43443" y1="50962" x2="44731" y2="49679"/>
                        <a14:backgroundMark x1="43677" y1="53045" x2="44731" y2="51923"/>
                        <a14:backgroundMark x1="44965" y1="51763" x2="47307" y2="49038"/>
                        <a14:backgroundMark x1="39461" y1="61218" x2="39930" y2="63301"/>
                        <a14:backgroundMark x1="40164" y1="60737" x2="40749" y2="59776"/>
                        <a14:backgroundMark x1="41335" y1="59295" x2="42740" y2="56731"/>
                        <a14:backgroundMark x1="42506" y1="56571" x2="42740" y2="54968"/>
                        <a14:backgroundMark x1="40632" y1="57532" x2="40984" y2="56571"/>
                        <a14:backgroundMark x1="40164" y1="58333" x2="40632" y2="57532"/>
                        <a14:backgroundMark x1="43677" y1="49038" x2="45199" y2="48237"/>
                        <a14:backgroundMark x1="43208" y1="50000" x2="44731" y2="49199"/>
                        <a14:backgroundMark x1="42389" y1="51122" x2="43794" y2="50321"/>
                        <a14:backgroundMark x1="45199" y1="54167" x2="46487" y2="50962"/>
                        <a14:backgroundMark x1="44496" y1="55609" x2="44379" y2="53526"/>
                        <a14:backgroundMark x1="43326" y1="58494" x2="43326" y2="55929"/>
                        <a14:backgroundMark x1="42272" y1="59455" x2="42623" y2="57532"/>
                        <a14:backgroundMark x1="41452" y1="61218" x2="41920" y2="59135"/>
                        <a14:backgroundMark x1="41335" y1="40865" x2="44028" y2="36699"/>
                        <a14:backgroundMark x1="40984" y1="39263" x2="42740" y2="39744"/>
                        <a14:backgroundMark x1="39227" y1="41026" x2="41686" y2="40545"/>
                        <a14:backgroundMark x1="38759" y1="43910" x2="40632" y2="42788"/>
                        <a14:backgroundMark x1="37705" y1="45032" x2="39227" y2="44872"/>
                        <a14:backgroundMark x1="37002" y1="53365" x2="39227" y2="48237"/>
                        <a14:backgroundMark x1="36417" y1="52564" x2="37354" y2="50000"/>
                        <a14:backgroundMark x1="37705" y1="50000" x2="38407" y2="48077"/>
                      </a14:backgroundRemoval>
                    </a14:imgEffect>
                  </a14:imgLayer>
                </a14:imgProps>
              </a:ext>
              <a:ext uri="{28A0092B-C50C-407E-A947-70E740481C1C}">
                <a14:useLocalDpi xmlns:a14="http://schemas.microsoft.com/office/drawing/2010/main" val="0"/>
              </a:ext>
            </a:extLst>
          </a:blip>
          <a:srcRect l="34744" t="5549" r="8459" b="27862"/>
          <a:stretch/>
        </p:blipFill>
        <p:spPr bwMode="auto">
          <a:xfrm flipH="1">
            <a:off x="31395" y="2531260"/>
            <a:ext cx="2016225" cy="17281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Admin\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806955"/>
            <a:ext cx="1876425" cy="13906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Users\Admin\Desktop\CSC_BOY-SMELLING-COOKIES.jpg"/>
          <p:cNvPicPr>
            <a:picLocks noChangeAspect="1" noChangeArrowheads="1"/>
          </p:cNvPicPr>
          <p:nvPr/>
        </p:nvPicPr>
        <p:blipFill rotWithShape="1">
          <a:blip r:embed="rId6" cstate="print">
            <a:clrChange>
              <a:clrFrom>
                <a:srgbClr val="FFFFFE"/>
              </a:clrFrom>
              <a:clrTo>
                <a:srgbClr val="FFFFFE">
                  <a:alpha val="0"/>
                </a:srgbClr>
              </a:clrTo>
            </a:clrChange>
            <a:extLst>
              <a:ext uri="{BEBA8EAE-BF5A-486C-A8C5-ECC9F3942E4B}">
                <a14:imgProps xmlns:a14="http://schemas.microsoft.com/office/drawing/2010/main">
                  <a14:imgLayer r:embed="rId4">
                    <a14:imgEffect>
                      <a14:backgroundRemoval t="2850" b="73964" l="32955" r="93182">
                        <a14:foregroundMark x1="35129" y1="54327" x2="42740" y2="39744"/>
                        <a14:foregroundMark x1="38993" y1="60577" x2="46604" y2="43269"/>
                        <a14:foregroundMark x1="40984" y1="60897" x2="46956" y2="49679"/>
                        <a14:foregroundMark x1="37939" y1="46154" x2="42506" y2="38301"/>
                        <a14:foregroundMark x1="75644" y1="71154" x2="83255" y2="69712"/>
                        <a14:foregroundMark x1="79625" y1="71474" x2="83958" y2="71474"/>
                        <a14:backgroundMark x1="38173" y1="46154" x2="40515" y2="42788"/>
                        <a14:backgroundMark x1="40867" y1="42788" x2="41218" y2="41346"/>
                        <a14:backgroundMark x1="40632" y1="44071" x2="40984" y2="43109"/>
                        <a14:backgroundMark x1="40164" y1="45032" x2="40632" y2="44551"/>
                        <a14:backgroundMark x1="39344" y1="55929" x2="39227" y2="56410"/>
                        <a14:backgroundMark x1="43091" y1="49199" x2="43208" y2="49038"/>
                        <a14:backgroundMark x1="43677" y1="48558" x2="44379" y2="47756"/>
                        <a14:backgroundMark x1="44965" y1="48077" x2="45550" y2="47115"/>
                        <a14:backgroundMark x1="45667" y1="44071" x2="46136" y2="42628"/>
                        <a14:backgroundMark x1="45082" y1="46154" x2="45667" y2="44872"/>
                        <a14:backgroundMark x1="44496" y1="50000" x2="45199" y2="48718"/>
                        <a14:backgroundMark x1="43443" y1="50962" x2="44731" y2="49679"/>
                        <a14:backgroundMark x1="43677" y1="53045" x2="44731" y2="51923"/>
                        <a14:backgroundMark x1="44965" y1="51763" x2="47307" y2="49038"/>
                        <a14:backgroundMark x1="39461" y1="61218" x2="39930" y2="63301"/>
                        <a14:backgroundMark x1="40164" y1="60737" x2="40749" y2="59776"/>
                        <a14:backgroundMark x1="41335" y1="59295" x2="42740" y2="56731"/>
                        <a14:backgroundMark x1="42506" y1="56571" x2="42740" y2="54968"/>
                        <a14:backgroundMark x1="40632" y1="57532" x2="40984" y2="56571"/>
                        <a14:backgroundMark x1="40164" y1="58333" x2="40632" y2="57532"/>
                        <a14:backgroundMark x1="43677" y1="49038" x2="45199" y2="48237"/>
                        <a14:backgroundMark x1="43208" y1="50000" x2="44731" y2="49199"/>
                        <a14:backgroundMark x1="42389" y1="51122" x2="43794" y2="50321"/>
                        <a14:backgroundMark x1="45199" y1="54167" x2="46487" y2="50962"/>
                        <a14:backgroundMark x1="44496" y1="55609" x2="44379" y2="53526"/>
                        <a14:backgroundMark x1="43326" y1="58494" x2="43326" y2="55929"/>
                        <a14:backgroundMark x1="42272" y1="59455" x2="42623" y2="57532"/>
                        <a14:backgroundMark x1="41452" y1="61218" x2="41920" y2="59135"/>
                        <a14:backgroundMark x1="41335" y1="40865" x2="44028" y2="36699"/>
                        <a14:backgroundMark x1="40984" y1="39263" x2="42740" y2="39744"/>
                        <a14:backgroundMark x1="39227" y1="41026" x2="41686" y2="40545"/>
                        <a14:backgroundMark x1="38759" y1="43910" x2="40632" y2="42788"/>
                        <a14:backgroundMark x1="37705" y1="45032" x2="39227" y2="44872"/>
                        <a14:backgroundMark x1="37002" y1="53365" x2="39227" y2="48237"/>
                        <a14:backgroundMark x1="36417" y1="52564" x2="37354" y2="50000"/>
                        <a14:backgroundMark x1="37705" y1="50000" x2="38407" y2="48077"/>
                      </a14:backgroundRemoval>
                    </a14:imgEffect>
                  </a14:imgLayer>
                </a14:imgProps>
              </a:ext>
              <a:ext uri="{28A0092B-C50C-407E-A947-70E740481C1C}">
                <a14:useLocalDpi xmlns:a14="http://schemas.microsoft.com/office/drawing/2010/main" val="0"/>
              </a:ext>
            </a:extLst>
          </a:blip>
          <a:srcRect l="34744" t="5549" r="8459" b="27862"/>
          <a:stretch/>
        </p:blipFill>
        <p:spPr bwMode="auto">
          <a:xfrm flipH="1">
            <a:off x="56795" y="2468251"/>
            <a:ext cx="2016225" cy="1728192"/>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41223" y="260350"/>
            <a:ext cx="7559777" cy="369332"/>
          </a:xfrm>
          <a:prstGeom prst="rect">
            <a:avLst/>
          </a:prstGeom>
          <a:solidFill>
            <a:srgbClr val="002060"/>
          </a:solidFill>
        </p:spPr>
        <p:style>
          <a:lnRef idx="3">
            <a:schemeClr val="lt1"/>
          </a:lnRef>
          <a:fillRef idx="1">
            <a:schemeClr val="accent1"/>
          </a:fillRef>
          <a:effectRef idx="1">
            <a:schemeClr val="accent1"/>
          </a:effectRef>
          <a:fontRef idx="minor">
            <a:schemeClr val="lt1"/>
          </a:fontRef>
        </p:style>
        <p:txBody>
          <a:bodyPr wrap="square">
            <a:spAutoFit/>
          </a:bodyPr>
          <a:lstStyle/>
          <a:p>
            <a:pPr marL="457200" indent="-457200" fontAlgn="auto">
              <a:spcBef>
                <a:spcPts val="0"/>
              </a:spcBef>
              <a:spcAft>
                <a:spcPts val="0"/>
              </a:spcAft>
              <a:buFont typeface="Wingdings" pitchFamily="2" charset="2"/>
              <a:buChar char="v"/>
              <a:defRPr/>
            </a:pPr>
            <a:r>
              <a:rPr lang="en-US" sz="1800" b="1" dirty="0">
                <a:solidFill>
                  <a:schemeClr val="bg1"/>
                </a:solidFill>
                <a:latin typeface="Bookman Old Style" pitchFamily="18" charset="0"/>
              </a:rPr>
              <a:t>PARTICLES </a:t>
            </a:r>
            <a:r>
              <a:rPr lang="en-US" sz="1800" b="1" dirty="0" smtClean="0">
                <a:solidFill>
                  <a:schemeClr val="bg1"/>
                </a:solidFill>
                <a:latin typeface="Bookman Old Style" pitchFamily="18" charset="0"/>
              </a:rPr>
              <a:t>OF MATTER ARE CONTINUOUSLY MOVING</a:t>
            </a:r>
            <a:endParaRPr lang="en-US" sz="1800" b="1" dirty="0">
              <a:solidFill>
                <a:schemeClr val="bg1"/>
              </a:solidFill>
              <a:latin typeface="Bookman Old Style" pitchFamily="18" charset="0"/>
            </a:endParaRPr>
          </a:p>
        </p:txBody>
      </p:sp>
      <p:grpSp>
        <p:nvGrpSpPr>
          <p:cNvPr id="27" name="Group 26"/>
          <p:cNvGrpSpPr/>
          <p:nvPr/>
        </p:nvGrpSpPr>
        <p:grpSpPr>
          <a:xfrm>
            <a:off x="3238496" y="717552"/>
            <a:ext cx="4610104" cy="610113"/>
            <a:chOff x="3328420" y="750974"/>
            <a:chExt cx="2234795" cy="644090"/>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31" name="Round Diagonal Corner Rectangle 30"/>
            <p:cNvSpPr/>
            <p:nvPr/>
          </p:nvSpPr>
          <p:spPr>
            <a:xfrm>
              <a:off x="3331473" y="750974"/>
              <a:ext cx="2231742" cy="644090"/>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33" name="TextBox 32"/>
            <p:cNvSpPr txBox="1"/>
            <p:nvPr/>
          </p:nvSpPr>
          <p:spPr>
            <a:xfrm>
              <a:off x="3328420" y="770619"/>
              <a:ext cx="2234793" cy="617341"/>
            </a:xfrm>
            <a:prstGeom prst="rect">
              <a:avLst/>
            </a:prstGeom>
            <a:grpFill/>
          </p:spPr>
          <p:txBody>
            <a:bodyPr wrap="square" rtlCol="0">
              <a:spAutoFit/>
            </a:bodyPr>
            <a:lstStyle/>
            <a:p>
              <a:r>
                <a:rPr lang="en-US" b="1" dirty="0">
                  <a:latin typeface="Bookman Old Style" pitchFamily="18" charset="0"/>
                  <a:cs typeface="Arabic Typesetting" pitchFamily="66" charset="-78"/>
                </a:rPr>
                <a:t>Why are we not able to smell an unlit incense stick from a distance?</a:t>
              </a:r>
            </a:p>
          </p:txBody>
        </p:sp>
      </p:grpSp>
      <p:grpSp>
        <p:nvGrpSpPr>
          <p:cNvPr id="34" name="Group 33"/>
          <p:cNvGrpSpPr/>
          <p:nvPr/>
        </p:nvGrpSpPr>
        <p:grpSpPr>
          <a:xfrm>
            <a:off x="3238496" y="1403398"/>
            <a:ext cx="4610104" cy="995470"/>
            <a:chOff x="3328420" y="750974"/>
            <a:chExt cx="2234795" cy="1050907"/>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35" name="Round Diagonal Corner Rectangle 34"/>
            <p:cNvSpPr/>
            <p:nvPr/>
          </p:nvSpPr>
          <p:spPr>
            <a:xfrm>
              <a:off x="3331473" y="750974"/>
              <a:ext cx="2231742" cy="1050907"/>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36" name="TextBox 35"/>
            <p:cNvSpPr txBox="1"/>
            <p:nvPr/>
          </p:nvSpPr>
          <p:spPr>
            <a:xfrm>
              <a:off x="3328420" y="770619"/>
              <a:ext cx="2234793" cy="877275"/>
            </a:xfrm>
            <a:prstGeom prst="rect">
              <a:avLst/>
            </a:prstGeom>
            <a:grpFill/>
          </p:spPr>
          <p:txBody>
            <a:bodyPr wrap="square" rtlCol="0">
              <a:spAutoFit/>
            </a:bodyPr>
            <a:lstStyle/>
            <a:p>
              <a:r>
                <a:rPr lang="en-US" b="1" dirty="0">
                  <a:latin typeface="Bookman Old Style" pitchFamily="18" charset="0"/>
                  <a:cs typeface="Arabic Typesetting" pitchFamily="66" charset="-78"/>
                </a:rPr>
                <a:t>When we light (or burn) an incense stick in one corner of a room, its fragrance spreads in the whole room quickly.</a:t>
              </a:r>
            </a:p>
          </p:txBody>
        </p:sp>
      </p:grpSp>
      <p:grpSp>
        <p:nvGrpSpPr>
          <p:cNvPr id="37" name="Group 36"/>
          <p:cNvGrpSpPr/>
          <p:nvPr/>
        </p:nvGrpSpPr>
        <p:grpSpPr>
          <a:xfrm>
            <a:off x="3238496" y="2474601"/>
            <a:ext cx="4610104" cy="887142"/>
            <a:chOff x="3328420" y="745063"/>
            <a:chExt cx="2234795" cy="936546"/>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38" name="Round Diagonal Corner Rectangle 37"/>
            <p:cNvSpPr/>
            <p:nvPr/>
          </p:nvSpPr>
          <p:spPr>
            <a:xfrm>
              <a:off x="3331473" y="745063"/>
              <a:ext cx="2231742" cy="936546"/>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39" name="TextBox 38"/>
            <p:cNvSpPr txBox="1"/>
            <p:nvPr/>
          </p:nvSpPr>
          <p:spPr>
            <a:xfrm>
              <a:off x="3328420" y="770619"/>
              <a:ext cx="2234793" cy="877275"/>
            </a:xfrm>
            <a:prstGeom prst="rect">
              <a:avLst/>
            </a:prstGeom>
            <a:grpFill/>
          </p:spPr>
          <p:txBody>
            <a:bodyPr wrap="square" rtlCol="0">
              <a:spAutoFit/>
            </a:bodyPr>
            <a:lstStyle/>
            <a:p>
              <a:r>
                <a:rPr lang="en-US" b="1" dirty="0">
                  <a:latin typeface="Bookman Old Style" pitchFamily="18" charset="0"/>
                  <a:cs typeface="Arabic Typesetting" pitchFamily="66" charset="-78"/>
                </a:rPr>
                <a:t>The particles of gases produced move rapidly in all directions, mix with the moving particles of air in the room.</a:t>
              </a:r>
            </a:p>
          </p:txBody>
        </p:sp>
      </p:grpSp>
      <p:grpSp>
        <p:nvGrpSpPr>
          <p:cNvPr id="40" name="Group 39"/>
          <p:cNvGrpSpPr/>
          <p:nvPr/>
        </p:nvGrpSpPr>
        <p:grpSpPr>
          <a:xfrm>
            <a:off x="3238496" y="3437476"/>
            <a:ext cx="4610104" cy="1101426"/>
            <a:chOff x="3328420" y="745063"/>
            <a:chExt cx="2234795" cy="1162763"/>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41" name="Round Diagonal Corner Rectangle 40"/>
            <p:cNvSpPr/>
            <p:nvPr/>
          </p:nvSpPr>
          <p:spPr>
            <a:xfrm>
              <a:off x="3331473" y="745063"/>
              <a:ext cx="2231742" cy="1162763"/>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42" name="TextBox 41"/>
            <p:cNvSpPr txBox="1"/>
            <p:nvPr/>
          </p:nvSpPr>
          <p:spPr>
            <a:xfrm>
              <a:off x="3328420" y="770619"/>
              <a:ext cx="2234793" cy="1137207"/>
            </a:xfrm>
            <a:prstGeom prst="rect">
              <a:avLst/>
            </a:prstGeom>
            <a:grpFill/>
          </p:spPr>
          <p:txBody>
            <a:bodyPr wrap="square" rtlCol="0">
              <a:spAutoFit/>
            </a:bodyPr>
            <a:lstStyle/>
            <a:p>
              <a:r>
                <a:rPr lang="en-US" b="1" dirty="0">
                  <a:latin typeface="Bookman Old Style" pitchFamily="18" charset="0"/>
                  <a:cs typeface="Arabic Typesetting" pitchFamily="66" charset="-78"/>
                </a:rPr>
                <a:t>When lit their kinetic energy increases, the fragrant molecules come in the vapour phase and are diffused in the surroundings</a:t>
              </a:r>
            </a:p>
          </p:txBody>
        </p:sp>
      </p:grpSp>
      <p:grpSp>
        <p:nvGrpSpPr>
          <p:cNvPr id="43" name="Group 42"/>
          <p:cNvGrpSpPr/>
          <p:nvPr/>
        </p:nvGrpSpPr>
        <p:grpSpPr>
          <a:xfrm>
            <a:off x="3244794" y="889662"/>
            <a:ext cx="4610104" cy="386688"/>
            <a:chOff x="3328420" y="745063"/>
            <a:chExt cx="2234795" cy="1239453"/>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44" name="Round Diagonal Corner Rectangle 43"/>
            <p:cNvSpPr/>
            <p:nvPr/>
          </p:nvSpPr>
          <p:spPr>
            <a:xfrm>
              <a:off x="3331473" y="745063"/>
              <a:ext cx="2231742" cy="1162763"/>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45" name="TextBox 44"/>
            <p:cNvSpPr txBox="1"/>
            <p:nvPr/>
          </p:nvSpPr>
          <p:spPr>
            <a:xfrm>
              <a:off x="3328420" y="899347"/>
              <a:ext cx="2234793" cy="1085169"/>
            </a:xfrm>
            <a:prstGeom prst="rect">
              <a:avLst/>
            </a:prstGeom>
            <a:grpFill/>
          </p:spPr>
          <p:txBody>
            <a:bodyPr wrap="square" rtlCol="0">
              <a:spAutoFit/>
            </a:bodyPr>
            <a:lstStyle/>
            <a:p>
              <a:r>
                <a:rPr lang="en-US" b="1" dirty="0">
                  <a:latin typeface="Bookman Old Style" pitchFamily="18" charset="0"/>
                  <a:cs typeface="Arabic Typesetting" pitchFamily="66" charset="-78"/>
                </a:rPr>
                <a:t>What is kinetic energy?</a:t>
              </a:r>
            </a:p>
          </p:txBody>
        </p:sp>
      </p:grpSp>
      <p:grpSp>
        <p:nvGrpSpPr>
          <p:cNvPr id="46" name="Group 45"/>
          <p:cNvGrpSpPr/>
          <p:nvPr/>
        </p:nvGrpSpPr>
        <p:grpSpPr>
          <a:xfrm>
            <a:off x="3251092" y="1371648"/>
            <a:ext cx="4610104" cy="855205"/>
            <a:chOff x="3328420" y="745063"/>
            <a:chExt cx="2234795" cy="902830"/>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47" name="Round Diagonal Corner Rectangle 46"/>
            <p:cNvSpPr/>
            <p:nvPr/>
          </p:nvSpPr>
          <p:spPr>
            <a:xfrm>
              <a:off x="3331473" y="745063"/>
              <a:ext cx="2231742" cy="902830"/>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48" name="TextBox 47"/>
            <p:cNvSpPr txBox="1"/>
            <p:nvPr/>
          </p:nvSpPr>
          <p:spPr>
            <a:xfrm>
              <a:off x="3328420" y="770619"/>
              <a:ext cx="2234793" cy="877274"/>
            </a:xfrm>
            <a:prstGeom prst="rect">
              <a:avLst/>
            </a:prstGeom>
            <a:grpFill/>
          </p:spPr>
          <p:txBody>
            <a:bodyPr wrap="square" rtlCol="0">
              <a:spAutoFit/>
            </a:bodyPr>
            <a:lstStyle/>
            <a:p>
              <a:r>
                <a:rPr lang="en-US" b="1" dirty="0">
                  <a:solidFill>
                    <a:sysClr val="windowText" lastClr="000000"/>
                  </a:solidFill>
                  <a:latin typeface="Bookman Old Style" pitchFamily="18" charset="0"/>
                  <a:cs typeface="Arabic Typesetting" pitchFamily="66" charset="-78"/>
                </a:rPr>
                <a:t>The kinetic energy of an object is the energy which it possesses due to its motion </a:t>
              </a:r>
            </a:p>
          </p:txBody>
        </p:sp>
      </p:grpSp>
    </p:spTree>
    <p:extLst>
      <p:ext uri="{BB962C8B-B14F-4D97-AF65-F5344CB8AC3E}">
        <p14:creationId xmlns:p14="http://schemas.microsoft.com/office/powerpoint/2010/main" val="1839588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4098"/>
                                        </p:tgtEl>
                                        <p:attrNameLst>
                                          <p:attrName>style.visibility</p:attrName>
                                        </p:attrNameLst>
                                      </p:cBhvr>
                                      <p:to>
                                        <p:strVal val="visible"/>
                                      </p:to>
                                    </p:set>
                                    <p:animEffect transition="in" filter="fade">
                                      <p:cBhvr>
                                        <p:cTn id="33" dur="500"/>
                                        <p:tgtEl>
                                          <p:spTgt spid="4098"/>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10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2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4"/>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7"/>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40"/>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10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95600" y="209550"/>
            <a:ext cx="3048000" cy="400110"/>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pitchFamily="18" charset="0"/>
              </a:rPr>
              <a:t>BROWNIAN MOTION</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pitchFamily="18" charset="0"/>
            </a:endParaRPr>
          </a:p>
        </p:txBody>
      </p:sp>
      <p:pic>
        <p:nvPicPr>
          <p:cNvPr id="13314" name="Picture 2" descr="I:\brownia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49300" y="1619761"/>
            <a:ext cx="2016224" cy="1409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pace_dust_medium_gif.gif"/>
          <p:cNvPicPr>
            <a:picLocks noChangeAspect="1"/>
          </p:cNvPicPr>
          <p:nvPr/>
        </p:nvPicPr>
        <p:blipFill>
          <a:blip r:embed="rId3" cstate="print"/>
          <a:stretch>
            <a:fillRect/>
          </a:stretch>
        </p:blipFill>
        <p:spPr>
          <a:xfrm>
            <a:off x="659891" y="1641094"/>
            <a:ext cx="2353815" cy="1541188"/>
          </a:xfrm>
          <a:prstGeom prst="rect">
            <a:avLst/>
          </a:prstGeom>
        </p:spPr>
      </p:pic>
      <p:sp>
        <p:nvSpPr>
          <p:cNvPr id="7" name="TextBox 6"/>
          <p:cNvSpPr txBox="1"/>
          <p:nvPr/>
        </p:nvSpPr>
        <p:spPr>
          <a:xfrm>
            <a:off x="901700" y="1607664"/>
            <a:ext cx="6553200" cy="646331"/>
          </a:xfrm>
          <a:prstGeom prst="rect">
            <a:avLst/>
          </a:prstGeom>
          <a:solidFill>
            <a:srgbClr val="FFC0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just"/>
            <a:r>
              <a:rPr lang="en-US" sz="1800" b="1" dirty="0" smtClean="0">
                <a:solidFill>
                  <a:schemeClr val="tx1"/>
                </a:solidFill>
                <a:latin typeface="Bookman Old Style" pitchFamily="18" charset="0"/>
              </a:rPr>
              <a:t>The zigzag movement of small particles suspended in a liquid (or gas) is called Brownian motion</a:t>
            </a:r>
            <a:endParaRPr lang="en-US" sz="1800" b="1" dirty="0">
              <a:solidFill>
                <a:schemeClr val="tx1"/>
              </a:solidFill>
              <a:latin typeface="Bookman Old Style" pitchFamily="18" charset="0"/>
            </a:endParaRPr>
          </a:p>
        </p:txBody>
      </p:sp>
      <p:sp>
        <p:nvSpPr>
          <p:cNvPr id="8" name="TextBox 7"/>
          <p:cNvSpPr txBox="1"/>
          <p:nvPr/>
        </p:nvSpPr>
        <p:spPr>
          <a:xfrm>
            <a:off x="546100" y="755650"/>
            <a:ext cx="7391400" cy="584775"/>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marL="285750" indent="-285750">
              <a:buFont typeface="Wingdings" pitchFamily="2" charset="2"/>
              <a:buChar char="Ø"/>
            </a:pPr>
            <a:r>
              <a:rPr lang="en-IN" b="1" dirty="0" smtClean="0">
                <a:solidFill>
                  <a:schemeClr val="bg1"/>
                </a:solidFill>
                <a:latin typeface="Bookman Old Style" pitchFamily="18" charset="0"/>
              </a:rPr>
              <a:t>The best evidence for the existence and movement of particles in liquids can be explained by </a:t>
            </a:r>
            <a:r>
              <a:rPr lang="en-US" b="1" dirty="0" smtClean="0">
                <a:solidFill>
                  <a:schemeClr val="bg1"/>
                </a:solidFill>
                <a:latin typeface="Bookman Old Style" pitchFamily="18" charset="0"/>
              </a:rPr>
              <a:t>Brownian  motion.`</a:t>
            </a:r>
            <a:endParaRPr lang="en-US" b="1" dirty="0">
              <a:solidFill>
                <a:schemeClr val="bg1"/>
              </a:solidFill>
              <a:latin typeface="Bookman Old Style" pitchFamily="18" charset="0"/>
            </a:endParaRPr>
          </a:p>
        </p:txBody>
      </p:sp>
      <p:pic>
        <p:nvPicPr>
          <p:cNvPr id="4098" name="Picture 2" descr="\\Server\d\Old_data\VIPUL\chemistry images\2-6-2014\brown_sm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016" y="1506711"/>
            <a:ext cx="1837764" cy="24547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20700" y="4095750"/>
            <a:ext cx="2792242"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pPr algn="ctr"/>
            <a:r>
              <a:rPr lang="en-US" sz="1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pitchFamily="18" charset="0"/>
              </a:rPr>
              <a:t>Robert Brown [1827]</a:t>
            </a:r>
            <a:endParaRPr lang="en-US" sz="1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pitchFamily="18" charset="0"/>
            </a:endParaRPr>
          </a:p>
        </p:txBody>
      </p:sp>
      <p:pic>
        <p:nvPicPr>
          <p:cNvPr id="4099" name="Picture 3" descr="\\Server\d\Old_data\VIPUL\chemistry images\2-6-2014\pollen grain suspended in wa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6262" y="1655409"/>
            <a:ext cx="2198914" cy="219891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73100" y="2521234"/>
            <a:ext cx="7391400" cy="338554"/>
          </a:xfrm>
          <a:prstGeom prst="rect">
            <a:avLst/>
          </a:prstGeom>
          <a:ln/>
        </p:spPr>
        <p:style>
          <a:lnRef idx="0">
            <a:schemeClr val="accent2"/>
          </a:lnRef>
          <a:fillRef idx="3">
            <a:schemeClr val="accent2"/>
          </a:fillRef>
          <a:effectRef idx="3">
            <a:schemeClr val="accent2"/>
          </a:effectRef>
          <a:fontRef idx="minor">
            <a:schemeClr val="lt1"/>
          </a:fontRef>
        </p:style>
        <p:txBody>
          <a:bodyPr wrap="square" rtlCol="0">
            <a:spAutoFit/>
          </a:bodyPr>
          <a:lstStyle/>
          <a:p>
            <a:pPr marL="285750" indent="-285750">
              <a:buFont typeface="Wingdings" pitchFamily="2" charset="2"/>
              <a:buChar char="Ø"/>
            </a:pPr>
            <a:r>
              <a:rPr lang="en-US" b="1" dirty="0" smtClean="0">
                <a:solidFill>
                  <a:schemeClr val="bg1"/>
                </a:solidFill>
                <a:latin typeface="Bookman Old Style" pitchFamily="18" charset="0"/>
              </a:rPr>
              <a:t>Brownian  motion increases on increasing the temperature </a:t>
            </a:r>
            <a:endParaRPr lang="en-US" b="1" dirty="0">
              <a:solidFill>
                <a:schemeClr val="bg1"/>
              </a:solidFill>
              <a:latin typeface="Bookman Old Style" pitchFamily="18" charset="0"/>
            </a:endParaRPr>
          </a:p>
        </p:txBody>
      </p:sp>
      <p:sp>
        <p:nvSpPr>
          <p:cNvPr id="22" name="TextBox 21"/>
          <p:cNvSpPr txBox="1"/>
          <p:nvPr/>
        </p:nvSpPr>
        <p:spPr>
          <a:xfrm>
            <a:off x="673100" y="3127027"/>
            <a:ext cx="7391400" cy="584775"/>
          </a:xfrm>
          <a:prstGeom prst="rect">
            <a:avLst/>
          </a:prstGeom>
          <a:solidFill>
            <a:srgbClr val="FFC000"/>
          </a:solidFill>
          <a:ln/>
        </p:spPr>
        <p:style>
          <a:lnRef idx="0">
            <a:schemeClr val="accent1"/>
          </a:lnRef>
          <a:fillRef idx="3">
            <a:schemeClr val="accent1"/>
          </a:fillRef>
          <a:effectRef idx="3">
            <a:schemeClr val="accent1"/>
          </a:effectRef>
          <a:fontRef idx="minor">
            <a:schemeClr val="lt1"/>
          </a:fontRef>
        </p:style>
        <p:txBody>
          <a:bodyPr wrap="square" rtlCol="0">
            <a:spAutoFit/>
          </a:bodyPr>
          <a:lstStyle/>
          <a:p>
            <a:pPr marL="285750" indent="-285750">
              <a:buFont typeface="Wingdings" pitchFamily="2" charset="2"/>
              <a:buChar char="Ø"/>
            </a:pPr>
            <a:r>
              <a:rPr lang="en-US" b="1" dirty="0" smtClean="0">
                <a:solidFill>
                  <a:schemeClr val="tx1"/>
                </a:solidFill>
                <a:latin typeface="Bookman Old Style" pitchFamily="18" charset="0"/>
              </a:rPr>
              <a:t>Diffusion and </a:t>
            </a:r>
            <a:r>
              <a:rPr lang="en-US" b="1" dirty="0">
                <a:solidFill>
                  <a:schemeClr val="tx1"/>
                </a:solidFill>
                <a:latin typeface="Bookman Old Style" pitchFamily="18" charset="0"/>
              </a:rPr>
              <a:t>Brownian  motion </a:t>
            </a:r>
            <a:r>
              <a:rPr lang="en-US" b="1" dirty="0" smtClean="0">
                <a:solidFill>
                  <a:schemeClr val="tx1"/>
                </a:solidFill>
                <a:latin typeface="Bookman Old Style" pitchFamily="18" charset="0"/>
              </a:rPr>
              <a:t>are the two processes which </a:t>
            </a:r>
          </a:p>
          <a:p>
            <a:r>
              <a:rPr lang="en-US" b="1" dirty="0">
                <a:solidFill>
                  <a:schemeClr val="tx1"/>
                </a:solidFill>
                <a:latin typeface="Bookman Old Style" pitchFamily="18" charset="0"/>
              </a:rPr>
              <a:t> </a:t>
            </a:r>
            <a:r>
              <a:rPr lang="en-US" b="1" dirty="0" smtClean="0">
                <a:solidFill>
                  <a:schemeClr val="tx1"/>
                </a:solidFill>
                <a:latin typeface="Bookman Old Style" pitchFamily="18" charset="0"/>
              </a:rPr>
              <a:t>   provide the best evidence for the motion of particles in matter.</a:t>
            </a:r>
            <a:endParaRPr lang="en-US" b="1" dirty="0">
              <a:solidFill>
                <a:schemeClr val="tx1"/>
              </a:solidFill>
              <a:latin typeface="Bookman Old Style" pitchFamily="18" charset="0"/>
            </a:endParaRPr>
          </a:p>
        </p:txBody>
      </p:sp>
      <p:grpSp>
        <p:nvGrpSpPr>
          <p:cNvPr id="23" name="Group 22"/>
          <p:cNvGrpSpPr/>
          <p:nvPr/>
        </p:nvGrpSpPr>
        <p:grpSpPr>
          <a:xfrm>
            <a:off x="3156858" y="1506711"/>
            <a:ext cx="4610104" cy="608983"/>
            <a:chOff x="3328420" y="745063"/>
            <a:chExt cx="2234795" cy="642896"/>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24" name="Round Diagonal Corner Rectangle 23"/>
            <p:cNvSpPr/>
            <p:nvPr/>
          </p:nvSpPr>
          <p:spPr>
            <a:xfrm>
              <a:off x="3331473" y="745063"/>
              <a:ext cx="2231742" cy="642896"/>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25" name="TextBox 24"/>
            <p:cNvSpPr txBox="1"/>
            <p:nvPr/>
          </p:nvSpPr>
          <p:spPr>
            <a:xfrm>
              <a:off x="3328420" y="770619"/>
              <a:ext cx="2234793" cy="617340"/>
            </a:xfrm>
            <a:prstGeom prst="rect">
              <a:avLst/>
            </a:prstGeom>
            <a:grpFill/>
          </p:spPr>
          <p:txBody>
            <a:bodyPr wrap="square" rtlCol="0">
              <a:spAutoFit/>
            </a:bodyPr>
            <a:lstStyle/>
            <a:p>
              <a:r>
                <a:rPr lang="en-US" b="1" dirty="0">
                  <a:solidFill>
                    <a:sysClr val="windowText" lastClr="000000"/>
                  </a:solidFill>
                  <a:latin typeface="Bookman Old Style" pitchFamily="18" charset="0"/>
                  <a:cs typeface="Arabic Typesetting" pitchFamily="66" charset="-78"/>
                </a:rPr>
                <a:t>He suspended extremely small pollen grains in water.</a:t>
              </a:r>
            </a:p>
          </p:txBody>
        </p:sp>
      </p:grpSp>
      <p:grpSp>
        <p:nvGrpSpPr>
          <p:cNvPr id="33" name="Group 32"/>
          <p:cNvGrpSpPr/>
          <p:nvPr/>
        </p:nvGrpSpPr>
        <p:grpSpPr>
          <a:xfrm>
            <a:off x="3162296" y="2261427"/>
            <a:ext cx="4610104" cy="836572"/>
            <a:chOff x="3328420" y="745063"/>
            <a:chExt cx="2234795" cy="883162"/>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34" name="Round Diagonal Corner Rectangle 33"/>
            <p:cNvSpPr/>
            <p:nvPr/>
          </p:nvSpPr>
          <p:spPr>
            <a:xfrm>
              <a:off x="3331473" y="745063"/>
              <a:ext cx="2231742" cy="642896"/>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35" name="TextBox 34"/>
            <p:cNvSpPr txBox="1"/>
            <p:nvPr/>
          </p:nvSpPr>
          <p:spPr>
            <a:xfrm>
              <a:off x="3328420" y="750948"/>
              <a:ext cx="2234793" cy="877277"/>
            </a:xfrm>
            <a:prstGeom prst="rect">
              <a:avLst/>
            </a:prstGeom>
            <a:grpFill/>
          </p:spPr>
          <p:txBody>
            <a:bodyPr wrap="square" rtlCol="0">
              <a:spAutoFit/>
            </a:bodyPr>
            <a:lstStyle/>
            <a:p>
              <a:r>
                <a:rPr lang="en-US" b="1" dirty="0">
                  <a:solidFill>
                    <a:sysClr val="windowText" lastClr="000000"/>
                  </a:solidFill>
                  <a:latin typeface="Bookman Old Style" pitchFamily="18" charset="0"/>
                  <a:cs typeface="Arabic Typesetting" pitchFamily="66" charset="-78"/>
                </a:rPr>
                <a:t>Under microscope he found that the </a:t>
              </a:r>
              <a:r>
                <a:rPr lang="en-US" b="1" dirty="0" err="1">
                  <a:solidFill>
                    <a:sysClr val="windowText" lastClr="000000"/>
                  </a:solidFill>
                  <a:latin typeface="Bookman Old Style" pitchFamily="18" charset="0"/>
                  <a:cs typeface="Arabic Typesetting" pitchFamily="66" charset="-78"/>
                </a:rPr>
                <a:t>pollengrains</a:t>
              </a:r>
              <a:r>
                <a:rPr lang="en-US" b="1" dirty="0">
                  <a:solidFill>
                    <a:sysClr val="windowText" lastClr="000000"/>
                  </a:solidFill>
                  <a:latin typeface="Bookman Old Style" pitchFamily="18" charset="0"/>
                  <a:cs typeface="Arabic Typesetting" pitchFamily="66" charset="-78"/>
                </a:rPr>
                <a:t> were moving rapidly throughout water in a zigzag way.</a:t>
              </a:r>
            </a:p>
          </p:txBody>
        </p:sp>
      </p:grpSp>
      <p:grpSp>
        <p:nvGrpSpPr>
          <p:cNvPr id="36" name="Group 35"/>
          <p:cNvGrpSpPr/>
          <p:nvPr/>
        </p:nvGrpSpPr>
        <p:grpSpPr>
          <a:xfrm>
            <a:off x="3156854" y="3166836"/>
            <a:ext cx="4610104" cy="836572"/>
            <a:chOff x="3328420" y="745063"/>
            <a:chExt cx="2234795" cy="883162"/>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37" name="Round Diagonal Corner Rectangle 36"/>
            <p:cNvSpPr/>
            <p:nvPr/>
          </p:nvSpPr>
          <p:spPr>
            <a:xfrm>
              <a:off x="3331473" y="745063"/>
              <a:ext cx="2231742" cy="642896"/>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38" name="TextBox 37"/>
            <p:cNvSpPr txBox="1"/>
            <p:nvPr/>
          </p:nvSpPr>
          <p:spPr>
            <a:xfrm>
              <a:off x="3328420" y="750948"/>
              <a:ext cx="2234793" cy="877277"/>
            </a:xfrm>
            <a:prstGeom prst="rect">
              <a:avLst/>
            </a:prstGeom>
            <a:grpFill/>
          </p:spPr>
          <p:txBody>
            <a:bodyPr wrap="square" rtlCol="0">
              <a:spAutoFit/>
            </a:bodyPr>
            <a:lstStyle/>
            <a:p>
              <a:r>
                <a:rPr lang="en-US" b="1" dirty="0">
                  <a:solidFill>
                    <a:sysClr val="windowText" lastClr="000000"/>
                  </a:solidFill>
                  <a:latin typeface="Bookman Old Style" pitchFamily="18" charset="0"/>
                  <a:cs typeface="Arabic Typesetting" pitchFamily="66" charset="-78"/>
                </a:rPr>
                <a:t>The </a:t>
              </a:r>
              <a:r>
                <a:rPr lang="en-US" b="1" dirty="0" err="1">
                  <a:solidFill>
                    <a:sysClr val="windowText" lastClr="000000"/>
                  </a:solidFill>
                  <a:latin typeface="Bookman Old Style" pitchFamily="18" charset="0"/>
                  <a:cs typeface="Arabic Typesetting" pitchFamily="66" charset="-78"/>
                </a:rPr>
                <a:t>pollengrains</a:t>
              </a:r>
              <a:r>
                <a:rPr lang="en-US" b="1" dirty="0">
                  <a:solidFill>
                    <a:sysClr val="windowText" lastClr="000000"/>
                  </a:solidFill>
                  <a:latin typeface="Bookman Old Style" pitchFamily="18" charset="0"/>
                  <a:cs typeface="Arabic Typesetting" pitchFamily="66" charset="-78"/>
                </a:rPr>
                <a:t> move on the surface of water because they are constantly being hit by the fast moving particles of water.</a:t>
              </a:r>
            </a:p>
          </p:txBody>
        </p:sp>
      </p:grpSp>
      <p:grpSp>
        <p:nvGrpSpPr>
          <p:cNvPr id="39" name="Group 38"/>
          <p:cNvGrpSpPr/>
          <p:nvPr/>
        </p:nvGrpSpPr>
        <p:grpSpPr>
          <a:xfrm>
            <a:off x="3209468" y="1530919"/>
            <a:ext cx="4610104" cy="1082793"/>
            <a:chOff x="3328420" y="745063"/>
            <a:chExt cx="2234795" cy="1143095"/>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40" name="Round Diagonal Corner Rectangle 39"/>
            <p:cNvSpPr/>
            <p:nvPr/>
          </p:nvSpPr>
          <p:spPr>
            <a:xfrm>
              <a:off x="3331473" y="745063"/>
              <a:ext cx="2231742" cy="642896"/>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41" name="TextBox 40"/>
            <p:cNvSpPr txBox="1"/>
            <p:nvPr/>
          </p:nvSpPr>
          <p:spPr>
            <a:xfrm>
              <a:off x="3328420" y="750948"/>
              <a:ext cx="2234793" cy="1137210"/>
            </a:xfrm>
            <a:prstGeom prst="rect">
              <a:avLst/>
            </a:prstGeom>
            <a:grpFill/>
          </p:spPr>
          <p:txBody>
            <a:bodyPr wrap="square" rtlCol="0">
              <a:spAutoFit/>
            </a:bodyPr>
            <a:lstStyle/>
            <a:p>
              <a:r>
                <a:rPr lang="en-US" b="1" dirty="0">
                  <a:solidFill>
                    <a:sysClr val="windowText" lastClr="000000"/>
                  </a:solidFill>
                  <a:latin typeface="Bookman Old Style" pitchFamily="18" charset="0"/>
                  <a:cs typeface="Arabic Typesetting" pitchFamily="66" charset="-78"/>
                </a:rPr>
                <a:t>When a beam of sunlight enters a room, we can observe tiny dust particles suspended in air which are moving rapidly in a very haphazard way</a:t>
              </a:r>
            </a:p>
          </p:txBody>
        </p:sp>
      </p:grpSp>
      <p:grpSp>
        <p:nvGrpSpPr>
          <p:cNvPr id="42" name="Group 41"/>
          <p:cNvGrpSpPr/>
          <p:nvPr/>
        </p:nvGrpSpPr>
        <p:grpSpPr>
          <a:xfrm>
            <a:off x="3214914" y="2748550"/>
            <a:ext cx="4610104" cy="836571"/>
            <a:chOff x="3328420" y="745063"/>
            <a:chExt cx="2234795" cy="883161"/>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43" name="Round Diagonal Corner Rectangle 42"/>
            <p:cNvSpPr/>
            <p:nvPr/>
          </p:nvSpPr>
          <p:spPr>
            <a:xfrm>
              <a:off x="3331473" y="745063"/>
              <a:ext cx="2231742" cy="642896"/>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endParaRPr lang="en-US"/>
            </a:p>
          </p:txBody>
        </p:sp>
        <p:sp>
          <p:nvSpPr>
            <p:cNvPr id="44" name="TextBox 43"/>
            <p:cNvSpPr txBox="1"/>
            <p:nvPr/>
          </p:nvSpPr>
          <p:spPr>
            <a:xfrm>
              <a:off x="3328420" y="750948"/>
              <a:ext cx="2234793" cy="877276"/>
            </a:xfrm>
            <a:prstGeom prst="rect">
              <a:avLst/>
            </a:prstGeom>
            <a:grpFill/>
          </p:spPr>
          <p:txBody>
            <a:bodyPr wrap="square" rtlCol="0">
              <a:spAutoFit/>
            </a:bodyPr>
            <a:lstStyle/>
            <a:p>
              <a:r>
                <a:rPr lang="en-US" b="1" dirty="0">
                  <a:solidFill>
                    <a:sysClr val="windowText" lastClr="000000"/>
                  </a:solidFill>
                  <a:latin typeface="Bookman Old Style" pitchFamily="18" charset="0"/>
                  <a:cs typeface="Arabic Typesetting" pitchFamily="66" charset="-78"/>
                </a:rPr>
                <a:t>They move here and there because they are constantly hit by the fast moving particles of air. </a:t>
              </a:r>
            </a:p>
          </p:txBody>
        </p:sp>
      </p:grpSp>
    </p:spTree>
    <p:extLst>
      <p:ext uri="{BB962C8B-B14F-4D97-AF65-F5344CB8AC3E}">
        <p14:creationId xmlns:p14="http://schemas.microsoft.com/office/powerpoint/2010/main" val="18013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wipe(up)">
                                      <p:cBhvr>
                                        <p:cTn id="17" dur="500"/>
                                        <p:tgtEl>
                                          <p:spTgt spid="409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098"/>
                                        </p:tgtEl>
                                      </p:cBhvr>
                                    </p:animEffect>
                                    <p:set>
                                      <p:cBhvr>
                                        <p:cTn id="25" dur="1" fill="hold">
                                          <p:stCondLst>
                                            <p:cond delay="499"/>
                                          </p:stCondLst>
                                        </p:cTn>
                                        <p:tgtEl>
                                          <p:spTgt spid="409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4099"/>
                                        </p:tgtEl>
                                        <p:attrNameLst>
                                          <p:attrName>style.visibility</p:attrName>
                                        </p:attrNameLst>
                                      </p:cBhvr>
                                      <p:to>
                                        <p:strVal val="visible"/>
                                      </p:to>
                                    </p:set>
                                    <p:anim calcmode="lin" valueType="num">
                                      <p:cBhvr>
                                        <p:cTn id="31" dur="500" fill="hold"/>
                                        <p:tgtEl>
                                          <p:spTgt spid="4099"/>
                                        </p:tgtEl>
                                        <p:attrNameLst>
                                          <p:attrName>ppt_w</p:attrName>
                                        </p:attrNameLst>
                                      </p:cBhvr>
                                      <p:tavLst>
                                        <p:tav tm="0">
                                          <p:val>
                                            <p:fltVal val="0"/>
                                          </p:val>
                                        </p:tav>
                                        <p:tav tm="100000">
                                          <p:val>
                                            <p:strVal val="#ppt_w"/>
                                          </p:val>
                                        </p:tav>
                                      </p:tavLst>
                                    </p:anim>
                                    <p:anim calcmode="lin" valueType="num">
                                      <p:cBhvr>
                                        <p:cTn id="32" dur="500" fill="hold"/>
                                        <p:tgtEl>
                                          <p:spTgt spid="4099"/>
                                        </p:tgtEl>
                                        <p:attrNameLst>
                                          <p:attrName>ppt_h</p:attrName>
                                        </p:attrNameLst>
                                      </p:cBhvr>
                                      <p:tavLst>
                                        <p:tav tm="0">
                                          <p:val>
                                            <p:fltVal val="0"/>
                                          </p:val>
                                        </p:tav>
                                        <p:tav tm="100000">
                                          <p:val>
                                            <p:strVal val="#ppt_h"/>
                                          </p:val>
                                        </p:tav>
                                      </p:tavLst>
                                    </p:anim>
                                    <p:animEffect transition="in" filter="fade">
                                      <p:cBhvr>
                                        <p:cTn id="33" dur="500"/>
                                        <p:tgtEl>
                                          <p:spTgt spid="4099"/>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4099"/>
                                        </p:tgtEl>
                                      </p:cBhvr>
                                    </p:animEffect>
                                    <p:set>
                                      <p:cBhvr>
                                        <p:cTn id="46" dur="1" fill="hold">
                                          <p:stCondLst>
                                            <p:cond delay="499"/>
                                          </p:stCondLst>
                                        </p:cTn>
                                        <p:tgtEl>
                                          <p:spTgt spid="4099"/>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3314"/>
                                        </p:tgtEl>
                                        <p:attrNameLst>
                                          <p:attrName>style.visibility</p:attrName>
                                        </p:attrNameLst>
                                      </p:cBhvr>
                                      <p:to>
                                        <p:strVal val="visible"/>
                                      </p:to>
                                    </p:set>
                                    <p:animEffect transition="in" filter="fade">
                                      <p:cBhvr>
                                        <p:cTn id="49" dur="500"/>
                                        <p:tgtEl>
                                          <p:spTgt spid="13314"/>
                                        </p:tgtEl>
                                      </p:cBhvr>
                                    </p:animEffect>
                                  </p:childTnLst>
                                </p:cTn>
                              </p:par>
                              <p:par>
                                <p:cTn id="50" presetID="10"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10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100"/>
                                        <p:tgtEl>
                                          <p:spTgt spid="13314"/>
                                        </p:tgtEl>
                                      </p:cBhvr>
                                    </p:animEffect>
                                    <p:set>
                                      <p:cBhvr>
                                        <p:cTn id="57" dur="1" fill="hold">
                                          <p:stCondLst>
                                            <p:cond delay="99"/>
                                          </p:stCondLst>
                                        </p:cTn>
                                        <p:tgtEl>
                                          <p:spTgt spid="13314"/>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3"/>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6"/>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6"/>
                                        </p:tgtEl>
                                        <p:attrNameLst>
                                          <p:attrName>style.visibility</p:attrName>
                                        </p:attrNameLst>
                                      </p:cBhvr>
                                      <p:to>
                                        <p:strVal val="visible"/>
                                      </p:to>
                                    </p:set>
                                  </p:childTnLst>
                                </p:cTn>
                              </p:par>
                              <p:par>
                                <p:cTn id="66" presetID="10" presetClass="entr" presetSubtype="0"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10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10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42"/>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6"/>
                                        </p:tgtEl>
                                      </p:cBhvr>
                                    </p:animEffect>
                                    <p:set>
                                      <p:cBhvr>
                                        <p:cTn id="80" dur="1" fill="hold">
                                          <p:stCondLst>
                                            <p:cond delay="499"/>
                                          </p:stCondLst>
                                        </p:cTn>
                                        <p:tgtEl>
                                          <p:spTgt spid="6"/>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39"/>
                                        </p:tgtEl>
                                        <p:attrNameLst>
                                          <p:attrName>style.visibility</p:attrName>
                                        </p:attrNameLst>
                                      </p:cBhvr>
                                      <p:to>
                                        <p:strVal val="hidden"/>
                                      </p:to>
                                    </p:set>
                                  </p:childTnLst>
                                </p:cTn>
                              </p:par>
                              <p:par>
                                <p:cTn id="83" presetID="27" presetClass="entr" presetSubtype="0" fill="hold" grpId="0" nodeType="withEffect">
                                  <p:stCondLst>
                                    <p:cond delay="0"/>
                                  </p:stCondLst>
                                  <p:iterate type="lt">
                                    <p:tmPct val="50000"/>
                                  </p:iterate>
                                  <p:childTnLst>
                                    <p:set>
                                      <p:cBhvr>
                                        <p:cTn id="84" dur="1" fill="hold">
                                          <p:stCondLst>
                                            <p:cond delay="0"/>
                                          </p:stCondLst>
                                        </p:cTn>
                                        <p:tgtEl>
                                          <p:spTgt spid="7"/>
                                        </p:tgtEl>
                                        <p:attrNameLst>
                                          <p:attrName>style.visibility</p:attrName>
                                        </p:attrNameLst>
                                      </p:cBhvr>
                                      <p:to>
                                        <p:strVal val="visible"/>
                                      </p:to>
                                    </p:set>
                                    <p:anim calcmode="discrete" valueType="clr">
                                      <p:cBhvr override="childStyle">
                                        <p:cTn id="85"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6" dur="80"/>
                                        <p:tgtEl>
                                          <p:spTgt spid="7"/>
                                        </p:tgtEl>
                                        <p:attrNameLst>
                                          <p:attrName>fillcolor</p:attrName>
                                        </p:attrNameLst>
                                      </p:cBhvr>
                                      <p:tavLst>
                                        <p:tav tm="0">
                                          <p:val>
                                            <p:clrVal>
                                              <a:schemeClr val="accent2"/>
                                            </p:clrVal>
                                          </p:val>
                                        </p:tav>
                                        <p:tav tm="50000">
                                          <p:val>
                                            <p:clrVal>
                                              <a:schemeClr val="hlink"/>
                                            </p:clrVal>
                                          </p:val>
                                        </p:tav>
                                      </p:tavLst>
                                    </p:anim>
                                    <p:set>
                                      <p:cBhvr>
                                        <p:cTn id="87" dur="80"/>
                                        <p:tgtEl>
                                          <p:spTgt spid="7"/>
                                        </p:tgtEl>
                                        <p:attrNameLst>
                                          <p:attrName>fill.type</p:attrName>
                                        </p:attrNameLst>
                                      </p:cBhvr>
                                      <p:to>
                                        <p:strVal val="solid"/>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ipe(left)">
                                      <p:cBhvr>
                                        <p:cTn id="92" dur="5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wipe(left)">
                                      <p:cBhvr>
                                        <p:cTn id="9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2" grpId="0" animBg="1"/>
      <p:bldP spid="12" grpId="1" animBg="1"/>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6</a:t>
            </a:r>
            <a:endParaRPr lang="en-US" sz="2800" dirty="0">
              <a:latin typeface="Algerian" panose="04020705040A02060702" pitchFamily="82" charset="0"/>
            </a:endParaRPr>
          </a:p>
        </p:txBody>
      </p:sp>
      <p:sp>
        <p:nvSpPr>
          <p:cNvPr id="6" name="Title 7"/>
          <p:cNvSpPr txBox="1">
            <a:spLocks/>
          </p:cNvSpPr>
          <p:nvPr/>
        </p:nvSpPr>
        <p:spPr bwMode="auto">
          <a:xfrm>
            <a:off x="806019" y="2647951"/>
            <a:ext cx="5670981" cy="8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Properties of matter </a:t>
            </a:r>
            <a:r>
              <a:rPr lang="en-US" altLang="en-US" sz="2400" dirty="0" smtClean="0">
                <a:solidFill>
                  <a:srgbClr val="FF6600"/>
                </a:solidFill>
                <a:latin typeface="Bookman Old Style" pitchFamily="18" charset="0"/>
              </a:rPr>
              <a:t> </a:t>
            </a:r>
          </a:p>
          <a:p>
            <a:pPr marL="342900" indent="-342900">
              <a:buFont typeface="Arial" pitchFamily="34" charset="0"/>
              <a:buChar char="•"/>
            </a:pPr>
            <a:r>
              <a:rPr lang="en-US" altLang="en-US" sz="2400" dirty="0" smtClean="0">
                <a:solidFill>
                  <a:srgbClr val="FF6600"/>
                </a:solidFill>
                <a:latin typeface="Bookman Old Style" pitchFamily="18" charset="0"/>
              </a:rPr>
              <a:t>Diffusion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83772032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1</a:t>
            </a:r>
            <a:endParaRPr lang="en-US" sz="2800" dirty="0">
              <a:latin typeface="Algerian" panose="04020705040A02060702" pitchFamily="82" charset="0"/>
            </a:endParaRPr>
          </a:p>
        </p:txBody>
      </p:sp>
      <p:sp>
        <p:nvSpPr>
          <p:cNvPr id="6" name="Title 7"/>
          <p:cNvSpPr txBox="1">
            <a:spLocks/>
          </p:cNvSpPr>
          <p:nvPr/>
        </p:nvSpPr>
        <p:spPr bwMode="auto">
          <a:xfrm>
            <a:off x="806019" y="2581333"/>
            <a:ext cx="5670981" cy="84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pt-BR" altLang="en-US" sz="2400" dirty="0" smtClean="0">
                <a:solidFill>
                  <a:srgbClr val="FF6600"/>
                </a:solidFill>
                <a:latin typeface="Bookman Old Style" pitchFamily="18" charset="0"/>
              </a:rPr>
              <a:t>Introduction </a:t>
            </a:r>
          </a:p>
          <a:p>
            <a:pPr marL="342900" indent="-342900">
              <a:buFont typeface="Arial" pitchFamily="34" charset="0"/>
              <a:buChar char="•"/>
            </a:pPr>
            <a:r>
              <a:rPr lang="pt-BR" altLang="en-US" sz="2400" dirty="0" smtClean="0">
                <a:solidFill>
                  <a:srgbClr val="FF6600"/>
                </a:solidFill>
                <a:latin typeface="Bookman Old Style" pitchFamily="18" charset="0"/>
              </a:rPr>
              <a:t>Definition of </a:t>
            </a:r>
            <a:r>
              <a:rPr lang="pt-BR" altLang="en-US" sz="2400" dirty="0">
                <a:solidFill>
                  <a:srgbClr val="FF6600"/>
                </a:solidFill>
                <a:latin typeface="Bookman Old Style" pitchFamily="18" charset="0"/>
              </a:rPr>
              <a:t>matter</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342982753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3921743" y="667572"/>
            <a:ext cx="4685707" cy="935187"/>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ounded Rectangle 52"/>
          <p:cNvSpPr/>
          <p:nvPr/>
        </p:nvSpPr>
        <p:spPr>
          <a:xfrm>
            <a:off x="3937000" y="742950"/>
            <a:ext cx="4685707" cy="1131577"/>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Rounded Rectangle 48"/>
          <p:cNvSpPr/>
          <p:nvPr/>
        </p:nvSpPr>
        <p:spPr>
          <a:xfrm>
            <a:off x="4366599" y="666750"/>
            <a:ext cx="3971925" cy="114564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6" name="Rounded Rectangle 45"/>
          <p:cNvSpPr/>
          <p:nvPr/>
        </p:nvSpPr>
        <p:spPr>
          <a:xfrm>
            <a:off x="5343341" y="511925"/>
            <a:ext cx="2644959" cy="70262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ectangle 37"/>
          <p:cNvSpPr/>
          <p:nvPr/>
        </p:nvSpPr>
        <p:spPr>
          <a:xfrm>
            <a:off x="711200" y="1032563"/>
            <a:ext cx="7498555" cy="8798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grpSp>
        <p:nvGrpSpPr>
          <p:cNvPr id="2" name="Group 1"/>
          <p:cNvGrpSpPr/>
          <p:nvPr/>
        </p:nvGrpSpPr>
        <p:grpSpPr>
          <a:xfrm>
            <a:off x="5326746" y="2697586"/>
            <a:ext cx="693054" cy="2190535"/>
            <a:chOff x="1589316" y="189377"/>
            <a:chExt cx="693054" cy="2409589"/>
          </a:xfrm>
        </p:grpSpPr>
        <p:sp>
          <p:nvSpPr>
            <p:cNvPr id="3" name="Rectangle 2"/>
            <p:cNvSpPr/>
            <p:nvPr/>
          </p:nvSpPr>
          <p:spPr>
            <a:xfrm>
              <a:off x="1676400" y="303894"/>
              <a:ext cx="533400" cy="217233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89316" y="2484466"/>
              <a:ext cx="685800" cy="114500"/>
            </a:xfrm>
            <a:custGeom>
              <a:avLst/>
              <a:gdLst>
                <a:gd name="connsiteX0" fmla="*/ 0 w 685800"/>
                <a:gd name="connsiteY0" fmla="*/ 0 h 158750"/>
                <a:gd name="connsiteX1" fmla="*/ 685800 w 685800"/>
                <a:gd name="connsiteY1" fmla="*/ 0 h 158750"/>
                <a:gd name="connsiteX2" fmla="*/ 685800 w 685800"/>
                <a:gd name="connsiteY2" fmla="*/ 158750 h 158750"/>
                <a:gd name="connsiteX3" fmla="*/ 0 w 685800"/>
                <a:gd name="connsiteY3" fmla="*/ 158750 h 158750"/>
                <a:gd name="connsiteX4" fmla="*/ 0 w 685800"/>
                <a:gd name="connsiteY4" fmla="*/ 0 h 158750"/>
                <a:gd name="connsiteX0" fmla="*/ 0 w 685800"/>
                <a:gd name="connsiteY0" fmla="*/ 0 h 158750"/>
                <a:gd name="connsiteX1" fmla="*/ 641350 w 685800"/>
                <a:gd name="connsiteY1" fmla="*/ 19050 h 158750"/>
                <a:gd name="connsiteX2" fmla="*/ 685800 w 685800"/>
                <a:gd name="connsiteY2" fmla="*/ 158750 h 158750"/>
                <a:gd name="connsiteX3" fmla="*/ 0 w 685800"/>
                <a:gd name="connsiteY3" fmla="*/ 158750 h 158750"/>
                <a:gd name="connsiteX4" fmla="*/ 0 w 685800"/>
                <a:gd name="connsiteY4" fmla="*/ 0 h 158750"/>
                <a:gd name="connsiteX0" fmla="*/ 0 w 685800"/>
                <a:gd name="connsiteY0" fmla="*/ 0 h 158750"/>
                <a:gd name="connsiteX1" fmla="*/ 622300 w 685800"/>
                <a:gd name="connsiteY1" fmla="*/ 6350 h 158750"/>
                <a:gd name="connsiteX2" fmla="*/ 685800 w 685800"/>
                <a:gd name="connsiteY2" fmla="*/ 158750 h 158750"/>
                <a:gd name="connsiteX3" fmla="*/ 0 w 685800"/>
                <a:gd name="connsiteY3" fmla="*/ 158750 h 158750"/>
                <a:gd name="connsiteX4" fmla="*/ 0 w 685800"/>
                <a:gd name="connsiteY4" fmla="*/ 0 h 158750"/>
                <a:gd name="connsiteX0" fmla="*/ 76200 w 685800"/>
                <a:gd name="connsiteY0" fmla="*/ 0 h 165100"/>
                <a:gd name="connsiteX1" fmla="*/ 622300 w 685800"/>
                <a:gd name="connsiteY1" fmla="*/ 12700 h 165100"/>
                <a:gd name="connsiteX2" fmla="*/ 685800 w 685800"/>
                <a:gd name="connsiteY2" fmla="*/ 165100 h 165100"/>
                <a:gd name="connsiteX3" fmla="*/ 0 w 685800"/>
                <a:gd name="connsiteY3" fmla="*/ 165100 h 165100"/>
                <a:gd name="connsiteX4" fmla="*/ 76200 w 685800"/>
                <a:gd name="connsiteY4" fmla="*/ 0 h 165100"/>
                <a:gd name="connsiteX0" fmla="*/ 76200 w 685800"/>
                <a:gd name="connsiteY0" fmla="*/ 4204 h 152400"/>
                <a:gd name="connsiteX1" fmla="*/ 622300 w 685800"/>
                <a:gd name="connsiteY1" fmla="*/ 0 h 152400"/>
                <a:gd name="connsiteX2" fmla="*/ 685800 w 685800"/>
                <a:gd name="connsiteY2" fmla="*/ 152400 h 152400"/>
                <a:gd name="connsiteX3" fmla="*/ 0 w 685800"/>
                <a:gd name="connsiteY3" fmla="*/ 152400 h 152400"/>
                <a:gd name="connsiteX4" fmla="*/ 76200 w 685800"/>
                <a:gd name="connsiteY4" fmla="*/ 4204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52400">
                  <a:moveTo>
                    <a:pt x="76200" y="4204"/>
                  </a:moveTo>
                  <a:lnTo>
                    <a:pt x="622300" y="0"/>
                  </a:lnTo>
                  <a:lnTo>
                    <a:pt x="685800" y="152400"/>
                  </a:lnTo>
                  <a:lnTo>
                    <a:pt x="0" y="152400"/>
                  </a:lnTo>
                  <a:lnTo>
                    <a:pt x="76200" y="4204"/>
                  </a:lnTo>
                  <a:close/>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p:cNvSpPr/>
            <p:nvPr/>
          </p:nvSpPr>
          <p:spPr>
            <a:xfrm flipV="1">
              <a:off x="1596570" y="189377"/>
              <a:ext cx="685800" cy="114517"/>
            </a:xfrm>
            <a:custGeom>
              <a:avLst/>
              <a:gdLst>
                <a:gd name="connsiteX0" fmla="*/ 0 w 685800"/>
                <a:gd name="connsiteY0" fmla="*/ 0 h 158750"/>
                <a:gd name="connsiteX1" fmla="*/ 685800 w 685800"/>
                <a:gd name="connsiteY1" fmla="*/ 0 h 158750"/>
                <a:gd name="connsiteX2" fmla="*/ 685800 w 685800"/>
                <a:gd name="connsiteY2" fmla="*/ 158750 h 158750"/>
                <a:gd name="connsiteX3" fmla="*/ 0 w 685800"/>
                <a:gd name="connsiteY3" fmla="*/ 158750 h 158750"/>
                <a:gd name="connsiteX4" fmla="*/ 0 w 685800"/>
                <a:gd name="connsiteY4" fmla="*/ 0 h 158750"/>
                <a:gd name="connsiteX0" fmla="*/ 0 w 685800"/>
                <a:gd name="connsiteY0" fmla="*/ 0 h 158750"/>
                <a:gd name="connsiteX1" fmla="*/ 641350 w 685800"/>
                <a:gd name="connsiteY1" fmla="*/ 19050 h 158750"/>
                <a:gd name="connsiteX2" fmla="*/ 685800 w 685800"/>
                <a:gd name="connsiteY2" fmla="*/ 158750 h 158750"/>
                <a:gd name="connsiteX3" fmla="*/ 0 w 685800"/>
                <a:gd name="connsiteY3" fmla="*/ 158750 h 158750"/>
                <a:gd name="connsiteX4" fmla="*/ 0 w 685800"/>
                <a:gd name="connsiteY4" fmla="*/ 0 h 158750"/>
                <a:gd name="connsiteX0" fmla="*/ 0 w 685800"/>
                <a:gd name="connsiteY0" fmla="*/ 0 h 158750"/>
                <a:gd name="connsiteX1" fmla="*/ 622300 w 685800"/>
                <a:gd name="connsiteY1" fmla="*/ 6350 h 158750"/>
                <a:gd name="connsiteX2" fmla="*/ 685800 w 685800"/>
                <a:gd name="connsiteY2" fmla="*/ 158750 h 158750"/>
                <a:gd name="connsiteX3" fmla="*/ 0 w 685800"/>
                <a:gd name="connsiteY3" fmla="*/ 158750 h 158750"/>
                <a:gd name="connsiteX4" fmla="*/ 0 w 685800"/>
                <a:gd name="connsiteY4" fmla="*/ 0 h 158750"/>
                <a:gd name="connsiteX0" fmla="*/ 76200 w 685800"/>
                <a:gd name="connsiteY0" fmla="*/ 0 h 165100"/>
                <a:gd name="connsiteX1" fmla="*/ 622300 w 685800"/>
                <a:gd name="connsiteY1" fmla="*/ 12700 h 165100"/>
                <a:gd name="connsiteX2" fmla="*/ 685800 w 685800"/>
                <a:gd name="connsiteY2" fmla="*/ 165100 h 165100"/>
                <a:gd name="connsiteX3" fmla="*/ 0 w 685800"/>
                <a:gd name="connsiteY3" fmla="*/ 165100 h 165100"/>
                <a:gd name="connsiteX4" fmla="*/ 76200 w 685800"/>
                <a:gd name="connsiteY4" fmla="*/ 0 h 165100"/>
                <a:gd name="connsiteX0" fmla="*/ 79375 w 685800"/>
                <a:gd name="connsiteY0" fmla="*/ 0 h 152422"/>
                <a:gd name="connsiteX1" fmla="*/ 622300 w 685800"/>
                <a:gd name="connsiteY1" fmla="*/ 22 h 152422"/>
                <a:gd name="connsiteX2" fmla="*/ 685800 w 685800"/>
                <a:gd name="connsiteY2" fmla="*/ 152422 h 152422"/>
                <a:gd name="connsiteX3" fmla="*/ 0 w 685800"/>
                <a:gd name="connsiteY3" fmla="*/ 152422 h 152422"/>
                <a:gd name="connsiteX4" fmla="*/ 79375 w 685800"/>
                <a:gd name="connsiteY4" fmla="*/ 0 h 15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52422">
                  <a:moveTo>
                    <a:pt x="79375" y="0"/>
                  </a:moveTo>
                  <a:lnTo>
                    <a:pt x="622300" y="22"/>
                  </a:lnTo>
                  <a:lnTo>
                    <a:pt x="685800" y="152422"/>
                  </a:lnTo>
                  <a:lnTo>
                    <a:pt x="0" y="152422"/>
                  </a:lnTo>
                  <a:lnTo>
                    <a:pt x="79375" y="0"/>
                  </a:lnTo>
                  <a:close/>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026232" y="2601923"/>
            <a:ext cx="689430" cy="2395725"/>
            <a:chOff x="1585686" y="2601923"/>
            <a:chExt cx="689430" cy="2395725"/>
          </a:xfrm>
        </p:grpSpPr>
        <p:sp>
          <p:nvSpPr>
            <p:cNvPr id="7" name="Rectangle 6"/>
            <p:cNvSpPr/>
            <p:nvPr/>
          </p:nvSpPr>
          <p:spPr>
            <a:xfrm>
              <a:off x="1676400" y="2707958"/>
              <a:ext cx="533400" cy="217233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p:nvPr/>
          </p:nvSpPr>
          <p:spPr>
            <a:xfrm flipV="1">
              <a:off x="1589316" y="2601923"/>
              <a:ext cx="685800" cy="114517"/>
            </a:xfrm>
            <a:custGeom>
              <a:avLst/>
              <a:gdLst>
                <a:gd name="connsiteX0" fmla="*/ 0 w 685800"/>
                <a:gd name="connsiteY0" fmla="*/ 0 h 158750"/>
                <a:gd name="connsiteX1" fmla="*/ 685800 w 685800"/>
                <a:gd name="connsiteY1" fmla="*/ 0 h 158750"/>
                <a:gd name="connsiteX2" fmla="*/ 685800 w 685800"/>
                <a:gd name="connsiteY2" fmla="*/ 158750 h 158750"/>
                <a:gd name="connsiteX3" fmla="*/ 0 w 685800"/>
                <a:gd name="connsiteY3" fmla="*/ 158750 h 158750"/>
                <a:gd name="connsiteX4" fmla="*/ 0 w 685800"/>
                <a:gd name="connsiteY4" fmla="*/ 0 h 158750"/>
                <a:gd name="connsiteX0" fmla="*/ 0 w 685800"/>
                <a:gd name="connsiteY0" fmla="*/ 0 h 158750"/>
                <a:gd name="connsiteX1" fmla="*/ 641350 w 685800"/>
                <a:gd name="connsiteY1" fmla="*/ 19050 h 158750"/>
                <a:gd name="connsiteX2" fmla="*/ 685800 w 685800"/>
                <a:gd name="connsiteY2" fmla="*/ 158750 h 158750"/>
                <a:gd name="connsiteX3" fmla="*/ 0 w 685800"/>
                <a:gd name="connsiteY3" fmla="*/ 158750 h 158750"/>
                <a:gd name="connsiteX4" fmla="*/ 0 w 685800"/>
                <a:gd name="connsiteY4" fmla="*/ 0 h 158750"/>
                <a:gd name="connsiteX0" fmla="*/ 0 w 685800"/>
                <a:gd name="connsiteY0" fmla="*/ 0 h 158750"/>
                <a:gd name="connsiteX1" fmla="*/ 622300 w 685800"/>
                <a:gd name="connsiteY1" fmla="*/ 6350 h 158750"/>
                <a:gd name="connsiteX2" fmla="*/ 685800 w 685800"/>
                <a:gd name="connsiteY2" fmla="*/ 158750 h 158750"/>
                <a:gd name="connsiteX3" fmla="*/ 0 w 685800"/>
                <a:gd name="connsiteY3" fmla="*/ 158750 h 158750"/>
                <a:gd name="connsiteX4" fmla="*/ 0 w 685800"/>
                <a:gd name="connsiteY4" fmla="*/ 0 h 158750"/>
                <a:gd name="connsiteX0" fmla="*/ 76200 w 685800"/>
                <a:gd name="connsiteY0" fmla="*/ 0 h 165100"/>
                <a:gd name="connsiteX1" fmla="*/ 622300 w 685800"/>
                <a:gd name="connsiteY1" fmla="*/ 12700 h 165100"/>
                <a:gd name="connsiteX2" fmla="*/ 685800 w 685800"/>
                <a:gd name="connsiteY2" fmla="*/ 165100 h 165100"/>
                <a:gd name="connsiteX3" fmla="*/ 0 w 685800"/>
                <a:gd name="connsiteY3" fmla="*/ 165100 h 165100"/>
                <a:gd name="connsiteX4" fmla="*/ 76200 w 685800"/>
                <a:gd name="connsiteY4" fmla="*/ 0 h 165100"/>
                <a:gd name="connsiteX0" fmla="*/ 79375 w 685800"/>
                <a:gd name="connsiteY0" fmla="*/ 0 h 152422"/>
                <a:gd name="connsiteX1" fmla="*/ 622300 w 685800"/>
                <a:gd name="connsiteY1" fmla="*/ 22 h 152422"/>
                <a:gd name="connsiteX2" fmla="*/ 685800 w 685800"/>
                <a:gd name="connsiteY2" fmla="*/ 152422 h 152422"/>
                <a:gd name="connsiteX3" fmla="*/ 0 w 685800"/>
                <a:gd name="connsiteY3" fmla="*/ 152422 h 152422"/>
                <a:gd name="connsiteX4" fmla="*/ 79375 w 685800"/>
                <a:gd name="connsiteY4" fmla="*/ 0 h 15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52422">
                  <a:moveTo>
                    <a:pt x="79375" y="0"/>
                  </a:moveTo>
                  <a:lnTo>
                    <a:pt x="622300" y="22"/>
                  </a:lnTo>
                  <a:lnTo>
                    <a:pt x="685800" y="152422"/>
                  </a:lnTo>
                  <a:lnTo>
                    <a:pt x="0" y="152422"/>
                  </a:lnTo>
                  <a:lnTo>
                    <a:pt x="79375" y="0"/>
                  </a:lnTo>
                  <a:close/>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p:cNvSpPr/>
            <p:nvPr/>
          </p:nvSpPr>
          <p:spPr>
            <a:xfrm>
              <a:off x="1585686" y="4883148"/>
              <a:ext cx="685800" cy="114500"/>
            </a:xfrm>
            <a:custGeom>
              <a:avLst/>
              <a:gdLst>
                <a:gd name="connsiteX0" fmla="*/ 0 w 685800"/>
                <a:gd name="connsiteY0" fmla="*/ 0 h 158750"/>
                <a:gd name="connsiteX1" fmla="*/ 685800 w 685800"/>
                <a:gd name="connsiteY1" fmla="*/ 0 h 158750"/>
                <a:gd name="connsiteX2" fmla="*/ 685800 w 685800"/>
                <a:gd name="connsiteY2" fmla="*/ 158750 h 158750"/>
                <a:gd name="connsiteX3" fmla="*/ 0 w 685800"/>
                <a:gd name="connsiteY3" fmla="*/ 158750 h 158750"/>
                <a:gd name="connsiteX4" fmla="*/ 0 w 685800"/>
                <a:gd name="connsiteY4" fmla="*/ 0 h 158750"/>
                <a:gd name="connsiteX0" fmla="*/ 0 w 685800"/>
                <a:gd name="connsiteY0" fmla="*/ 0 h 158750"/>
                <a:gd name="connsiteX1" fmla="*/ 641350 w 685800"/>
                <a:gd name="connsiteY1" fmla="*/ 19050 h 158750"/>
                <a:gd name="connsiteX2" fmla="*/ 685800 w 685800"/>
                <a:gd name="connsiteY2" fmla="*/ 158750 h 158750"/>
                <a:gd name="connsiteX3" fmla="*/ 0 w 685800"/>
                <a:gd name="connsiteY3" fmla="*/ 158750 h 158750"/>
                <a:gd name="connsiteX4" fmla="*/ 0 w 685800"/>
                <a:gd name="connsiteY4" fmla="*/ 0 h 158750"/>
                <a:gd name="connsiteX0" fmla="*/ 0 w 685800"/>
                <a:gd name="connsiteY0" fmla="*/ 0 h 158750"/>
                <a:gd name="connsiteX1" fmla="*/ 622300 w 685800"/>
                <a:gd name="connsiteY1" fmla="*/ 6350 h 158750"/>
                <a:gd name="connsiteX2" fmla="*/ 685800 w 685800"/>
                <a:gd name="connsiteY2" fmla="*/ 158750 h 158750"/>
                <a:gd name="connsiteX3" fmla="*/ 0 w 685800"/>
                <a:gd name="connsiteY3" fmla="*/ 158750 h 158750"/>
                <a:gd name="connsiteX4" fmla="*/ 0 w 685800"/>
                <a:gd name="connsiteY4" fmla="*/ 0 h 158750"/>
                <a:gd name="connsiteX0" fmla="*/ 76200 w 685800"/>
                <a:gd name="connsiteY0" fmla="*/ 0 h 165100"/>
                <a:gd name="connsiteX1" fmla="*/ 622300 w 685800"/>
                <a:gd name="connsiteY1" fmla="*/ 12700 h 165100"/>
                <a:gd name="connsiteX2" fmla="*/ 685800 w 685800"/>
                <a:gd name="connsiteY2" fmla="*/ 165100 h 165100"/>
                <a:gd name="connsiteX3" fmla="*/ 0 w 685800"/>
                <a:gd name="connsiteY3" fmla="*/ 165100 h 165100"/>
                <a:gd name="connsiteX4" fmla="*/ 76200 w 685800"/>
                <a:gd name="connsiteY4" fmla="*/ 0 h 165100"/>
                <a:gd name="connsiteX0" fmla="*/ 76200 w 685800"/>
                <a:gd name="connsiteY0" fmla="*/ 4204 h 152400"/>
                <a:gd name="connsiteX1" fmla="*/ 622300 w 685800"/>
                <a:gd name="connsiteY1" fmla="*/ 0 h 152400"/>
                <a:gd name="connsiteX2" fmla="*/ 685800 w 685800"/>
                <a:gd name="connsiteY2" fmla="*/ 152400 h 152400"/>
                <a:gd name="connsiteX3" fmla="*/ 0 w 685800"/>
                <a:gd name="connsiteY3" fmla="*/ 152400 h 152400"/>
                <a:gd name="connsiteX4" fmla="*/ 76200 w 685800"/>
                <a:gd name="connsiteY4" fmla="*/ 4204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52400">
                  <a:moveTo>
                    <a:pt x="76200" y="4204"/>
                  </a:moveTo>
                  <a:lnTo>
                    <a:pt x="622300" y="0"/>
                  </a:lnTo>
                  <a:lnTo>
                    <a:pt x="685800" y="152400"/>
                  </a:lnTo>
                  <a:lnTo>
                    <a:pt x="0" y="152400"/>
                  </a:lnTo>
                  <a:lnTo>
                    <a:pt x="76200" y="4204"/>
                  </a:lnTo>
                  <a:close/>
                </a:path>
              </a:pathLst>
            </a:cu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876658" y="2476500"/>
            <a:ext cx="999917" cy="2705100"/>
          </a:xfrm>
          <a:prstGeom prst="rect">
            <a:avLst/>
          </a:prstGeom>
          <a:solidFill>
            <a:srgbClr val="B45608"/>
          </a:solidFill>
          <a:ln w="3175">
            <a:solidFill>
              <a:schemeClr val="tx1"/>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55943" y="351692"/>
            <a:ext cx="826377" cy="2406374"/>
          </a:xfrm>
          <a:prstGeom prst="rect">
            <a:avLst/>
          </a:prstGeom>
          <a:solidFill>
            <a:srgbClr val="B45608"/>
          </a:solidFill>
          <a:ln w="3175">
            <a:solidFill>
              <a:schemeClr val="tx1"/>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945098" y="2554449"/>
            <a:ext cx="826377" cy="2459182"/>
          </a:xfrm>
          <a:prstGeom prst="rect">
            <a:avLst/>
          </a:prstGeom>
          <a:solidFill>
            <a:srgbClr val="B45608"/>
          </a:solidFill>
          <a:ln w="3175">
            <a:solidFill>
              <a:schemeClr val="tx1"/>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0700" y="260350"/>
            <a:ext cx="2175507" cy="533400"/>
          </a:xfrm>
          <a:prstGeom prst="rect">
            <a:avLst/>
          </a:prstGeom>
          <a:solidFill>
            <a:srgbClr val="9933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Bookman Old Style" pitchFamily="18" charset="0"/>
              </a:rPr>
              <a:t>DIFFUSION</a:t>
            </a:r>
            <a:endParaRPr lang="en-US" sz="2400" b="1" dirty="0">
              <a:latin typeface="Bookman Old Style" pitchFamily="18" charset="0"/>
            </a:endParaRPr>
          </a:p>
        </p:txBody>
      </p:sp>
      <p:sp>
        <p:nvSpPr>
          <p:cNvPr id="27" name="TextBox 26"/>
          <p:cNvSpPr txBox="1"/>
          <p:nvPr/>
        </p:nvSpPr>
        <p:spPr>
          <a:xfrm>
            <a:off x="4659105" y="806450"/>
            <a:ext cx="3820278" cy="1077218"/>
          </a:xfrm>
          <a:prstGeom prst="rect">
            <a:avLst/>
          </a:prstGeom>
          <a:noFill/>
        </p:spPr>
        <p:txBody>
          <a:bodyPr wrap="none" rtlCol="0">
            <a:spAutoFit/>
          </a:bodyPr>
          <a:lstStyle/>
          <a:p>
            <a:r>
              <a:rPr lang="en-US" sz="1600" b="1" dirty="0" smtClean="0">
                <a:latin typeface="Bookman Old Style" pitchFamily="18" charset="0"/>
              </a:rPr>
              <a:t>The red brown vapour of bromine </a:t>
            </a:r>
          </a:p>
          <a:p>
            <a:r>
              <a:rPr lang="en-US" sz="1600" b="1" dirty="0" smtClean="0">
                <a:latin typeface="Bookman Old Style" pitchFamily="18" charset="0"/>
              </a:rPr>
              <a:t>spread out into the upper</a:t>
            </a:r>
          </a:p>
          <a:p>
            <a:r>
              <a:rPr lang="en-US" sz="1600" b="1" dirty="0">
                <a:latin typeface="Bookman Old Style" pitchFamily="18" charset="0"/>
              </a:rPr>
              <a:t>g</a:t>
            </a:r>
            <a:r>
              <a:rPr lang="en-US" sz="1600" b="1" dirty="0" smtClean="0">
                <a:latin typeface="Bookman Old Style" pitchFamily="18" charset="0"/>
              </a:rPr>
              <a:t>as jar containing air</a:t>
            </a:r>
          </a:p>
          <a:p>
            <a:r>
              <a:rPr lang="en-US" sz="1600" b="1" dirty="0" smtClean="0">
                <a:latin typeface="Bookman Old Style" pitchFamily="18" charset="0"/>
              </a:rPr>
              <a:t>   </a:t>
            </a:r>
          </a:p>
        </p:txBody>
      </p:sp>
      <p:sp>
        <p:nvSpPr>
          <p:cNvPr id="31" name="TextBox 30"/>
          <p:cNvSpPr txBox="1"/>
          <p:nvPr/>
        </p:nvSpPr>
        <p:spPr>
          <a:xfrm>
            <a:off x="4104467" y="838200"/>
            <a:ext cx="4374916" cy="584775"/>
          </a:xfrm>
          <a:prstGeom prst="rect">
            <a:avLst/>
          </a:prstGeom>
          <a:noFill/>
        </p:spPr>
        <p:txBody>
          <a:bodyPr wrap="none" rtlCol="0">
            <a:spAutoFit/>
          </a:bodyPr>
          <a:lstStyle/>
          <a:p>
            <a:r>
              <a:rPr lang="en-US" sz="1600" b="1" dirty="0" smtClean="0">
                <a:latin typeface="Bookman Old Style" pitchFamily="18" charset="0"/>
              </a:rPr>
              <a:t>This mixture is due to the</a:t>
            </a:r>
          </a:p>
          <a:p>
            <a:r>
              <a:rPr lang="en-US" sz="1600" b="1" dirty="0" smtClean="0">
                <a:latin typeface="Bookman Old Style" pitchFamily="18" charset="0"/>
              </a:rPr>
              <a:t> diffusion of bromine vapour into air.   </a:t>
            </a:r>
          </a:p>
        </p:txBody>
      </p:sp>
      <p:sp>
        <p:nvSpPr>
          <p:cNvPr id="33" name="TextBox 32"/>
          <p:cNvSpPr txBox="1"/>
          <p:nvPr/>
        </p:nvSpPr>
        <p:spPr>
          <a:xfrm>
            <a:off x="4420447" y="880328"/>
            <a:ext cx="4240263" cy="830997"/>
          </a:xfrm>
          <a:prstGeom prst="rect">
            <a:avLst/>
          </a:prstGeom>
          <a:noFill/>
        </p:spPr>
        <p:txBody>
          <a:bodyPr wrap="none" rtlCol="0">
            <a:spAutoFit/>
          </a:bodyPr>
          <a:lstStyle/>
          <a:p>
            <a:r>
              <a:rPr lang="en-US" sz="1600" b="1" dirty="0" smtClean="0">
                <a:latin typeface="Bookman Old Style" pitchFamily="18" charset="0"/>
              </a:rPr>
              <a:t>Air from the upper gas jar also diffuse</a:t>
            </a:r>
          </a:p>
          <a:p>
            <a:r>
              <a:rPr lang="en-US" sz="1600" b="1" dirty="0" smtClean="0">
                <a:latin typeface="Bookman Old Style" pitchFamily="18" charset="0"/>
              </a:rPr>
              <a:t>into the lower gas jar though</a:t>
            </a:r>
          </a:p>
          <a:p>
            <a:r>
              <a:rPr lang="en-US" sz="1600" b="1" dirty="0" smtClean="0">
                <a:latin typeface="Bookman Old Style" pitchFamily="18" charset="0"/>
              </a:rPr>
              <a:t>we cannot see it</a:t>
            </a:r>
            <a:endParaRPr lang="en-US" sz="1600" dirty="0"/>
          </a:p>
        </p:txBody>
      </p:sp>
      <p:sp>
        <p:nvSpPr>
          <p:cNvPr id="36" name="TextBox 35"/>
          <p:cNvSpPr txBox="1"/>
          <p:nvPr/>
        </p:nvSpPr>
        <p:spPr>
          <a:xfrm>
            <a:off x="5329573" y="521553"/>
            <a:ext cx="2579552" cy="830997"/>
          </a:xfrm>
          <a:prstGeom prst="rect">
            <a:avLst/>
          </a:prstGeom>
          <a:noFill/>
        </p:spPr>
        <p:txBody>
          <a:bodyPr wrap="none" rtlCol="0">
            <a:spAutoFit/>
          </a:bodyPr>
          <a:lstStyle/>
          <a:p>
            <a:pPr algn="ctr"/>
            <a:r>
              <a:rPr lang="en-US" sz="1600" b="1" dirty="0" smtClean="0">
                <a:latin typeface="Bookman Old Style" pitchFamily="18" charset="0"/>
              </a:rPr>
              <a:t>Invert another gas jar </a:t>
            </a:r>
          </a:p>
          <a:p>
            <a:pPr algn="ctr"/>
            <a:r>
              <a:rPr lang="en-US" sz="1600" b="1" dirty="0" smtClean="0">
                <a:latin typeface="Bookman Old Style" pitchFamily="18" charset="0"/>
              </a:rPr>
              <a:t>containing air over it</a:t>
            </a:r>
          </a:p>
          <a:p>
            <a:pPr algn="ctr"/>
            <a:r>
              <a:rPr lang="en-US" sz="1600" b="1" dirty="0" smtClean="0">
                <a:latin typeface="Bookman Old Style" pitchFamily="18" charset="0"/>
              </a:rPr>
              <a:t>   </a:t>
            </a:r>
          </a:p>
        </p:txBody>
      </p:sp>
      <p:sp>
        <p:nvSpPr>
          <p:cNvPr id="37" name="TextBox 36"/>
          <p:cNvSpPr txBox="1"/>
          <p:nvPr/>
        </p:nvSpPr>
        <p:spPr>
          <a:xfrm>
            <a:off x="737838" y="1149301"/>
            <a:ext cx="6708888" cy="584775"/>
          </a:xfrm>
          <a:prstGeom prst="rect">
            <a:avLst/>
          </a:prstGeom>
          <a:noFill/>
        </p:spPr>
        <p:txBody>
          <a:bodyPr wrap="none" rtlCol="0">
            <a:spAutoFit/>
          </a:bodyPr>
          <a:lstStyle/>
          <a:p>
            <a:pPr marL="292100" indent="-292100">
              <a:buFont typeface="Wingdings" pitchFamily="2" charset="2"/>
              <a:buChar char="v"/>
            </a:pPr>
            <a:r>
              <a:rPr lang="en-US" b="1" dirty="0" smtClean="0">
                <a:solidFill>
                  <a:schemeClr val="bg1"/>
                </a:solidFill>
                <a:latin typeface="Bookman Old Style" pitchFamily="18" charset="0"/>
              </a:rPr>
              <a:t>Diffusion is based on the motion of its particles. Diffusion</a:t>
            </a:r>
          </a:p>
          <a:p>
            <a:pPr marL="292100" indent="-292100"/>
            <a:r>
              <a:rPr lang="en-US" b="1" dirty="0" smtClean="0">
                <a:solidFill>
                  <a:schemeClr val="bg1"/>
                </a:solidFill>
                <a:latin typeface="Bookman Old Style" pitchFamily="18" charset="0"/>
              </a:rPr>
              <a:t>	is fastest in gases and slowest in solids. </a:t>
            </a:r>
            <a:endParaRPr lang="en-US" b="1" dirty="0">
              <a:solidFill>
                <a:schemeClr val="bg1"/>
              </a:solidFill>
              <a:latin typeface="Bookman Old Style" pitchFamily="18" charset="0"/>
            </a:endParaRPr>
          </a:p>
        </p:txBody>
      </p:sp>
      <p:sp>
        <p:nvSpPr>
          <p:cNvPr id="39" name="Rectangle 38"/>
          <p:cNvSpPr/>
          <p:nvPr/>
        </p:nvSpPr>
        <p:spPr>
          <a:xfrm>
            <a:off x="711200" y="2048563"/>
            <a:ext cx="7061200" cy="87980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0" name="TextBox 39"/>
          <p:cNvSpPr txBox="1"/>
          <p:nvPr/>
        </p:nvSpPr>
        <p:spPr>
          <a:xfrm>
            <a:off x="737838" y="2165301"/>
            <a:ext cx="7186962" cy="584775"/>
          </a:xfrm>
          <a:prstGeom prst="rect">
            <a:avLst/>
          </a:prstGeom>
          <a:noFill/>
        </p:spPr>
        <p:txBody>
          <a:bodyPr wrap="square" rtlCol="0">
            <a:spAutoFit/>
          </a:bodyPr>
          <a:lstStyle/>
          <a:p>
            <a:pPr marL="342900" indent="-342900">
              <a:buFont typeface="Wingdings" pitchFamily="2" charset="2"/>
              <a:buChar char="v"/>
            </a:pPr>
            <a:r>
              <a:rPr lang="en-US" b="1" dirty="0" smtClean="0">
                <a:solidFill>
                  <a:schemeClr val="bg1"/>
                </a:solidFill>
                <a:latin typeface="Bookman Old Style" pitchFamily="18" charset="0"/>
              </a:rPr>
              <a:t>The rate of diffusion increases on increasing the temperature </a:t>
            </a:r>
          </a:p>
          <a:p>
            <a:pPr marL="342900" indent="-342900"/>
            <a:r>
              <a:rPr lang="en-US" b="1" dirty="0" smtClean="0">
                <a:solidFill>
                  <a:schemeClr val="bg1"/>
                </a:solidFill>
                <a:latin typeface="Bookman Old Style" pitchFamily="18" charset="0"/>
              </a:rPr>
              <a:t>	of the diffusing substances  </a:t>
            </a:r>
            <a:endParaRPr lang="en-US" b="1" dirty="0">
              <a:solidFill>
                <a:schemeClr val="bg1"/>
              </a:solidFill>
              <a:latin typeface="Bookman Old Style" pitchFamily="18" charset="0"/>
            </a:endParaRPr>
          </a:p>
        </p:txBody>
      </p:sp>
      <p:grpSp>
        <p:nvGrpSpPr>
          <p:cNvPr id="43" name="Group 42"/>
          <p:cNvGrpSpPr/>
          <p:nvPr/>
        </p:nvGrpSpPr>
        <p:grpSpPr>
          <a:xfrm>
            <a:off x="508000" y="3567440"/>
            <a:ext cx="2817624" cy="738664"/>
            <a:chOff x="304800" y="3567440"/>
            <a:chExt cx="2817624" cy="738664"/>
          </a:xfrm>
        </p:grpSpPr>
        <p:sp>
          <p:nvSpPr>
            <p:cNvPr id="44" name="TextBox 43"/>
            <p:cNvSpPr txBox="1"/>
            <p:nvPr/>
          </p:nvSpPr>
          <p:spPr>
            <a:xfrm>
              <a:off x="304800" y="3567440"/>
              <a:ext cx="2438400" cy="738664"/>
            </a:xfrm>
            <a:prstGeom prst="rect">
              <a:avLst/>
            </a:prstGeom>
            <a:noFill/>
          </p:spPr>
          <p:txBody>
            <a:bodyPr wrap="square" rtlCol="0">
              <a:spAutoFit/>
            </a:bodyPr>
            <a:lstStyle/>
            <a:p>
              <a:r>
                <a:rPr lang="en-US" sz="1400" b="1" dirty="0" smtClean="0">
                  <a:solidFill>
                    <a:srgbClr val="C00000"/>
                  </a:solidFill>
                  <a:latin typeface="Bookman Old Style" pitchFamily="18" charset="0"/>
                </a:rPr>
                <a:t>A gas jar containing </a:t>
              </a:r>
            </a:p>
            <a:p>
              <a:r>
                <a:rPr lang="en-US" sz="1400" b="1" dirty="0" smtClean="0">
                  <a:solidFill>
                    <a:srgbClr val="C00000"/>
                  </a:solidFill>
                  <a:latin typeface="Bookman Old Style" pitchFamily="18" charset="0"/>
                </a:rPr>
                <a:t>red-brown bromine vapour</a:t>
              </a:r>
              <a:endParaRPr lang="en-US" sz="1400" b="1" dirty="0">
                <a:solidFill>
                  <a:srgbClr val="C00000"/>
                </a:solidFill>
                <a:latin typeface="Bookman Old Style" pitchFamily="18" charset="0"/>
              </a:endParaRPr>
            </a:p>
          </p:txBody>
        </p:sp>
        <p:cxnSp>
          <p:nvCxnSpPr>
            <p:cNvPr id="45" name="Straight Arrow Connector 44"/>
            <p:cNvCxnSpPr/>
            <p:nvPr/>
          </p:nvCxnSpPr>
          <p:spPr>
            <a:xfrm>
              <a:off x="2209800" y="3936772"/>
              <a:ext cx="912624" cy="0"/>
            </a:xfrm>
            <a:prstGeom prst="straightConnector1">
              <a:avLst/>
            </a:prstGeom>
            <a:ln w="38100">
              <a:headEnd type="none" w="med" len="med"/>
              <a:tailEnd type="triangle" w="med" len="med"/>
            </a:ln>
          </p:spPr>
          <p:style>
            <a:lnRef idx="1">
              <a:schemeClr val="dk1"/>
            </a:lnRef>
            <a:fillRef idx="0">
              <a:schemeClr val="dk1"/>
            </a:fillRef>
            <a:effectRef idx="0">
              <a:schemeClr val="dk1"/>
            </a:effectRef>
            <a:fontRef idx="minor">
              <a:schemeClr val="tx1"/>
            </a:fontRef>
          </p:style>
        </p:cxnSp>
      </p:grpSp>
      <p:sp>
        <p:nvSpPr>
          <p:cNvPr id="52" name="Rounded Rectangle 51"/>
          <p:cNvSpPr/>
          <p:nvPr/>
        </p:nvSpPr>
        <p:spPr>
          <a:xfrm>
            <a:off x="4266437" y="792866"/>
            <a:ext cx="3872485" cy="88098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TextBox 28"/>
          <p:cNvSpPr txBox="1"/>
          <p:nvPr/>
        </p:nvSpPr>
        <p:spPr>
          <a:xfrm>
            <a:off x="4296371" y="809625"/>
            <a:ext cx="3733714" cy="830997"/>
          </a:xfrm>
          <a:prstGeom prst="rect">
            <a:avLst/>
          </a:prstGeom>
          <a:noFill/>
        </p:spPr>
        <p:txBody>
          <a:bodyPr wrap="none" rtlCol="0">
            <a:spAutoFit/>
          </a:bodyPr>
          <a:lstStyle/>
          <a:p>
            <a:r>
              <a:rPr lang="en-US" sz="1600" b="1" dirty="0" smtClean="0">
                <a:latin typeface="Bookman Old Style" pitchFamily="18" charset="0"/>
              </a:rPr>
              <a:t>The upper gas jar which contains</a:t>
            </a:r>
          </a:p>
          <a:p>
            <a:r>
              <a:rPr lang="en-US" sz="1600" b="1" dirty="0" smtClean="0">
                <a:latin typeface="Bookman Old Style" pitchFamily="18" charset="0"/>
              </a:rPr>
              <a:t>colorless air in it, also turns </a:t>
            </a:r>
          </a:p>
          <a:p>
            <a:r>
              <a:rPr lang="en-US" sz="1600" b="1" dirty="0" smtClean="0">
                <a:latin typeface="Bookman Old Style" pitchFamily="18" charset="0"/>
              </a:rPr>
              <a:t>red-brown   </a:t>
            </a:r>
          </a:p>
        </p:txBody>
      </p:sp>
    </p:spTree>
    <p:extLst>
      <p:ext uri="{BB962C8B-B14F-4D97-AF65-F5344CB8AC3E}">
        <p14:creationId xmlns:p14="http://schemas.microsoft.com/office/powerpoint/2010/main" val="28282674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left)">
                                      <p:cBhvr>
                                        <p:cTn id="14" dur="5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46"/>
                                        </p:tgtEl>
                                      </p:cBhvr>
                                    </p:animEffect>
                                    <p:set>
                                      <p:cBhvr>
                                        <p:cTn id="36" dur="1" fill="hold">
                                          <p:stCondLst>
                                            <p:cond delay="499"/>
                                          </p:stCondLst>
                                        </p:cTn>
                                        <p:tgtEl>
                                          <p:spTgt spid="4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childTnLst>
                          </p:cTn>
                        </p:par>
                        <p:par>
                          <p:cTn id="40" fill="hold">
                            <p:stCondLst>
                              <p:cond delay="500"/>
                            </p:stCondLst>
                            <p:childTnLst>
                              <p:par>
                                <p:cTn id="41" presetID="8" presetClass="emph" presetSubtype="0" fill="hold" nodeType="afterEffect">
                                  <p:stCondLst>
                                    <p:cond delay="0"/>
                                  </p:stCondLst>
                                  <p:childTnLst>
                                    <p:animRot by="-10800000">
                                      <p:cBhvr>
                                        <p:cTn id="42" dur="2000" fill="hold"/>
                                        <p:tgtEl>
                                          <p:spTgt spid="2"/>
                                        </p:tgtEl>
                                        <p:attrNameLst>
                                          <p:attrName>r</p:attrName>
                                        </p:attrNameLst>
                                      </p:cBhvr>
                                    </p:animRot>
                                  </p:childTnLst>
                                </p:cTn>
                              </p:par>
                              <p:par>
                                <p:cTn id="43" presetID="0" presetClass="path" presetSubtype="0" accel="50000" decel="50000" fill="hold" nodeType="withEffect">
                                  <p:stCondLst>
                                    <p:cond delay="0"/>
                                  </p:stCondLst>
                                  <p:childTnLst>
                                    <p:animMotion origin="layout" path="M -2.5E-6 0.0037 C -0.00555 -0.05803 -0.0033 -0.0963 -0.00955 -0.15309 C -0.01128 -0.17161 -0.01128 -0.19044 -0.01406 -0.20772 C -0.01475 -0.21821 -0.01614 -0.24599 -0.01736 -0.25309 C -0.01805 -0.25803 -0.01944 -0.25957 -0.02083 -0.26328 C -0.02482 -0.27871 -0.02708 -0.29754 -0.02968 -0.31821 C -0.03177 -0.35741 -0.02899 -0.32223 -0.03507 -0.35402 C -0.03958 -0.37655 -0.03993 -0.39383 -0.04514 -0.40865 C -0.04739 -0.45062 -0.04392 -0.40957 -0.05173 -0.44476 C -0.05278 -0.44877 -0.05208 -0.45556 -0.05312 -0.45957 C -0.05416 -0.4642 -0.0559 -0.46605 -0.05746 -0.46914 C -0.06562 -0.52531 -0.07864 -0.5571 -0.09323 -0.56945 C -0.1125 -0.61544 -0.13489 -0.61544 -0.15642 -0.61945 C -0.18229 -0.61636 -0.18246 -0.62223 -0.19861 -0.60988 C -0.20278 -0.6071 -0.20694 -0.60309 -0.21128 -0.5997 C -0.21284 -0.59815 -0.21649 -0.59537 -0.21649 -0.59414 C -0.22135 -0.57254 -0.22882 -0.5571 -0.23559 -0.54939 C -0.23854 -0.51976 -0.24392 -0.47099 -0.24826 -0.44507 " pathEditMode="relative" rAng="0" ptsTypes="ffffffffffffffffff">
                                      <p:cBhvr>
                                        <p:cTn id="44" dur="2000" fill="hold"/>
                                        <p:tgtEl>
                                          <p:spTgt spid="2"/>
                                        </p:tgtEl>
                                        <p:attrNameLst>
                                          <p:attrName>ppt_x</p:attrName>
                                          <p:attrName>ppt_y</p:attrName>
                                        </p:attrNameLst>
                                      </p:cBhvr>
                                      <p:rCtr x="-12413" y="-31296"/>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22" presetClass="exit" presetSubtype="4" fill="hold" grpId="1" nodeType="withEffect">
                                  <p:stCondLst>
                                    <p:cond delay="0"/>
                                  </p:stCondLst>
                                  <p:childTnLst>
                                    <p:animEffect transition="out" filter="wipe(down)">
                                      <p:cBhvr>
                                        <p:cTn id="54" dur="10000"/>
                                        <p:tgtEl>
                                          <p:spTgt spid="10"/>
                                        </p:tgtEl>
                                      </p:cBhvr>
                                    </p:animEffect>
                                    <p:set>
                                      <p:cBhvr>
                                        <p:cTn id="55" dur="1" fill="hold">
                                          <p:stCondLst>
                                            <p:cond delay="9999"/>
                                          </p:stCondLst>
                                        </p:cTn>
                                        <p:tgtEl>
                                          <p:spTgt spid="10"/>
                                        </p:tgtEl>
                                        <p:attrNameLst>
                                          <p:attrName>style.visibility</p:attrName>
                                        </p:attrNameLst>
                                      </p:cBhvr>
                                      <p:to>
                                        <p:strVal val="hidden"/>
                                      </p:to>
                                    </p:set>
                                  </p:childTnLst>
                                </p:cTn>
                              </p:par>
                              <p:par>
                                <p:cTn id="56" presetID="22" presetClass="entr" presetSubtype="4"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10000"/>
                                        <p:tgtEl>
                                          <p:spTgt spid="12"/>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100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7"/>
                                        </p:tgtEl>
                                      </p:cBhvr>
                                    </p:animEffect>
                                    <p:set>
                                      <p:cBhvr>
                                        <p:cTn id="66" dur="1" fill="hold">
                                          <p:stCondLst>
                                            <p:cond delay="499"/>
                                          </p:stCondLst>
                                        </p:cTn>
                                        <p:tgtEl>
                                          <p:spTgt spid="27"/>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49"/>
                                        </p:tgtEl>
                                      </p:cBhvr>
                                    </p:animEffect>
                                    <p:set>
                                      <p:cBhvr>
                                        <p:cTn id="69" dur="1" fill="hold">
                                          <p:stCondLst>
                                            <p:cond delay="499"/>
                                          </p:stCondLst>
                                        </p:cTn>
                                        <p:tgtEl>
                                          <p:spTgt spid="4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52"/>
                                        </p:tgtEl>
                                      </p:cBhvr>
                                    </p:animEffect>
                                    <p:set>
                                      <p:cBhvr>
                                        <p:cTn id="82" dur="1" fill="hold">
                                          <p:stCondLst>
                                            <p:cond delay="499"/>
                                          </p:stCondLst>
                                        </p:cTn>
                                        <p:tgtEl>
                                          <p:spTgt spid="52"/>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54"/>
                                        </p:tgtEl>
                                      </p:cBhvr>
                                    </p:animEffect>
                                    <p:set>
                                      <p:cBhvr>
                                        <p:cTn id="98" dur="1" fill="hold">
                                          <p:stCondLst>
                                            <p:cond delay="499"/>
                                          </p:stCondLst>
                                        </p:cTn>
                                        <p:tgtEl>
                                          <p:spTgt spid="54"/>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1"/>
                                        </p:tgtEl>
                                      </p:cBhvr>
                                    </p:animEffect>
                                    <p:set>
                                      <p:cBhvr>
                                        <p:cTn id="101" dur="1" fill="hold">
                                          <p:stCondLst>
                                            <p:cond delay="499"/>
                                          </p:stCondLst>
                                        </p:cTn>
                                        <p:tgtEl>
                                          <p:spTgt spid="31"/>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3"/>
                                        </p:tgtEl>
                                        <p:attrNameLst>
                                          <p:attrName>style.visibility</p:attrName>
                                        </p:attrNameLst>
                                      </p:cBhvr>
                                      <p:to>
                                        <p:strVal val="visible"/>
                                      </p:to>
                                    </p:set>
                                    <p:animEffect transition="in" filter="fade">
                                      <p:cBhvr>
                                        <p:cTn id="109" dur="500"/>
                                        <p:tgtEl>
                                          <p:spTgt spid="5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53"/>
                                        </p:tgtEl>
                                      </p:cBhvr>
                                    </p:animEffect>
                                    <p:set>
                                      <p:cBhvr>
                                        <p:cTn id="114" dur="1" fill="hold">
                                          <p:stCondLst>
                                            <p:cond delay="499"/>
                                          </p:stCondLst>
                                        </p:cTn>
                                        <p:tgtEl>
                                          <p:spTgt spid="53"/>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33"/>
                                        </p:tgtEl>
                                      </p:cBhvr>
                                    </p:animEffect>
                                    <p:set>
                                      <p:cBhvr>
                                        <p:cTn id="117" dur="1" fill="hold">
                                          <p:stCondLst>
                                            <p:cond delay="499"/>
                                          </p:stCondLst>
                                        </p:cTn>
                                        <p:tgtEl>
                                          <p:spTgt spid="33"/>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12"/>
                                        </p:tgtEl>
                                      </p:cBhvr>
                                    </p:animEffect>
                                    <p:set>
                                      <p:cBhvr>
                                        <p:cTn id="120" dur="1" fill="hold">
                                          <p:stCondLst>
                                            <p:cond delay="499"/>
                                          </p:stCondLst>
                                        </p:cTn>
                                        <p:tgtEl>
                                          <p:spTgt spid="12"/>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1"/>
                                        </p:tgtEl>
                                      </p:cBhvr>
                                    </p:animEffect>
                                    <p:set>
                                      <p:cBhvr>
                                        <p:cTn id="123" dur="1" fill="hold">
                                          <p:stCondLst>
                                            <p:cond delay="499"/>
                                          </p:stCondLst>
                                        </p:cTn>
                                        <p:tgtEl>
                                          <p:spTgt spid="11"/>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6"/>
                                        </p:tgtEl>
                                      </p:cBhvr>
                                    </p:animEffect>
                                    <p:set>
                                      <p:cBhvr>
                                        <p:cTn id="126" dur="1" fill="hold">
                                          <p:stCondLst>
                                            <p:cond delay="499"/>
                                          </p:stCondLst>
                                        </p:cTn>
                                        <p:tgtEl>
                                          <p:spTgt spid="6"/>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2"/>
                                        </p:tgtEl>
                                      </p:cBhvr>
                                    </p:animEffect>
                                    <p:set>
                                      <p:cBhvr>
                                        <p:cTn id="129" dur="1" fill="hold">
                                          <p:stCondLst>
                                            <p:cond delay="499"/>
                                          </p:stCondLst>
                                        </p:cTn>
                                        <p:tgtEl>
                                          <p:spTgt spid="2"/>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2"/>
                                        </p:tgtEl>
                                        <p:attrNameLst>
                                          <p:attrName>style.visibility</p:attrName>
                                        </p:attrNameLst>
                                      </p:cBhvr>
                                      <p:to>
                                        <p:strVal val="visible"/>
                                      </p:to>
                                    </p:set>
                                    <p:animEffect transition="in" filter="fade">
                                      <p:cBhvr>
                                        <p:cTn id="134" dur="500"/>
                                        <p:tgtEl>
                                          <p:spTgt spid="22"/>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wipe(left)">
                                      <p:cBhvr>
                                        <p:cTn id="139" dur="500"/>
                                        <p:tgtEl>
                                          <p:spTgt spid="38"/>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Effect transition="in" filter="fade">
                                      <p:cBhvr>
                                        <p:cTn id="143" dur="500"/>
                                        <p:tgtEl>
                                          <p:spTgt spid="37"/>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39"/>
                                        </p:tgtEl>
                                        <p:attrNameLst>
                                          <p:attrName>style.visibility</p:attrName>
                                        </p:attrNameLst>
                                      </p:cBhvr>
                                      <p:to>
                                        <p:strVal val="visible"/>
                                      </p:to>
                                    </p:set>
                                    <p:animEffect transition="in" filter="wipe(left)">
                                      <p:cBhvr>
                                        <p:cTn id="148" dur="500"/>
                                        <p:tgtEl>
                                          <p:spTgt spid="39"/>
                                        </p:tgtEl>
                                      </p:cBhvr>
                                    </p:animEffect>
                                  </p:childTnLst>
                                </p:cTn>
                              </p:par>
                            </p:childTnLst>
                          </p:cTn>
                        </p:par>
                        <p:par>
                          <p:cTn id="149" fill="hold">
                            <p:stCondLst>
                              <p:cond delay="500"/>
                            </p:stCondLst>
                            <p:childTnLst>
                              <p:par>
                                <p:cTn id="150" presetID="10" presetClass="entr" presetSubtype="0" fill="hold" grpId="0" nodeType="afterEffect">
                                  <p:stCondLst>
                                    <p:cond delay="0"/>
                                  </p:stCondLst>
                                  <p:childTnLst>
                                    <p:set>
                                      <p:cBhvr>
                                        <p:cTn id="151" dur="1" fill="hold">
                                          <p:stCondLst>
                                            <p:cond delay="0"/>
                                          </p:stCondLst>
                                        </p:cTn>
                                        <p:tgtEl>
                                          <p:spTgt spid="40"/>
                                        </p:tgtEl>
                                        <p:attrNameLst>
                                          <p:attrName>style.visibility</p:attrName>
                                        </p:attrNameLst>
                                      </p:cBhvr>
                                      <p:to>
                                        <p:strVal val="visible"/>
                                      </p:to>
                                    </p:set>
                                    <p:animEffect transition="in" filter="fade">
                                      <p:cBhvr>
                                        <p:cTn id="1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3" grpId="0" animBg="1"/>
      <p:bldP spid="53" grpId="1" animBg="1"/>
      <p:bldP spid="49" grpId="0" animBg="1"/>
      <p:bldP spid="49" grpId="1" animBg="1"/>
      <p:bldP spid="46" grpId="0" animBg="1"/>
      <p:bldP spid="46" grpId="1" animBg="1"/>
      <p:bldP spid="38" grpId="0" animBg="1"/>
      <p:bldP spid="10" grpId="0" animBg="1"/>
      <p:bldP spid="10" grpId="1" animBg="1"/>
      <p:bldP spid="11" grpId="0" animBg="1"/>
      <p:bldP spid="11" grpId="1" animBg="1"/>
      <p:bldP spid="12" grpId="0" animBg="1"/>
      <p:bldP spid="12" grpId="1" animBg="1"/>
      <p:bldP spid="22" grpId="0" animBg="1"/>
      <p:bldP spid="27" grpId="0"/>
      <p:bldP spid="27" grpId="1"/>
      <p:bldP spid="31" grpId="0"/>
      <p:bldP spid="31" grpId="1"/>
      <p:bldP spid="33" grpId="0"/>
      <p:bldP spid="33" grpId="1"/>
      <p:bldP spid="36" grpId="0"/>
      <p:bldP spid="36" grpId="1"/>
      <p:bldP spid="37" grpId="0"/>
      <p:bldP spid="39" grpId="0" animBg="1"/>
      <p:bldP spid="40" grpId="0"/>
      <p:bldP spid="52" grpId="0" animBg="1"/>
      <p:bldP spid="52" grpId="1" animBg="1"/>
      <p:bldP spid="29" grpId="0"/>
      <p:bldP spid="2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21" y="190440"/>
            <a:ext cx="1449691" cy="400110"/>
          </a:xfrm>
          <a:prstGeom prst="rect">
            <a:avLst/>
          </a:prstGeom>
          <a:solidFill>
            <a:srgbClr val="993366"/>
          </a:solidFill>
          <a:ln>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IN" sz="2000" b="1" dirty="0" smtClean="0">
                <a:latin typeface="Bookman Old Style" pitchFamily="18" charset="0"/>
              </a:rPr>
              <a:t>Diffusion  </a:t>
            </a:r>
          </a:p>
        </p:txBody>
      </p:sp>
      <p:pic>
        <p:nvPicPr>
          <p:cNvPr id="6" name="Picture 19" descr="I:\underwater_by_sugarock99-d36m8h9.jpg"/>
          <p:cNvPicPr>
            <a:picLocks noChangeAspect="1" noChangeArrowheads="1"/>
          </p:cNvPicPr>
          <p:nvPr/>
        </p:nvPicPr>
        <p:blipFill rotWithShape="1">
          <a:blip r:embed="rId2">
            <a:extLst>
              <a:ext uri="{28A0092B-C50C-407E-A947-70E740481C1C}">
                <a14:useLocalDpi xmlns:a14="http://schemas.microsoft.com/office/drawing/2010/main" val="0"/>
              </a:ext>
            </a:extLst>
          </a:blip>
          <a:srcRect t="22393" r="45860"/>
          <a:stretch/>
        </p:blipFill>
        <p:spPr bwMode="auto">
          <a:xfrm>
            <a:off x="560614" y="870604"/>
            <a:ext cx="5833574" cy="30658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 animation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27363" y="2718228"/>
            <a:ext cx="1145652" cy="10661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uffa fish animation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573472" y="2320577"/>
            <a:ext cx="888150" cy="5455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octopus animations"/>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146163" y="2869210"/>
            <a:ext cx="1759394" cy="10471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fish animations"/>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70267" y="2183096"/>
            <a:ext cx="494696" cy="4603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hoal of parrot fish animation"/>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660763" y="819150"/>
            <a:ext cx="613742" cy="15865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green fish sticking his tongue out animations"/>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flipH="1">
            <a:off x="1309079" y="1461857"/>
            <a:ext cx="1227484" cy="7742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gold fish animations"/>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851488" y="3276724"/>
            <a:ext cx="681936" cy="3807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gold  animation"/>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41279" y="3147038"/>
            <a:ext cx="804684" cy="6853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blinking lady fish animation"/>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4081631" y="1365121"/>
            <a:ext cx="1159290" cy="951924"/>
          </a:xfrm>
          <a:prstGeom prst="rect">
            <a:avLst/>
          </a:prstGeom>
          <a:noFill/>
          <a:extLst>
            <a:ext uri="{909E8E84-426E-40DD-AFC4-6F175D3DCCD1}">
              <a14:hiddenFill xmlns:a14="http://schemas.microsoft.com/office/drawing/2010/main">
                <a:solidFill>
                  <a:srgbClr val="FFFFFF"/>
                </a:solidFill>
              </a14:hiddenFill>
            </a:ext>
          </a:extLst>
        </p:spPr>
      </p:pic>
      <p:sp>
        <p:nvSpPr>
          <p:cNvPr id="16" name="Cloud Callout 15"/>
          <p:cNvSpPr/>
          <p:nvPr/>
        </p:nvSpPr>
        <p:spPr>
          <a:xfrm>
            <a:off x="2818038" y="819150"/>
            <a:ext cx="3200400" cy="1828800"/>
          </a:xfrm>
          <a:prstGeom prst="cloudCallout">
            <a:avLst>
              <a:gd name="adj1" fmla="val -77428"/>
              <a:gd name="adj2" fmla="val 3823"/>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Bookman Old Style" pitchFamily="18" charset="0"/>
            </a:endParaRPr>
          </a:p>
        </p:txBody>
      </p:sp>
      <p:pic>
        <p:nvPicPr>
          <p:cNvPr id="17" name="Picture 2" descr="C:\Users\vedika\Desktop\cartoon-happy-girl-and-boy-clipart-82851859.jpg"/>
          <p:cNvPicPr>
            <a:picLocks noChangeAspect="1" noChangeArrowheads="1"/>
          </p:cNvPicPr>
          <p:nvPr/>
        </p:nvPicPr>
        <p:blipFill>
          <a:blip r:embed="rId12"/>
          <a:stretch>
            <a:fillRect/>
          </a:stretch>
        </p:blipFill>
        <p:spPr bwMode="auto">
          <a:xfrm>
            <a:off x="1017814" y="1219200"/>
            <a:ext cx="1371600" cy="1947067"/>
          </a:xfrm>
          <a:prstGeom prst="rect">
            <a:avLst/>
          </a:prstGeom>
          <a:noFill/>
        </p:spPr>
      </p:pic>
      <p:grpSp>
        <p:nvGrpSpPr>
          <p:cNvPr id="18" name="Group 17"/>
          <p:cNvGrpSpPr/>
          <p:nvPr/>
        </p:nvGrpSpPr>
        <p:grpSpPr>
          <a:xfrm>
            <a:off x="3656238" y="971550"/>
            <a:ext cx="1070826" cy="1352737"/>
            <a:chOff x="5638800" y="3733800"/>
            <a:chExt cx="1905000" cy="2406520"/>
          </a:xfrm>
        </p:grpSpPr>
        <p:pic>
          <p:nvPicPr>
            <p:cNvPr id="19" name="Picture 4" descr="C:\Users\vedika\Desktop\j0135833.gif"/>
            <p:cNvPicPr>
              <a:picLocks noChangeAspect="1" noChangeArrowheads="1"/>
            </p:cNvPicPr>
            <p:nvPr/>
          </p:nvPicPr>
          <p:blipFill>
            <a:blip r:embed="rId13"/>
            <a:srcRect/>
            <a:stretch>
              <a:fillRect/>
            </a:stretch>
          </p:blipFill>
          <p:spPr bwMode="auto">
            <a:xfrm>
              <a:off x="5638800" y="3733800"/>
              <a:ext cx="1905000" cy="2406520"/>
            </a:xfrm>
            <a:prstGeom prst="rect">
              <a:avLst/>
            </a:prstGeom>
            <a:noFill/>
          </p:spPr>
        </p:pic>
        <p:pic>
          <p:nvPicPr>
            <p:cNvPr id="20" name="Picture 2" descr="Z:\2014_15\02 CBSE\Std_X\TAT\Chemistry\SA 1\Images\pizza_vector_266359.jpg"/>
            <p:cNvPicPr>
              <a:picLocks noChangeAspect="1" noChangeArrowheads="1"/>
            </p:cNvPicPr>
            <p:nvPr/>
          </p:nvPicPr>
          <p:blipFill>
            <a:blip r:embed="rId14" cstate="print"/>
            <a:srcRect l="8104" t="5662" r="7258" b="9007"/>
            <a:stretch>
              <a:fillRect/>
            </a:stretch>
          </p:blipFill>
          <p:spPr bwMode="auto">
            <a:xfrm>
              <a:off x="5700711" y="4681541"/>
              <a:ext cx="919164" cy="369484"/>
            </a:xfrm>
            <a:prstGeom prst="ellipse">
              <a:avLst/>
            </a:prstGeom>
            <a:noFill/>
            <a:effectLst>
              <a:softEdge rad="12700"/>
            </a:effectLst>
          </p:spPr>
        </p:pic>
      </p:grpSp>
      <p:pic>
        <p:nvPicPr>
          <p:cNvPr id="21" name="Picture 5" descr="Z:\2014_15\02 CBSE\Std_X\TAT\Chemistry\SA 1\Images\pizza_vector_266359.jpg"/>
          <p:cNvPicPr>
            <a:picLocks noChangeAspect="1" noChangeArrowheads="1"/>
          </p:cNvPicPr>
          <p:nvPr/>
        </p:nvPicPr>
        <p:blipFill>
          <a:blip r:embed="rId15" cstate="print"/>
          <a:srcRect l="7882" t="2738" r="6706" b="4179"/>
          <a:stretch>
            <a:fillRect/>
          </a:stretch>
        </p:blipFill>
        <p:spPr bwMode="auto">
          <a:xfrm>
            <a:off x="3580038" y="1733550"/>
            <a:ext cx="766791" cy="682296"/>
          </a:xfrm>
          <a:prstGeom prst="ellipse">
            <a:avLst/>
          </a:prstGeom>
          <a:noFill/>
        </p:spPr>
      </p:pic>
      <p:sp>
        <p:nvSpPr>
          <p:cNvPr id="22" name="Freeform 21"/>
          <p:cNvSpPr/>
          <p:nvPr/>
        </p:nvSpPr>
        <p:spPr>
          <a:xfrm rot="4024614">
            <a:off x="2123824" y="1003599"/>
            <a:ext cx="531179" cy="1703506"/>
          </a:xfrm>
          <a:custGeom>
            <a:avLst/>
            <a:gdLst>
              <a:gd name="connsiteX0" fmla="*/ 2117 w 1872265"/>
              <a:gd name="connsiteY0" fmla="*/ 2863629 h 3084484"/>
              <a:gd name="connsiteX1" fmla="*/ 40217 w 1872265"/>
              <a:gd name="connsiteY1" fmla="*/ 2838229 h 3084484"/>
              <a:gd name="connsiteX2" fmla="*/ 78317 w 1872265"/>
              <a:gd name="connsiteY2" fmla="*/ 2800129 h 3084484"/>
              <a:gd name="connsiteX3" fmla="*/ 167217 w 1872265"/>
              <a:gd name="connsiteY3" fmla="*/ 2774729 h 3084484"/>
              <a:gd name="connsiteX4" fmla="*/ 649817 w 1872265"/>
              <a:gd name="connsiteY4" fmla="*/ 2762029 h 3084484"/>
              <a:gd name="connsiteX5" fmla="*/ 713317 w 1872265"/>
              <a:gd name="connsiteY5" fmla="*/ 2749329 h 3084484"/>
              <a:gd name="connsiteX6" fmla="*/ 840317 w 1872265"/>
              <a:gd name="connsiteY6" fmla="*/ 2723929 h 3084484"/>
              <a:gd name="connsiteX7" fmla="*/ 916517 w 1872265"/>
              <a:gd name="connsiteY7" fmla="*/ 2698529 h 3084484"/>
              <a:gd name="connsiteX8" fmla="*/ 992717 w 1872265"/>
              <a:gd name="connsiteY8" fmla="*/ 2647729 h 3084484"/>
              <a:gd name="connsiteX9" fmla="*/ 1068917 w 1872265"/>
              <a:gd name="connsiteY9" fmla="*/ 2520729 h 3084484"/>
              <a:gd name="connsiteX10" fmla="*/ 1081617 w 1872265"/>
              <a:gd name="connsiteY10" fmla="*/ 2482629 h 3084484"/>
              <a:gd name="connsiteX11" fmla="*/ 1107017 w 1872265"/>
              <a:gd name="connsiteY11" fmla="*/ 2431829 h 3084484"/>
              <a:gd name="connsiteX12" fmla="*/ 1132417 w 1872265"/>
              <a:gd name="connsiteY12" fmla="*/ 2355629 h 3084484"/>
              <a:gd name="connsiteX13" fmla="*/ 1145117 w 1872265"/>
              <a:gd name="connsiteY13" fmla="*/ 2317529 h 3084484"/>
              <a:gd name="connsiteX14" fmla="*/ 1221317 w 1872265"/>
              <a:gd name="connsiteY14" fmla="*/ 2241329 h 3084484"/>
              <a:gd name="connsiteX15" fmla="*/ 1259417 w 1872265"/>
              <a:gd name="connsiteY15" fmla="*/ 2228629 h 3084484"/>
              <a:gd name="connsiteX16" fmla="*/ 1335617 w 1872265"/>
              <a:gd name="connsiteY16" fmla="*/ 2177829 h 3084484"/>
              <a:gd name="connsiteX17" fmla="*/ 1411817 w 1872265"/>
              <a:gd name="connsiteY17" fmla="*/ 2152429 h 3084484"/>
              <a:gd name="connsiteX18" fmla="*/ 1488017 w 1872265"/>
              <a:gd name="connsiteY18" fmla="*/ 2101629 h 3084484"/>
              <a:gd name="connsiteX19" fmla="*/ 1564217 w 1872265"/>
              <a:gd name="connsiteY19" fmla="*/ 2038129 h 3084484"/>
              <a:gd name="connsiteX20" fmla="*/ 1602317 w 1872265"/>
              <a:gd name="connsiteY20" fmla="*/ 1961929 h 3084484"/>
              <a:gd name="connsiteX21" fmla="*/ 1627717 w 1872265"/>
              <a:gd name="connsiteY21" fmla="*/ 1923829 h 3084484"/>
              <a:gd name="connsiteX22" fmla="*/ 1615017 w 1872265"/>
              <a:gd name="connsiteY22" fmla="*/ 1707929 h 3084484"/>
              <a:gd name="connsiteX23" fmla="*/ 1564217 w 1872265"/>
              <a:gd name="connsiteY23" fmla="*/ 1593629 h 3084484"/>
              <a:gd name="connsiteX24" fmla="*/ 1538817 w 1872265"/>
              <a:gd name="connsiteY24" fmla="*/ 1492029 h 3084484"/>
              <a:gd name="connsiteX25" fmla="*/ 1526117 w 1872265"/>
              <a:gd name="connsiteY25" fmla="*/ 1441229 h 3084484"/>
              <a:gd name="connsiteX26" fmla="*/ 1538817 w 1872265"/>
              <a:gd name="connsiteY26" fmla="*/ 1301529 h 3084484"/>
              <a:gd name="connsiteX27" fmla="*/ 1589617 w 1872265"/>
              <a:gd name="connsiteY27" fmla="*/ 1174529 h 3084484"/>
              <a:gd name="connsiteX28" fmla="*/ 1615017 w 1872265"/>
              <a:gd name="connsiteY28" fmla="*/ 1098329 h 3084484"/>
              <a:gd name="connsiteX29" fmla="*/ 1627717 w 1872265"/>
              <a:gd name="connsiteY29" fmla="*/ 1060229 h 3084484"/>
              <a:gd name="connsiteX30" fmla="*/ 1665817 w 1872265"/>
              <a:gd name="connsiteY30" fmla="*/ 984029 h 3084484"/>
              <a:gd name="connsiteX31" fmla="*/ 1653117 w 1872265"/>
              <a:gd name="connsiteY31" fmla="*/ 704629 h 3084484"/>
              <a:gd name="connsiteX32" fmla="*/ 1640417 w 1872265"/>
              <a:gd name="connsiteY32" fmla="*/ 653829 h 3084484"/>
              <a:gd name="connsiteX33" fmla="*/ 1627717 w 1872265"/>
              <a:gd name="connsiteY33" fmla="*/ 564929 h 3084484"/>
              <a:gd name="connsiteX34" fmla="*/ 1602317 w 1872265"/>
              <a:gd name="connsiteY34" fmla="*/ 399829 h 3084484"/>
              <a:gd name="connsiteX35" fmla="*/ 1589617 w 1872265"/>
              <a:gd name="connsiteY35" fmla="*/ 145829 h 3084484"/>
              <a:gd name="connsiteX36" fmla="*/ 1576917 w 1872265"/>
              <a:gd name="connsiteY36" fmla="*/ 107729 h 3084484"/>
              <a:gd name="connsiteX37" fmla="*/ 1564217 w 1872265"/>
              <a:gd name="connsiteY37" fmla="*/ 18829 h 3084484"/>
              <a:gd name="connsiteX38" fmla="*/ 1615017 w 1872265"/>
              <a:gd name="connsiteY38" fmla="*/ 6129 h 3084484"/>
              <a:gd name="connsiteX39" fmla="*/ 1665817 w 1872265"/>
              <a:gd name="connsiteY39" fmla="*/ 56929 h 3084484"/>
              <a:gd name="connsiteX40" fmla="*/ 1818217 w 1872265"/>
              <a:gd name="connsiteY40" fmla="*/ 209329 h 3084484"/>
              <a:gd name="connsiteX41" fmla="*/ 1843617 w 1872265"/>
              <a:gd name="connsiteY41" fmla="*/ 285529 h 3084484"/>
              <a:gd name="connsiteX42" fmla="*/ 1856317 w 1872265"/>
              <a:gd name="connsiteY42" fmla="*/ 323629 h 3084484"/>
              <a:gd name="connsiteX43" fmla="*/ 1843617 w 1872265"/>
              <a:gd name="connsiteY43" fmla="*/ 526829 h 3084484"/>
              <a:gd name="connsiteX44" fmla="*/ 1818217 w 1872265"/>
              <a:gd name="connsiteY44" fmla="*/ 564929 h 3084484"/>
              <a:gd name="connsiteX45" fmla="*/ 1780117 w 1872265"/>
              <a:gd name="connsiteY45" fmla="*/ 666529 h 3084484"/>
              <a:gd name="connsiteX46" fmla="*/ 1767417 w 1872265"/>
              <a:gd name="connsiteY46" fmla="*/ 780829 h 3084484"/>
              <a:gd name="connsiteX47" fmla="*/ 1754717 w 1872265"/>
              <a:gd name="connsiteY47" fmla="*/ 831629 h 3084484"/>
              <a:gd name="connsiteX48" fmla="*/ 1767417 w 1872265"/>
              <a:gd name="connsiteY48" fmla="*/ 1034829 h 3084484"/>
              <a:gd name="connsiteX49" fmla="*/ 1805517 w 1872265"/>
              <a:gd name="connsiteY49" fmla="*/ 1098329 h 3084484"/>
              <a:gd name="connsiteX50" fmla="*/ 1818217 w 1872265"/>
              <a:gd name="connsiteY50" fmla="*/ 1149129 h 3084484"/>
              <a:gd name="connsiteX51" fmla="*/ 1843617 w 1872265"/>
              <a:gd name="connsiteY51" fmla="*/ 1199929 h 3084484"/>
              <a:gd name="connsiteX52" fmla="*/ 1856317 w 1872265"/>
              <a:gd name="connsiteY52" fmla="*/ 1288829 h 3084484"/>
              <a:gd name="connsiteX53" fmla="*/ 1869017 w 1872265"/>
              <a:gd name="connsiteY53" fmla="*/ 1352329 h 3084484"/>
              <a:gd name="connsiteX54" fmla="*/ 1830917 w 1872265"/>
              <a:gd name="connsiteY54" fmla="*/ 1796829 h 3084484"/>
              <a:gd name="connsiteX55" fmla="*/ 1780117 w 1872265"/>
              <a:gd name="connsiteY55" fmla="*/ 1873029 h 3084484"/>
              <a:gd name="connsiteX56" fmla="*/ 1729317 w 1872265"/>
              <a:gd name="connsiteY56" fmla="*/ 2000029 h 3084484"/>
              <a:gd name="connsiteX57" fmla="*/ 1691217 w 1872265"/>
              <a:gd name="connsiteY57" fmla="*/ 2101629 h 3084484"/>
              <a:gd name="connsiteX58" fmla="*/ 1627717 w 1872265"/>
              <a:gd name="connsiteY58" fmla="*/ 2254029 h 3084484"/>
              <a:gd name="connsiteX59" fmla="*/ 1564217 w 1872265"/>
              <a:gd name="connsiteY59" fmla="*/ 2368329 h 3084484"/>
              <a:gd name="connsiteX60" fmla="*/ 1538817 w 1872265"/>
              <a:gd name="connsiteY60" fmla="*/ 2406429 h 3084484"/>
              <a:gd name="connsiteX61" fmla="*/ 1513417 w 1872265"/>
              <a:gd name="connsiteY61" fmla="*/ 2508029 h 3084484"/>
              <a:gd name="connsiteX62" fmla="*/ 1500717 w 1872265"/>
              <a:gd name="connsiteY62" fmla="*/ 2584229 h 3084484"/>
              <a:gd name="connsiteX63" fmla="*/ 1488017 w 1872265"/>
              <a:gd name="connsiteY63" fmla="*/ 2622329 h 3084484"/>
              <a:gd name="connsiteX64" fmla="*/ 1411817 w 1872265"/>
              <a:gd name="connsiteY64" fmla="*/ 2673129 h 3084484"/>
              <a:gd name="connsiteX65" fmla="*/ 1322917 w 1872265"/>
              <a:gd name="connsiteY65" fmla="*/ 2711229 h 3084484"/>
              <a:gd name="connsiteX66" fmla="*/ 1284817 w 1872265"/>
              <a:gd name="connsiteY66" fmla="*/ 2736629 h 3084484"/>
              <a:gd name="connsiteX67" fmla="*/ 1208617 w 1872265"/>
              <a:gd name="connsiteY67" fmla="*/ 2774729 h 3084484"/>
              <a:gd name="connsiteX68" fmla="*/ 1094317 w 1872265"/>
              <a:gd name="connsiteY68" fmla="*/ 2901729 h 3084484"/>
              <a:gd name="connsiteX69" fmla="*/ 1030817 w 1872265"/>
              <a:gd name="connsiteY69" fmla="*/ 2990629 h 3084484"/>
              <a:gd name="connsiteX70" fmla="*/ 992717 w 1872265"/>
              <a:gd name="connsiteY70" fmla="*/ 3028729 h 3084484"/>
              <a:gd name="connsiteX71" fmla="*/ 954617 w 1872265"/>
              <a:gd name="connsiteY71" fmla="*/ 3041429 h 3084484"/>
              <a:gd name="connsiteX72" fmla="*/ 802217 w 1872265"/>
              <a:gd name="connsiteY72" fmla="*/ 3079529 h 3084484"/>
              <a:gd name="connsiteX73" fmla="*/ 357717 w 1872265"/>
              <a:gd name="connsiteY73" fmla="*/ 3066829 h 3084484"/>
              <a:gd name="connsiteX74" fmla="*/ 281517 w 1872265"/>
              <a:gd name="connsiteY74" fmla="*/ 3041429 h 3084484"/>
              <a:gd name="connsiteX75" fmla="*/ 243417 w 1872265"/>
              <a:gd name="connsiteY75" fmla="*/ 3028729 h 3084484"/>
              <a:gd name="connsiteX76" fmla="*/ 205317 w 1872265"/>
              <a:gd name="connsiteY76" fmla="*/ 3016029 h 3084484"/>
              <a:gd name="connsiteX77" fmla="*/ 167217 w 1872265"/>
              <a:gd name="connsiteY77" fmla="*/ 3003329 h 3084484"/>
              <a:gd name="connsiteX78" fmla="*/ 129117 w 1872265"/>
              <a:gd name="connsiteY78" fmla="*/ 2977929 h 3084484"/>
              <a:gd name="connsiteX79" fmla="*/ 103717 w 1872265"/>
              <a:gd name="connsiteY79" fmla="*/ 2939829 h 3084484"/>
              <a:gd name="connsiteX80" fmla="*/ 27517 w 1872265"/>
              <a:gd name="connsiteY80" fmla="*/ 2901729 h 3084484"/>
              <a:gd name="connsiteX81" fmla="*/ 2117 w 1872265"/>
              <a:gd name="connsiteY81" fmla="*/ 2863629 h 3084484"/>
              <a:gd name="connsiteX0" fmla="*/ 140 w 1867041"/>
              <a:gd name="connsiteY0" fmla="*/ 2858982 h 3074883"/>
              <a:gd name="connsiteX1" fmla="*/ 38240 w 1867041"/>
              <a:gd name="connsiteY1" fmla="*/ 2833582 h 3074883"/>
              <a:gd name="connsiteX2" fmla="*/ 76340 w 1867041"/>
              <a:gd name="connsiteY2" fmla="*/ 2795482 h 3074883"/>
              <a:gd name="connsiteX3" fmla="*/ 647840 w 1867041"/>
              <a:gd name="connsiteY3" fmla="*/ 2757382 h 3074883"/>
              <a:gd name="connsiteX4" fmla="*/ 711340 w 1867041"/>
              <a:gd name="connsiteY4" fmla="*/ 2744682 h 3074883"/>
              <a:gd name="connsiteX5" fmla="*/ 838340 w 1867041"/>
              <a:gd name="connsiteY5" fmla="*/ 2719282 h 3074883"/>
              <a:gd name="connsiteX6" fmla="*/ 914540 w 1867041"/>
              <a:gd name="connsiteY6" fmla="*/ 2693882 h 3074883"/>
              <a:gd name="connsiteX7" fmla="*/ 990740 w 1867041"/>
              <a:gd name="connsiteY7" fmla="*/ 2643082 h 3074883"/>
              <a:gd name="connsiteX8" fmla="*/ 1066940 w 1867041"/>
              <a:gd name="connsiteY8" fmla="*/ 2516082 h 3074883"/>
              <a:gd name="connsiteX9" fmla="*/ 1079640 w 1867041"/>
              <a:gd name="connsiteY9" fmla="*/ 2477982 h 3074883"/>
              <a:gd name="connsiteX10" fmla="*/ 1105040 w 1867041"/>
              <a:gd name="connsiteY10" fmla="*/ 2427182 h 3074883"/>
              <a:gd name="connsiteX11" fmla="*/ 1130440 w 1867041"/>
              <a:gd name="connsiteY11" fmla="*/ 2350982 h 3074883"/>
              <a:gd name="connsiteX12" fmla="*/ 1143140 w 1867041"/>
              <a:gd name="connsiteY12" fmla="*/ 2312882 h 3074883"/>
              <a:gd name="connsiteX13" fmla="*/ 1219340 w 1867041"/>
              <a:gd name="connsiteY13" fmla="*/ 2236682 h 3074883"/>
              <a:gd name="connsiteX14" fmla="*/ 1257440 w 1867041"/>
              <a:gd name="connsiteY14" fmla="*/ 2223982 h 3074883"/>
              <a:gd name="connsiteX15" fmla="*/ 1333640 w 1867041"/>
              <a:gd name="connsiteY15" fmla="*/ 2173182 h 3074883"/>
              <a:gd name="connsiteX16" fmla="*/ 1409840 w 1867041"/>
              <a:gd name="connsiteY16" fmla="*/ 2147782 h 3074883"/>
              <a:gd name="connsiteX17" fmla="*/ 1486040 w 1867041"/>
              <a:gd name="connsiteY17" fmla="*/ 2096982 h 3074883"/>
              <a:gd name="connsiteX18" fmla="*/ 1562240 w 1867041"/>
              <a:gd name="connsiteY18" fmla="*/ 2033482 h 3074883"/>
              <a:gd name="connsiteX19" fmla="*/ 1600340 w 1867041"/>
              <a:gd name="connsiteY19" fmla="*/ 1957282 h 3074883"/>
              <a:gd name="connsiteX20" fmla="*/ 1625740 w 1867041"/>
              <a:gd name="connsiteY20" fmla="*/ 1919182 h 3074883"/>
              <a:gd name="connsiteX21" fmla="*/ 1613040 w 1867041"/>
              <a:gd name="connsiteY21" fmla="*/ 1703282 h 3074883"/>
              <a:gd name="connsiteX22" fmla="*/ 1562240 w 1867041"/>
              <a:gd name="connsiteY22" fmla="*/ 1588982 h 3074883"/>
              <a:gd name="connsiteX23" fmla="*/ 1536840 w 1867041"/>
              <a:gd name="connsiteY23" fmla="*/ 1487382 h 3074883"/>
              <a:gd name="connsiteX24" fmla="*/ 1524140 w 1867041"/>
              <a:gd name="connsiteY24" fmla="*/ 1436582 h 3074883"/>
              <a:gd name="connsiteX25" fmla="*/ 1536840 w 1867041"/>
              <a:gd name="connsiteY25" fmla="*/ 1296882 h 3074883"/>
              <a:gd name="connsiteX26" fmla="*/ 1587640 w 1867041"/>
              <a:gd name="connsiteY26" fmla="*/ 1169882 h 3074883"/>
              <a:gd name="connsiteX27" fmla="*/ 1613040 w 1867041"/>
              <a:gd name="connsiteY27" fmla="*/ 1093682 h 3074883"/>
              <a:gd name="connsiteX28" fmla="*/ 1625740 w 1867041"/>
              <a:gd name="connsiteY28" fmla="*/ 1055582 h 3074883"/>
              <a:gd name="connsiteX29" fmla="*/ 1663840 w 1867041"/>
              <a:gd name="connsiteY29" fmla="*/ 979382 h 3074883"/>
              <a:gd name="connsiteX30" fmla="*/ 1651140 w 1867041"/>
              <a:gd name="connsiteY30" fmla="*/ 699982 h 3074883"/>
              <a:gd name="connsiteX31" fmla="*/ 1638440 w 1867041"/>
              <a:gd name="connsiteY31" fmla="*/ 649182 h 3074883"/>
              <a:gd name="connsiteX32" fmla="*/ 1625740 w 1867041"/>
              <a:gd name="connsiteY32" fmla="*/ 560282 h 3074883"/>
              <a:gd name="connsiteX33" fmla="*/ 1600340 w 1867041"/>
              <a:gd name="connsiteY33" fmla="*/ 395182 h 3074883"/>
              <a:gd name="connsiteX34" fmla="*/ 1587640 w 1867041"/>
              <a:gd name="connsiteY34" fmla="*/ 141182 h 3074883"/>
              <a:gd name="connsiteX35" fmla="*/ 1574940 w 1867041"/>
              <a:gd name="connsiteY35" fmla="*/ 103082 h 3074883"/>
              <a:gd name="connsiteX36" fmla="*/ 1562240 w 1867041"/>
              <a:gd name="connsiteY36" fmla="*/ 14182 h 3074883"/>
              <a:gd name="connsiteX37" fmla="*/ 1613040 w 1867041"/>
              <a:gd name="connsiteY37" fmla="*/ 1482 h 3074883"/>
              <a:gd name="connsiteX38" fmla="*/ 1663840 w 1867041"/>
              <a:gd name="connsiteY38" fmla="*/ 52282 h 3074883"/>
              <a:gd name="connsiteX39" fmla="*/ 1816240 w 1867041"/>
              <a:gd name="connsiteY39" fmla="*/ 204682 h 3074883"/>
              <a:gd name="connsiteX40" fmla="*/ 1841640 w 1867041"/>
              <a:gd name="connsiteY40" fmla="*/ 280882 h 3074883"/>
              <a:gd name="connsiteX41" fmla="*/ 1854340 w 1867041"/>
              <a:gd name="connsiteY41" fmla="*/ 318982 h 3074883"/>
              <a:gd name="connsiteX42" fmla="*/ 1841640 w 1867041"/>
              <a:gd name="connsiteY42" fmla="*/ 522182 h 3074883"/>
              <a:gd name="connsiteX43" fmla="*/ 1816240 w 1867041"/>
              <a:gd name="connsiteY43" fmla="*/ 560282 h 3074883"/>
              <a:gd name="connsiteX44" fmla="*/ 1778140 w 1867041"/>
              <a:gd name="connsiteY44" fmla="*/ 661882 h 3074883"/>
              <a:gd name="connsiteX45" fmla="*/ 1765440 w 1867041"/>
              <a:gd name="connsiteY45" fmla="*/ 776182 h 3074883"/>
              <a:gd name="connsiteX46" fmla="*/ 1752740 w 1867041"/>
              <a:gd name="connsiteY46" fmla="*/ 826982 h 3074883"/>
              <a:gd name="connsiteX47" fmla="*/ 1765440 w 1867041"/>
              <a:gd name="connsiteY47" fmla="*/ 1030182 h 3074883"/>
              <a:gd name="connsiteX48" fmla="*/ 1803540 w 1867041"/>
              <a:gd name="connsiteY48" fmla="*/ 1093682 h 3074883"/>
              <a:gd name="connsiteX49" fmla="*/ 1816240 w 1867041"/>
              <a:gd name="connsiteY49" fmla="*/ 1144482 h 3074883"/>
              <a:gd name="connsiteX50" fmla="*/ 1841640 w 1867041"/>
              <a:gd name="connsiteY50" fmla="*/ 1195282 h 3074883"/>
              <a:gd name="connsiteX51" fmla="*/ 1854340 w 1867041"/>
              <a:gd name="connsiteY51" fmla="*/ 1284182 h 3074883"/>
              <a:gd name="connsiteX52" fmla="*/ 1867040 w 1867041"/>
              <a:gd name="connsiteY52" fmla="*/ 1347682 h 3074883"/>
              <a:gd name="connsiteX53" fmla="*/ 1828940 w 1867041"/>
              <a:gd name="connsiteY53" fmla="*/ 1792182 h 3074883"/>
              <a:gd name="connsiteX54" fmla="*/ 1778140 w 1867041"/>
              <a:gd name="connsiteY54" fmla="*/ 1868382 h 3074883"/>
              <a:gd name="connsiteX55" fmla="*/ 1727340 w 1867041"/>
              <a:gd name="connsiteY55" fmla="*/ 1995382 h 3074883"/>
              <a:gd name="connsiteX56" fmla="*/ 1689240 w 1867041"/>
              <a:gd name="connsiteY56" fmla="*/ 2096982 h 3074883"/>
              <a:gd name="connsiteX57" fmla="*/ 1625740 w 1867041"/>
              <a:gd name="connsiteY57" fmla="*/ 2249382 h 3074883"/>
              <a:gd name="connsiteX58" fmla="*/ 1562240 w 1867041"/>
              <a:gd name="connsiteY58" fmla="*/ 2363682 h 3074883"/>
              <a:gd name="connsiteX59" fmla="*/ 1536840 w 1867041"/>
              <a:gd name="connsiteY59" fmla="*/ 2401782 h 3074883"/>
              <a:gd name="connsiteX60" fmla="*/ 1511440 w 1867041"/>
              <a:gd name="connsiteY60" fmla="*/ 2503382 h 3074883"/>
              <a:gd name="connsiteX61" fmla="*/ 1498740 w 1867041"/>
              <a:gd name="connsiteY61" fmla="*/ 2579582 h 3074883"/>
              <a:gd name="connsiteX62" fmla="*/ 1486040 w 1867041"/>
              <a:gd name="connsiteY62" fmla="*/ 2617682 h 3074883"/>
              <a:gd name="connsiteX63" fmla="*/ 1409840 w 1867041"/>
              <a:gd name="connsiteY63" fmla="*/ 2668482 h 3074883"/>
              <a:gd name="connsiteX64" fmla="*/ 1320940 w 1867041"/>
              <a:gd name="connsiteY64" fmla="*/ 2706582 h 3074883"/>
              <a:gd name="connsiteX65" fmla="*/ 1282840 w 1867041"/>
              <a:gd name="connsiteY65" fmla="*/ 2731982 h 3074883"/>
              <a:gd name="connsiteX66" fmla="*/ 1206640 w 1867041"/>
              <a:gd name="connsiteY66" fmla="*/ 2770082 h 3074883"/>
              <a:gd name="connsiteX67" fmla="*/ 1092340 w 1867041"/>
              <a:gd name="connsiteY67" fmla="*/ 2897082 h 3074883"/>
              <a:gd name="connsiteX68" fmla="*/ 1028840 w 1867041"/>
              <a:gd name="connsiteY68" fmla="*/ 2985982 h 3074883"/>
              <a:gd name="connsiteX69" fmla="*/ 990740 w 1867041"/>
              <a:gd name="connsiteY69" fmla="*/ 3024082 h 3074883"/>
              <a:gd name="connsiteX70" fmla="*/ 952640 w 1867041"/>
              <a:gd name="connsiteY70" fmla="*/ 3036782 h 3074883"/>
              <a:gd name="connsiteX71" fmla="*/ 800240 w 1867041"/>
              <a:gd name="connsiteY71" fmla="*/ 3074882 h 3074883"/>
              <a:gd name="connsiteX72" fmla="*/ 355740 w 1867041"/>
              <a:gd name="connsiteY72" fmla="*/ 3062182 h 3074883"/>
              <a:gd name="connsiteX73" fmla="*/ 279540 w 1867041"/>
              <a:gd name="connsiteY73" fmla="*/ 3036782 h 3074883"/>
              <a:gd name="connsiteX74" fmla="*/ 241440 w 1867041"/>
              <a:gd name="connsiteY74" fmla="*/ 3024082 h 3074883"/>
              <a:gd name="connsiteX75" fmla="*/ 203340 w 1867041"/>
              <a:gd name="connsiteY75" fmla="*/ 3011382 h 3074883"/>
              <a:gd name="connsiteX76" fmla="*/ 165240 w 1867041"/>
              <a:gd name="connsiteY76" fmla="*/ 2998682 h 3074883"/>
              <a:gd name="connsiteX77" fmla="*/ 127140 w 1867041"/>
              <a:gd name="connsiteY77" fmla="*/ 2973282 h 3074883"/>
              <a:gd name="connsiteX78" fmla="*/ 101740 w 1867041"/>
              <a:gd name="connsiteY78" fmla="*/ 2935182 h 3074883"/>
              <a:gd name="connsiteX79" fmla="*/ 25540 w 1867041"/>
              <a:gd name="connsiteY79" fmla="*/ 2897082 h 3074883"/>
              <a:gd name="connsiteX80" fmla="*/ 140 w 1867041"/>
              <a:gd name="connsiteY80" fmla="*/ 2858982 h 3074883"/>
              <a:gd name="connsiteX0" fmla="*/ 21549 w 1888450"/>
              <a:gd name="connsiteY0" fmla="*/ 2858982 h 3074881"/>
              <a:gd name="connsiteX1" fmla="*/ 59649 w 1888450"/>
              <a:gd name="connsiteY1" fmla="*/ 2833582 h 3074881"/>
              <a:gd name="connsiteX2" fmla="*/ 669249 w 1888450"/>
              <a:gd name="connsiteY2" fmla="*/ 2757382 h 3074881"/>
              <a:gd name="connsiteX3" fmla="*/ 732749 w 1888450"/>
              <a:gd name="connsiteY3" fmla="*/ 2744682 h 3074881"/>
              <a:gd name="connsiteX4" fmla="*/ 859749 w 1888450"/>
              <a:gd name="connsiteY4" fmla="*/ 2719282 h 3074881"/>
              <a:gd name="connsiteX5" fmla="*/ 935949 w 1888450"/>
              <a:gd name="connsiteY5" fmla="*/ 2693882 h 3074881"/>
              <a:gd name="connsiteX6" fmla="*/ 1012149 w 1888450"/>
              <a:gd name="connsiteY6" fmla="*/ 2643082 h 3074881"/>
              <a:gd name="connsiteX7" fmla="*/ 1088349 w 1888450"/>
              <a:gd name="connsiteY7" fmla="*/ 2516082 h 3074881"/>
              <a:gd name="connsiteX8" fmla="*/ 1101049 w 1888450"/>
              <a:gd name="connsiteY8" fmla="*/ 2477982 h 3074881"/>
              <a:gd name="connsiteX9" fmla="*/ 1126449 w 1888450"/>
              <a:gd name="connsiteY9" fmla="*/ 2427182 h 3074881"/>
              <a:gd name="connsiteX10" fmla="*/ 1151849 w 1888450"/>
              <a:gd name="connsiteY10" fmla="*/ 2350982 h 3074881"/>
              <a:gd name="connsiteX11" fmla="*/ 1164549 w 1888450"/>
              <a:gd name="connsiteY11" fmla="*/ 2312882 h 3074881"/>
              <a:gd name="connsiteX12" fmla="*/ 1240749 w 1888450"/>
              <a:gd name="connsiteY12" fmla="*/ 2236682 h 3074881"/>
              <a:gd name="connsiteX13" fmla="*/ 1278849 w 1888450"/>
              <a:gd name="connsiteY13" fmla="*/ 2223982 h 3074881"/>
              <a:gd name="connsiteX14" fmla="*/ 1355049 w 1888450"/>
              <a:gd name="connsiteY14" fmla="*/ 2173182 h 3074881"/>
              <a:gd name="connsiteX15" fmla="*/ 1431249 w 1888450"/>
              <a:gd name="connsiteY15" fmla="*/ 2147782 h 3074881"/>
              <a:gd name="connsiteX16" fmla="*/ 1507449 w 1888450"/>
              <a:gd name="connsiteY16" fmla="*/ 2096982 h 3074881"/>
              <a:gd name="connsiteX17" fmla="*/ 1583649 w 1888450"/>
              <a:gd name="connsiteY17" fmla="*/ 2033482 h 3074881"/>
              <a:gd name="connsiteX18" fmla="*/ 1621749 w 1888450"/>
              <a:gd name="connsiteY18" fmla="*/ 1957282 h 3074881"/>
              <a:gd name="connsiteX19" fmla="*/ 1647149 w 1888450"/>
              <a:gd name="connsiteY19" fmla="*/ 1919182 h 3074881"/>
              <a:gd name="connsiteX20" fmla="*/ 1634449 w 1888450"/>
              <a:gd name="connsiteY20" fmla="*/ 1703282 h 3074881"/>
              <a:gd name="connsiteX21" fmla="*/ 1583649 w 1888450"/>
              <a:gd name="connsiteY21" fmla="*/ 1588982 h 3074881"/>
              <a:gd name="connsiteX22" fmla="*/ 1558249 w 1888450"/>
              <a:gd name="connsiteY22" fmla="*/ 1487382 h 3074881"/>
              <a:gd name="connsiteX23" fmla="*/ 1545549 w 1888450"/>
              <a:gd name="connsiteY23" fmla="*/ 1436582 h 3074881"/>
              <a:gd name="connsiteX24" fmla="*/ 1558249 w 1888450"/>
              <a:gd name="connsiteY24" fmla="*/ 1296882 h 3074881"/>
              <a:gd name="connsiteX25" fmla="*/ 1609049 w 1888450"/>
              <a:gd name="connsiteY25" fmla="*/ 1169882 h 3074881"/>
              <a:gd name="connsiteX26" fmla="*/ 1634449 w 1888450"/>
              <a:gd name="connsiteY26" fmla="*/ 1093682 h 3074881"/>
              <a:gd name="connsiteX27" fmla="*/ 1647149 w 1888450"/>
              <a:gd name="connsiteY27" fmla="*/ 1055582 h 3074881"/>
              <a:gd name="connsiteX28" fmla="*/ 1685249 w 1888450"/>
              <a:gd name="connsiteY28" fmla="*/ 979382 h 3074881"/>
              <a:gd name="connsiteX29" fmla="*/ 1672549 w 1888450"/>
              <a:gd name="connsiteY29" fmla="*/ 699982 h 3074881"/>
              <a:gd name="connsiteX30" fmla="*/ 1659849 w 1888450"/>
              <a:gd name="connsiteY30" fmla="*/ 649182 h 3074881"/>
              <a:gd name="connsiteX31" fmla="*/ 1647149 w 1888450"/>
              <a:gd name="connsiteY31" fmla="*/ 560282 h 3074881"/>
              <a:gd name="connsiteX32" fmla="*/ 1621749 w 1888450"/>
              <a:gd name="connsiteY32" fmla="*/ 395182 h 3074881"/>
              <a:gd name="connsiteX33" fmla="*/ 1609049 w 1888450"/>
              <a:gd name="connsiteY33" fmla="*/ 141182 h 3074881"/>
              <a:gd name="connsiteX34" fmla="*/ 1596349 w 1888450"/>
              <a:gd name="connsiteY34" fmla="*/ 103082 h 3074881"/>
              <a:gd name="connsiteX35" fmla="*/ 1583649 w 1888450"/>
              <a:gd name="connsiteY35" fmla="*/ 14182 h 3074881"/>
              <a:gd name="connsiteX36" fmla="*/ 1634449 w 1888450"/>
              <a:gd name="connsiteY36" fmla="*/ 1482 h 3074881"/>
              <a:gd name="connsiteX37" fmla="*/ 1685249 w 1888450"/>
              <a:gd name="connsiteY37" fmla="*/ 52282 h 3074881"/>
              <a:gd name="connsiteX38" fmla="*/ 1837649 w 1888450"/>
              <a:gd name="connsiteY38" fmla="*/ 204682 h 3074881"/>
              <a:gd name="connsiteX39" fmla="*/ 1863049 w 1888450"/>
              <a:gd name="connsiteY39" fmla="*/ 280882 h 3074881"/>
              <a:gd name="connsiteX40" fmla="*/ 1875749 w 1888450"/>
              <a:gd name="connsiteY40" fmla="*/ 318982 h 3074881"/>
              <a:gd name="connsiteX41" fmla="*/ 1863049 w 1888450"/>
              <a:gd name="connsiteY41" fmla="*/ 522182 h 3074881"/>
              <a:gd name="connsiteX42" fmla="*/ 1837649 w 1888450"/>
              <a:gd name="connsiteY42" fmla="*/ 560282 h 3074881"/>
              <a:gd name="connsiteX43" fmla="*/ 1799549 w 1888450"/>
              <a:gd name="connsiteY43" fmla="*/ 661882 h 3074881"/>
              <a:gd name="connsiteX44" fmla="*/ 1786849 w 1888450"/>
              <a:gd name="connsiteY44" fmla="*/ 776182 h 3074881"/>
              <a:gd name="connsiteX45" fmla="*/ 1774149 w 1888450"/>
              <a:gd name="connsiteY45" fmla="*/ 826982 h 3074881"/>
              <a:gd name="connsiteX46" fmla="*/ 1786849 w 1888450"/>
              <a:gd name="connsiteY46" fmla="*/ 1030182 h 3074881"/>
              <a:gd name="connsiteX47" fmla="*/ 1824949 w 1888450"/>
              <a:gd name="connsiteY47" fmla="*/ 1093682 h 3074881"/>
              <a:gd name="connsiteX48" fmla="*/ 1837649 w 1888450"/>
              <a:gd name="connsiteY48" fmla="*/ 1144482 h 3074881"/>
              <a:gd name="connsiteX49" fmla="*/ 1863049 w 1888450"/>
              <a:gd name="connsiteY49" fmla="*/ 1195282 h 3074881"/>
              <a:gd name="connsiteX50" fmla="*/ 1875749 w 1888450"/>
              <a:gd name="connsiteY50" fmla="*/ 1284182 h 3074881"/>
              <a:gd name="connsiteX51" fmla="*/ 1888449 w 1888450"/>
              <a:gd name="connsiteY51" fmla="*/ 1347682 h 3074881"/>
              <a:gd name="connsiteX52" fmla="*/ 1850349 w 1888450"/>
              <a:gd name="connsiteY52" fmla="*/ 1792182 h 3074881"/>
              <a:gd name="connsiteX53" fmla="*/ 1799549 w 1888450"/>
              <a:gd name="connsiteY53" fmla="*/ 1868382 h 3074881"/>
              <a:gd name="connsiteX54" fmla="*/ 1748749 w 1888450"/>
              <a:gd name="connsiteY54" fmla="*/ 1995382 h 3074881"/>
              <a:gd name="connsiteX55" fmla="*/ 1710649 w 1888450"/>
              <a:gd name="connsiteY55" fmla="*/ 2096982 h 3074881"/>
              <a:gd name="connsiteX56" fmla="*/ 1647149 w 1888450"/>
              <a:gd name="connsiteY56" fmla="*/ 2249382 h 3074881"/>
              <a:gd name="connsiteX57" fmla="*/ 1583649 w 1888450"/>
              <a:gd name="connsiteY57" fmla="*/ 2363682 h 3074881"/>
              <a:gd name="connsiteX58" fmla="*/ 1558249 w 1888450"/>
              <a:gd name="connsiteY58" fmla="*/ 2401782 h 3074881"/>
              <a:gd name="connsiteX59" fmla="*/ 1532849 w 1888450"/>
              <a:gd name="connsiteY59" fmla="*/ 2503382 h 3074881"/>
              <a:gd name="connsiteX60" fmla="*/ 1520149 w 1888450"/>
              <a:gd name="connsiteY60" fmla="*/ 2579582 h 3074881"/>
              <a:gd name="connsiteX61" fmla="*/ 1507449 w 1888450"/>
              <a:gd name="connsiteY61" fmla="*/ 2617682 h 3074881"/>
              <a:gd name="connsiteX62" fmla="*/ 1431249 w 1888450"/>
              <a:gd name="connsiteY62" fmla="*/ 2668482 h 3074881"/>
              <a:gd name="connsiteX63" fmla="*/ 1342349 w 1888450"/>
              <a:gd name="connsiteY63" fmla="*/ 2706582 h 3074881"/>
              <a:gd name="connsiteX64" fmla="*/ 1304249 w 1888450"/>
              <a:gd name="connsiteY64" fmla="*/ 2731982 h 3074881"/>
              <a:gd name="connsiteX65" fmla="*/ 1228049 w 1888450"/>
              <a:gd name="connsiteY65" fmla="*/ 2770082 h 3074881"/>
              <a:gd name="connsiteX66" fmla="*/ 1113749 w 1888450"/>
              <a:gd name="connsiteY66" fmla="*/ 2897082 h 3074881"/>
              <a:gd name="connsiteX67" fmla="*/ 1050249 w 1888450"/>
              <a:gd name="connsiteY67" fmla="*/ 2985982 h 3074881"/>
              <a:gd name="connsiteX68" fmla="*/ 1012149 w 1888450"/>
              <a:gd name="connsiteY68" fmla="*/ 3024082 h 3074881"/>
              <a:gd name="connsiteX69" fmla="*/ 974049 w 1888450"/>
              <a:gd name="connsiteY69" fmla="*/ 3036782 h 3074881"/>
              <a:gd name="connsiteX70" fmla="*/ 821649 w 1888450"/>
              <a:gd name="connsiteY70" fmla="*/ 3074882 h 3074881"/>
              <a:gd name="connsiteX71" fmla="*/ 377149 w 1888450"/>
              <a:gd name="connsiteY71" fmla="*/ 3062182 h 3074881"/>
              <a:gd name="connsiteX72" fmla="*/ 300949 w 1888450"/>
              <a:gd name="connsiteY72" fmla="*/ 3036782 h 3074881"/>
              <a:gd name="connsiteX73" fmla="*/ 262849 w 1888450"/>
              <a:gd name="connsiteY73" fmla="*/ 3024082 h 3074881"/>
              <a:gd name="connsiteX74" fmla="*/ 224749 w 1888450"/>
              <a:gd name="connsiteY74" fmla="*/ 3011382 h 3074881"/>
              <a:gd name="connsiteX75" fmla="*/ 186649 w 1888450"/>
              <a:gd name="connsiteY75" fmla="*/ 2998682 h 3074881"/>
              <a:gd name="connsiteX76" fmla="*/ 148549 w 1888450"/>
              <a:gd name="connsiteY76" fmla="*/ 2973282 h 3074881"/>
              <a:gd name="connsiteX77" fmla="*/ 123149 w 1888450"/>
              <a:gd name="connsiteY77" fmla="*/ 2935182 h 3074881"/>
              <a:gd name="connsiteX78" fmla="*/ 46949 w 1888450"/>
              <a:gd name="connsiteY78" fmla="*/ 2897082 h 3074881"/>
              <a:gd name="connsiteX79" fmla="*/ 21549 w 1888450"/>
              <a:gd name="connsiteY79" fmla="*/ 2858982 h 3074881"/>
              <a:gd name="connsiteX0" fmla="*/ 140 w 1867041"/>
              <a:gd name="connsiteY0" fmla="*/ 2858982 h 3074883"/>
              <a:gd name="connsiteX1" fmla="*/ 647840 w 1867041"/>
              <a:gd name="connsiteY1" fmla="*/ 2757382 h 3074883"/>
              <a:gd name="connsiteX2" fmla="*/ 711340 w 1867041"/>
              <a:gd name="connsiteY2" fmla="*/ 2744682 h 3074883"/>
              <a:gd name="connsiteX3" fmla="*/ 838340 w 1867041"/>
              <a:gd name="connsiteY3" fmla="*/ 2719282 h 3074883"/>
              <a:gd name="connsiteX4" fmla="*/ 914540 w 1867041"/>
              <a:gd name="connsiteY4" fmla="*/ 2693882 h 3074883"/>
              <a:gd name="connsiteX5" fmla="*/ 990740 w 1867041"/>
              <a:gd name="connsiteY5" fmla="*/ 2643082 h 3074883"/>
              <a:gd name="connsiteX6" fmla="*/ 1066940 w 1867041"/>
              <a:gd name="connsiteY6" fmla="*/ 2516082 h 3074883"/>
              <a:gd name="connsiteX7" fmla="*/ 1079640 w 1867041"/>
              <a:gd name="connsiteY7" fmla="*/ 2477982 h 3074883"/>
              <a:gd name="connsiteX8" fmla="*/ 1105040 w 1867041"/>
              <a:gd name="connsiteY8" fmla="*/ 2427182 h 3074883"/>
              <a:gd name="connsiteX9" fmla="*/ 1130440 w 1867041"/>
              <a:gd name="connsiteY9" fmla="*/ 2350982 h 3074883"/>
              <a:gd name="connsiteX10" fmla="*/ 1143140 w 1867041"/>
              <a:gd name="connsiteY10" fmla="*/ 2312882 h 3074883"/>
              <a:gd name="connsiteX11" fmla="*/ 1219340 w 1867041"/>
              <a:gd name="connsiteY11" fmla="*/ 2236682 h 3074883"/>
              <a:gd name="connsiteX12" fmla="*/ 1257440 w 1867041"/>
              <a:gd name="connsiteY12" fmla="*/ 2223982 h 3074883"/>
              <a:gd name="connsiteX13" fmla="*/ 1333640 w 1867041"/>
              <a:gd name="connsiteY13" fmla="*/ 2173182 h 3074883"/>
              <a:gd name="connsiteX14" fmla="*/ 1409840 w 1867041"/>
              <a:gd name="connsiteY14" fmla="*/ 2147782 h 3074883"/>
              <a:gd name="connsiteX15" fmla="*/ 1486040 w 1867041"/>
              <a:gd name="connsiteY15" fmla="*/ 2096982 h 3074883"/>
              <a:gd name="connsiteX16" fmla="*/ 1562240 w 1867041"/>
              <a:gd name="connsiteY16" fmla="*/ 2033482 h 3074883"/>
              <a:gd name="connsiteX17" fmla="*/ 1600340 w 1867041"/>
              <a:gd name="connsiteY17" fmla="*/ 1957282 h 3074883"/>
              <a:gd name="connsiteX18" fmla="*/ 1625740 w 1867041"/>
              <a:gd name="connsiteY18" fmla="*/ 1919182 h 3074883"/>
              <a:gd name="connsiteX19" fmla="*/ 1613040 w 1867041"/>
              <a:gd name="connsiteY19" fmla="*/ 1703282 h 3074883"/>
              <a:gd name="connsiteX20" fmla="*/ 1562240 w 1867041"/>
              <a:gd name="connsiteY20" fmla="*/ 1588982 h 3074883"/>
              <a:gd name="connsiteX21" fmla="*/ 1536840 w 1867041"/>
              <a:gd name="connsiteY21" fmla="*/ 1487382 h 3074883"/>
              <a:gd name="connsiteX22" fmla="*/ 1524140 w 1867041"/>
              <a:gd name="connsiteY22" fmla="*/ 1436582 h 3074883"/>
              <a:gd name="connsiteX23" fmla="*/ 1536840 w 1867041"/>
              <a:gd name="connsiteY23" fmla="*/ 1296882 h 3074883"/>
              <a:gd name="connsiteX24" fmla="*/ 1587640 w 1867041"/>
              <a:gd name="connsiteY24" fmla="*/ 1169882 h 3074883"/>
              <a:gd name="connsiteX25" fmla="*/ 1613040 w 1867041"/>
              <a:gd name="connsiteY25" fmla="*/ 1093682 h 3074883"/>
              <a:gd name="connsiteX26" fmla="*/ 1625740 w 1867041"/>
              <a:gd name="connsiteY26" fmla="*/ 1055582 h 3074883"/>
              <a:gd name="connsiteX27" fmla="*/ 1663840 w 1867041"/>
              <a:gd name="connsiteY27" fmla="*/ 979382 h 3074883"/>
              <a:gd name="connsiteX28" fmla="*/ 1651140 w 1867041"/>
              <a:gd name="connsiteY28" fmla="*/ 699982 h 3074883"/>
              <a:gd name="connsiteX29" fmla="*/ 1638440 w 1867041"/>
              <a:gd name="connsiteY29" fmla="*/ 649182 h 3074883"/>
              <a:gd name="connsiteX30" fmla="*/ 1625740 w 1867041"/>
              <a:gd name="connsiteY30" fmla="*/ 560282 h 3074883"/>
              <a:gd name="connsiteX31" fmla="*/ 1600340 w 1867041"/>
              <a:gd name="connsiteY31" fmla="*/ 395182 h 3074883"/>
              <a:gd name="connsiteX32" fmla="*/ 1587640 w 1867041"/>
              <a:gd name="connsiteY32" fmla="*/ 141182 h 3074883"/>
              <a:gd name="connsiteX33" fmla="*/ 1574940 w 1867041"/>
              <a:gd name="connsiteY33" fmla="*/ 103082 h 3074883"/>
              <a:gd name="connsiteX34" fmla="*/ 1562240 w 1867041"/>
              <a:gd name="connsiteY34" fmla="*/ 14182 h 3074883"/>
              <a:gd name="connsiteX35" fmla="*/ 1613040 w 1867041"/>
              <a:gd name="connsiteY35" fmla="*/ 1482 h 3074883"/>
              <a:gd name="connsiteX36" fmla="*/ 1663840 w 1867041"/>
              <a:gd name="connsiteY36" fmla="*/ 52282 h 3074883"/>
              <a:gd name="connsiteX37" fmla="*/ 1816240 w 1867041"/>
              <a:gd name="connsiteY37" fmla="*/ 204682 h 3074883"/>
              <a:gd name="connsiteX38" fmla="*/ 1841640 w 1867041"/>
              <a:gd name="connsiteY38" fmla="*/ 280882 h 3074883"/>
              <a:gd name="connsiteX39" fmla="*/ 1854340 w 1867041"/>
              <a:gd name="connsiteY39" fmla="*/ 318982 h 3074883"/>
              <a:gd name="connsiteX40" fmla="*/ 1841640 w 1867041"/>
              <a:gd name="connsiteY40" fmla="*/ 522182 h 3074883"/>
              <a:gd name="connsiteX41" fmla="*/ 1816240 w 1867041"/>
              <a:gd name="connsiteY41" fmla="*/ 560282 h 3074883"/>
              <a:gd name="connsiteX42" fmla="*/ 1778140 w 1867041"/>
              <a:gd name="connsiteY42" fmla="*/ 661882 h 3074883"/>
              <a:gd name="connsiteX43" fmla="*/ 1765440 w 1867041"/>
              <a:gd name="connsiteY43" fmla="*/ 776182 h 3074883"/>
              <a:gd name="connsiteX44" fmla="*/ 1752740 w 1867041"/>
              <a:gd name="connsiteY44" fmla="*/ 826982 h 3074883"/>
              <a:gd name="connsiteX45" fmla="*/ 1765440 w 1867041"/>
              <a:gd name="connsiteY45" fmla="*/ 1030182 h 3074883"/>
              <a:gd name="connsiteX46" fmla="*/ 1803540 w 1867041"/>
              <a:gd name="connsiteY46" fmla="*/ 1093682 h 3074883"/>
              <a:gd name="connsiteX47" fmla="*/ 1816240 w 1867041"/>
              <a:gd name="connsiteY47" fmla="*/ 1144482 h 3074883"/>
              <a:gd name="connsiteX48" fmla="*/ 1841640 w 1867041"/>
              <a:gd name="connsiteY48" fmla="*/ 1195282 h 3074883"/>
              <a:gd name="connsiteX49" fmla="*/ 1854340 w 1867041"/>
              <a:gd name="connsiteY49" fmla="*/ 1284182 h 3074883"/>
              <a:gd name="connsiteX50" fmla="*/ 1867040 w 1867041"/>
              <a:gd name="connsiteY50" fmla="*/ 1347682 h 3074883"/>
              <a:gd name="connsiteX51" fmla="*/ 1828940 w 1867041"/>
              <a:gd name="connsiteY51" fmla="*/ 1792182 h 3074883"/>
              <a:gd name="connsiteX52" fmla="*/ 1778140 w 1867041"/>
              <a:gd name="connsiteY52" fmla="*/ 1868382 h 3074883"/>
              <a:gd name="connsiteX53" fmla="*/ 1727340 w 1867041"/>
              <a:gd name="connsiteY53" fmla="*/ 1995382 h 3074883"/>
              <a:gd name="connsiteX54" fmla="*/ 1689240 w 1867041"/>
              <a:gd name="connsiteY54" fmla="*/ 2096982 h 3074883"/>
              <a:gd name="connsiteX55" fmla="*/ 1625740 w 1867041"/>
              <a:gd name="connsiteY55" fmla="*/ 2249382 h 3074883"/>
              <a:gd name="connsiteX56" fmla="*/ 1562240 w 1867041"/>
              <a:gd name="connsiteY56" fmla="*/ 2363682 h 3074883"/>
              <a:gd name="connsiteX57" fmla="*/ 1536840 w 1867041"/>
              <a:gd name="connsiteY57" fmla="*/ 2401782 h 3074883"/>
              <a:gd name="connsiteX58" fmla="*/ 1511440 w 1867041"/>
              <a:gd name="connsiteY58" fmla="*/ 2503382 h 3074883"/>
              <a:gd name="connsiteX59" fmla="*/ 1498740 w 1867041"/>
              <a:gd name="connsiteY59" fmla="*/ 2579582 h 3074883"/>
              <a:gd name="connsiteX60" fmla="*/ 1486040 w 1867041"/>
              <a:gd name="connsiteY60" fmla="*/ 2617682 h 3074883"/>
              <a:gd name="connsiteX61" fmla="*/ 1409840 w 1867041"/>
              <a:gd name="connsiteY61" fmla="*/ 2668482 h 3074883"/>
              <a:gd name="connsiteX62" fmla="*/ 1320940 w 1867041"/>
              <a:gd name="connsiteY62" fmla="*/ 2706582 h 3074883"/>
              <a:gd name="connsiteX63" fmla="*/ 1282840 w 1867041"/>
              <a:gd name="connsiteY63" fmla="*/ 2731982 h 3074883"/>
              <a:gd name="connsiteX64" fmla="*/ 1206640 w 1867041"/>
              <a:gd name="connsiteY64" fmla="*/ 2770082 h 3074883"/>
              <a:gd name="connsiteX65" fmla="*/ 1092340 w 1867041"/>
              <a:gd name="connsiteY65" fmla="*/ 2897082 h 3074883"/>
              <a:gd name="connsiteX66" fmla="*/ 1028840 w 1867041"/>
              <a:gd name="connsiteY66" fmla="*/ 2985982 h 3074883"/>
              <a:gd name="connsiteX67" fmla="*/ 990740 w 1867041"/>
              <a:gd name="connsiteY67" fmla="*/ 3024082 h 3074883"/>
              <a:gd name="connsiteX68" fmla="*/ 952640 w 1867041"/>
              <a:gd name="connsiteY68" fmla="*/ 3036782 h 3074883"/>
              <a:gd name="connsiteX69" fmla="*/ 800240 w 1867041"/>
              <a:gd name="connsiteY69" fmla="*/ 3074882 h 3074883"/>
              <a:gd name="connsiteX70" fmla="*/ 355740 w 1867041"/>
              <a:gd name="connsiteY70" fmla="*/ 3062182 h 3074883"/>
              <a:gd name="connsiteX71" fmla="*/ 279540 w 1867041"/>
              <a:gd name="connsiteY71" fmla="*/ 3036782 h 3074883"/>
              <a:gd name="connsiteX72" fmla="*/ 241440 w 1867041"/>
              <a:gd name="connsiteY72" fmla="*/ 3024082 h 3074883"/>
              <a:gd name="connsiteX73" fmla="*/ 203340 w 1867041"/>
              <a:gd name="connsiteY73" fmla="*/ 3011382 h 3074883"/>
              <a:gd name="connsiteX74" fmla="*/ 165240 w 1867041"/>
              <a:gd name="connsiteY74" fmla="*/ 2998682 h 3074883"/>
              <a:gd name="connsiteX75" fmla="*/ 127140 w 1867041"/>
              <a:gd name="connsiteY75" fmla="*/ 2973282 h 3074883"/>
              <a:gd name="connsiteX76" fmla="*/ 101740 w 1867041"/>
              <a:gd name="connsiteY76" fmla="*/ 2935182 h 3074883"/>
              <a:gd name="connsiteX77" fmla="*/ 25540 w 1867041"/>
              <a:gd name="connsiteY77" fmla="*/ 2897082 h 3074883"/>
              <a:gd name="connsiteX78" fmla="*/ 140 w 1867041"/>
              <a:gd name="connsiteY78" fmla="*/ 2858982 h 3074883"/>
              <a:gd name="connsiteX0" fmla="*/ 1 w 1841502"/>
              <a:gd name="connsiteY0" fmla="*/ 2897082 h 3074881"/>
              <a:gd name="connsiteX1" fmla="*/ 622301 w 1841502"/>
              <a:gd name="connsiteY1" fmla="*/ 2757382 h 3074881"/>
              <a:gd name="connsiteX2" fmla="*/ 685801 w 1841502"/>
              <a:gd name="connsiteY2" fmla="*/ 2744682 h 3074881"/>
              <a:gd name="connsiteX3" fmla="*/ 812801 w 1841502"/>
              <a:gd name="connsiteY3" fmla="*/ 2719282 h 3074881"/>
              <a:gd name="connsiteX4" fmla="*/ 889001 w 1841502"/>
              <a:gd name="connsiteY4" fmla="*/ 2693882 h 3074881"/>
              <a:gd name="connsiteX5" fmla="*/ 965201 w 1841502"/>
              <a:gd name="connsiteY5" fmla="*/ 2643082 h 3074881"/>
              <a:gd name="connsiteX6" fmla="*/ 1041401 w 1841502"/>
              <a:gd name="connsiteY6" fmla="*/ 2516082 h 3074881"/>
              <a:gd name="connsiteX7" fmla="*/ 1054101 w 1841502"/>
              <a:gd name="connsiteY7" fmla="*/ 2477982 h 3074881"/>
              <a:gd name="connsiteX8" fmla="*/ 1079501 w 1841502"/>
              <a:gd name="connsiteY8" fmla="*/ 2427182 h 3074881"/>
              <a:gd name="connsiteX9" fmla="*/ 1104901 w 1841502"/>
              <a:gd name="connsiteY9" fmla="*/ 2350982 h 3074881"/>
              <a:gd name="connsiteX10" fmla="*/ 1117601 w 1841502"/>
              <a:gd name="connsiteY10" fmla="*/ 2312882 h 3074881"/>
              <a:gd name="connsiteX11" fmla="*/ 1193801 w 1841502"/>
              <a:gd name="connsiteY11" fmla="*/ 2236682 h 3074881"/>
              <a:gd name="connsiteX12" fmla="*/ 1231901 w 1841502"/>
              <a:gd name="connsiteY12" fmla="*/ 2223982 h 3074881"/>
              <a:gd name="connsiteX13" fmla="*/ 1308101 w 1841502"/>
              <a:gd name="connsiteY13" fmla="*/ 2173182 h 3074881"/>
              <a:gd name="connsiteX14" fmla="*/ 1384301 w 1841502"/>
              <a:gd name="connsiteY14" fmla="*/ 2147782 h 3074881"/>
              <a:gd name="connsiteX15" fmla="*/ 1460501 w 1841502"/>
              <a:gd name="connsiteY15" fmla="*/ 2096982 h 3074881"/>
              <a:gd name="connsiteX16" fmla="*/ 1536701 w 1841502"/>
              <a:gd name="connsiteY16" fmla="*/ 2033482 h 3074881"/>
              <a:gd name="connsiteX17" fmla="*/ 1574801 w 1841502"/>
              <a:gd name="connsiteY17" fmla="*/ 1957282 h 3074881"/>
              <a:gd name="connsiteX18" fmla="*/ 1600201 w 1841502"/>
              <a:gd name="connsiteY18" fmla="*/ 1919182 h 3074881"/>
              <a:gd name="connsiteX19" fmla="*/ 1587501 w 1841502"/>
              <a:gd name="connsiteY19" fmla="*/ 1703282 h 3074881"/>
              <a:gd name="connsiteX20" fmla="*/ 1536701 w 1841502"/>
              <a:gd name="connsiteY20" fmla="*/ 1588982 h 3074881"/>
              <a:gd name="connsiteX21" fmla="*/ 1511301 w 1841502"/>
              <a:gd name="connsiteY21" fmla="*/ 1487382 h 3074881"/>
              <a:gd name="connsiteX22" fmla="*/ 1498601 w 1841502"/>
              <a:gd name="connsiteY22" fmla="*/ 1436582 h 3074881"/>
              <a:gd name="connsiteX23" fmla="*/ 1511301 w 1841502"/>
              <a:gd name="connsiteY23" fmla="*/ 1296882 h 3074881"/>
              <a:gd name="connsiteX24" fmla="*/ 1562101 w 1841502"/>
              <a:gd name="connsiteY24" fmla="*/ 1169882 h 3074881"/>
              <a:gd name="connsiteX25" fmla="*/ 1587501 w 1841502"/>
              <a:gd name="connsiteY25" fmla="*/ 1093682 h 3074881"/>
              <a:gd name="connsiteX26" fmla="*/ 1600201 w 1841502"/>
              <a:gd name="connsiteY26" fmla="*/ 1055582 h 3074881"/>
              <a:gd name="connsiteX27" fmla="*/ 1638301 w 1841502"/>
              <a:gd name="connsiteY27" fmla="*/ 979382 h 3074881"/>
              <a:gd name="connsiteX28" fmla="*/ 1625601 w 1841502"/>
              <a:gd name="connsiteY28" fmla="*/ 699982 h 3074881"/>
              <a:gd name="connsiteX29" fmla="*/ 1612901 w 1841502"/>
              <a:gd name="connsiteY29" fmla="*/ 649182 h 3074881"/>
              <a:gd name="connsiteX30" fmla="*/ 1600201 w 1841502"/>
              <a:gd name="connsiteY30" fmla="*/ 560282 h 3074881"/>
              <a:gd name="connsiteX31" fmla="*/ 1574801 w 1841502"/>
              <a:gd name="connsiteY31" fmla="*/ 395182 h 3074881"/>
              <a:gd name="connsiteX32" fmla="*/ 1562101 w 1841502"/>
              <a:gd name="connsiteY32" fmla="*/ 141182 h 3074881"/>
              <a:gd name="connsiteX33" fmla="*/ 1549401 w 1841502"/>
              <a:gd name="connsiteY33" fmla="*/ 103082 h 3074881"/>
              <a:gd name="connsiteX34" fmla="*/ 1536701 w 1841502"/>
              <a:gd name="connsiteY34" fmla="*/ 14182 h 3074881"/>
              <a:gd name="connsiteX35" fmla="*/ 1587501 w 1841502"/>
              <a:gd name="connsiteY35" fmla="*/ 1482 h 3074881"/>
              <a:gd name="connsiteX36" fmla="*/ 1638301 w 1841502"/>
              <a:gd name="connsiteY36" fmla="*/ 52282 h 3074881"/>
              <a:gd name="connsiteX37" fmla="*/ 1790701 w 1841502"/>
              <a:gd name="connsiteY37" fmla="*/ 204682 h 3074881"/>
              <a:gd name="connsiteX38" fmla="*/ 1816101 w 1841502"/>
              <a:gd name="connsiteY38" fmla="*/ 280882 h 3074881"/>
              <a:gd name="connsiteX39" fmla="*/ 1828801 w 1841502"/>
              <a:gd name="connsiteY39" fmla="*/ 318982 h 3074881"/>
              <a:gd name="connsiteX40" fmla="*/ 1816101 w 1841502"/>
              <a:gd name="connsiteY40" fmla="*/ 522182 h 3074881"/>
              <a:gd name="connsiteX41" fmla="*/ 1790701 w 1841502"/>
              <a:gd name="connsiteY41" fmla="*/ 560282 h 3074881"/>
              <a:gd name="connsiteX42" fmla="*/ 1752601 w 1841502"/>
              <a:gd name="connsiteY42" fmla="*/ 661882 h 3074881"/>
              <a:gd name="connsiteX43" fmla="*/ 1739901 w 1841502"/>
              <a:gd name="connsiteY43" fmla="*/ 776182 h 3074881"/>
              <a:gd name="connsiteX44" fmla="*/ 1727201 w 1841502"/>
              <a:gd name="connsiteY44" fmla="*/ 826982 h 3074881"/>
              <a:gd name="connsiteX45" fmla="*/ 1739901 w 1841502"/>
              <a:gd name="connsiteY45" fmla="*/ 1030182 h 3074881"/>
              <a:gd name="connsiteX46" fmla="*/ 1778001 w 1841502"/>
              <a:gd name="connsiteY46" fmla="*/ 1093682 h 3074881"/>
              <a:gd name="connsiteX47" fmla="*/ 1790701 w 1841502"/>
              <a:gd name="connsiteY47" fmla="*/ 1144482 h 3074881"/>
              <a:gd name="connsiteX48" fmla="*/ 1816101 w 1841502"/>
              <a:gd name="connsiteY48" fmla="*/ 1195282 h 3074881"/>
              <a:gd name="connsiteX49" fmla="*/ 1828801 w 1841502"/>
              <a:gd name="connsiteY49" fmla="*/ 1284182 h 3074881"/>
              <a:gd name="connsiteX50" fmla="*/ 1841501 w 1841502"/>
              <a:gd name="connsiteY50" fmla="*/ 1347682 h 3074881"/>
              <a:gd name="connsiteX51" fmla="*/ 1803401 w 1841502"/>
              <a:gd name="connsiteY51" fmla="*/ 1792182 h 3074881"/>
              <a:gd name="connsiteX52" fmla="*/ 1752601 w 1841502"/>
              <a:gd name="connsiteY52" fmla="*/ 1868382 h 3074881"/>
              <a:gd name="connsiteX53" fmla="*/ 1701801 w 1841502"/>
              <a:gd name="connsiteY53" fmla="*/ 1995382 h 3074881"/>
              <a:gd name="connsiteX54" fmla="*/ 1663701 w 1841502"/>
              <a:gd name="connsiteY54" fmla="*/ 2096982 h 3074881"/>
              <a:gd name="connsiteX55" fmla="*/ 1600201 w 1841502"/>
              <a:gd name="connsiteY55" fmla="*/ 2249382 h 3074881"/>
              <a:gd name="connsiteX56" fmla="*/ 1536701 w 1841502"/>
              <a:gd name="connsiteY56" fmla="*/ 2363682 h 3074881"/>
              <a:gd name="connsiteX57" fmla="*/ 1511301 w 1841502"/>
              <a:gd name="connsiteY57" fmla="*/ 2401782 h 3074881"/>
              <a:gd name="connsiteX58" fmla="*/ 1485901 w 1841502"/>
              <a:gd name="connsiteY58" fmla="*/ 2503382 h 3074881"/>
              <a:gd name="connsiteX59" fmla="*/ 1473201 w 1841502"/>
              <a:gd name="connsiteY59" fmla="*/ 2579582 h 3074881"/>
              <a:gd name="connsiteX60" fmla="*/ 1460501 w 1841502"/>
              <a:gd name="connsiteY60" fmla="*/ 2617682 h 3074881"/>
              <a:gd name="connsiteX61" fmla="*/ 1384301 w 1841502"/>
              <a:gd name="connsiteY61" fmla="*/ 2668482 h 3074881"/>
              <a:gd name="connsiteX62" fmla="*/ 1295401 w 1841502"/>
              <a:gd name="connsiteY62" fmla="*/ 2706582 h 3074881"/>
              <a:gd name="connsiteX63" fmla="*/ 1257301 w 1841502"/>
              <a:gd name="connsiteY63" fmla="*/ 2731982 h 3074881"/>
              <a:gd name="connsiteX64" fmla="*/ 1181101 w 1841502"/>
              <a:gd name="connsiteY64" fmla="*/ 2770082 h 3074881"/>
              <a:gd name="connsiteX65" fmla="*/ 1066801 w 1841502"/>
              <a:gd name="connsiteY65" fmla="*/ 2897082 h 3074881"/>
              <a:gd name="connsiteX66" fmla="*/ 1003301 w 1841502"/>
              <a:gd name="connsiteY66" fmla="*/ 2985982 h 3074881"/>
              <a:gd name="connsiteX67" fmla="*/ 965201 w 1841502"/>
              <a:gd name="connsiteY67" fmla="*/ 3024082 h 3074881"/>
              <a:gd name="connsiteX68" fmla="*/ 927101 w 1841502"/>
              <a:gd name="connsiteY68" fmla="*/ 3036782 h 3074881"/>
              <a:gd name="connsiteX69" fmla="*/ 774701 w 1841502"/>
              <a:gd name="connsiteY69" fmla="*/ 3074882 h 3074881"/>
              <a:gd name="connsiteX70" fmla="*/ 330201 w 1841502"/>
              <a:gd name="connsiteY70" fmla="*/ 3062182 h 3074881"/>
              <a:gd name="connsiteX71" fmla="*/ 254001 w 1841502"/>
              <a:gd name="connsiteY71" fmla="*/ 3036782 h 3074881"/>
              <a:gd name="connsiteX72" fmla="*/ 215901 w 1841502"/>
              <a:gd name="connsiteY72" fmla="*/ 3024082 h 3074881"/>
              <a:gd name="connsiteX73" fmla="*/ 177801 w 1841502"/>
              <a:gd name="connsiteY73" fmla="*/ 3011382 h 3074881"/>
              <a:gd name="connsiteX74" fmla="*/ 139701 w 1841502"/>
              <a:gd name="connsiteY74" fmla="*/ 2998682 h 3074881"/>
              <a:gd name="connsiteX75" fmla="*/ 101601 w 1841502"/>
              <a:gd name="connsiteY75" fmla="*/ 2973282 h 3074881"/>
              <a:gd name="connsiteX76" fmla="*/ 76201 w 1841502"/>
              <a:gd name="connsiteY76" fmla="*/ 2935182 h 3074881"/>
              <a:gd name="connsiteX77" fmla="*/ 1 w 1841502"/>
              <a:gd name="connsiteY77" fmla="*/ 2897082 h 3074881"/>
              <a:gd name="connsiteX0" fmla="*/ 1 w 1765302"/>
              <a:gd name="connsiteY0" fmla="*/ 2935182 h 3074883"/>
              <a:gd name="connsiteX1" fmla="*/ 546101 w 1765302"/>
              <a:gd name="connsiteY1" fmla="*/ 2757382 h 3074883"/>
              <a:gd name="connsiteX2" fmla="*/ 609601 w 1765302"/>
              <a:gd name="connsiteY2" fmla="*/ 2744682 h 3074883"/>
              <a:gd name="connsiteX3" fmla="*/ 736601 w 1765302"/>
              <a:gd name="connsiteY3" fmla="*/ 2719282 h 3074883"/>
              <a:gd name="connsiteX4" fmla="*/ 812801 w 1765302"/>
              <a:gd name="connsiteY4" fmla="*/ 2693882 h 3074883"/>
              <a:gd name="connsiteX5" fmla="*/ 889001 w 1765302"/>
              <a:gd name="connsiteY5" fmla="*/ 2643082 h 3074883"/>
              <a:gd name="connsiteX6" fmla="*/ 965201 w 1765302"/>
              <a:gd name="connsiteY6" fmla="*/ 2516082 h 3074883"/>
              <a:gd name="connsiteX7" fmla="*/ 977901 w 1765302"/>
              <a:gd name="connsiteY7" fmla="*/ 2477982 h 3074883"/>
              <a:gd name="connsiteX8" fmla="*/ 1003301 w 1765302"/>
              <a:gd name="connsiteY8" fmla="*/ 2427182 h 3074883"/>
              <a:gd name="connsiteX9" fmla="*/ 1028701 w 1765302"/>
              <a:gd name="connsiteY9" fmla="*/ 2350982 h 3074883"/>
              <a:gd name="connsiteX10" fmla="*/ 1041401 w 1765302"/>
              <a:gd name="connsiteY10" fmla="*/ 2312882 h 3074883"/>
              <a:gd name="connsiteX11" fmla="*/ 1117601 w 1765302"/>
              <a:gd name="connsiteY11" fmla="*/ 2236682 h 3074883"/>
              <a:gd name="connsiteX12" fmla="*/ 1155701 w 1765302"/>
              <a:gd name="connsiteY12" fmla="*/ 2223982 h 3074883"/>
              <a:gd name="connsiteX13" fmla="*/ 1231901 w 1765302"/>
              <a:gd name="connsiteY13" fmla="*/ 2173182 h 3074883"/>
              <a:gd name="connsiteX14" fmla="*/ 1308101 w 1765302"/>
              <a:gd name="connsiteY14" fmla="*/ 2147782 h 3074883"/>
              <a:gd name="connsiteX15" fmla="*/ 1384301 w 1765302"/>
              <a:gd name="connsiteY15" fmla="*/ 2096982 h 3074883"/>
              <a:gd name="connsiteX16" fmla="*/ 1460501 w 1765302"/>
              <a:gd name="connsiteY16" fmla="*/ 2033482 h 3074883"/>
              <a:gd name="connsiteX17" fmla="*/ 1498601 w 1765302"/>
              <a:gd name="connsiteY17" fmla="*/ 1957282 h 3074883"/>
              <a:gd name="connsiteX18" fmla="*/ 1524001 w 1765302"/>
              <a:gd name="connsiteY18" fmla="*/ 1919182 h 3074883"/>
              <a:gd name="connsiteX19" fmla="*/ 1511301 w 1765302"/>
              <a:gd name="connsiteY19" fmla="*/ 1703282 h 3074883"/>
              <a:gd name="connsiteX20" fmla="*/ 1460501 w 1765302"/>
              <a:gd name="connsiteY20" fmla="*/ 1588982 h 3074883"/>
              <a:gd name="connsiteX21" fmla="*/ 1435101 w 1765302"/>
              <a:gd name="connsiteY21" fmla="*/ 1487382 h 3074883"/>
              <a:gd name="connsiteX22" fmla="*/ 1422401 w 1765302"/>
              <a:gd name="connsiteY22" fmla="*/ 1436582 h 3074883"/>
              <a:gd name="connsiteX23" fmla="*/ 1435101 w 1765302"/>
              <a:gd name="connsiteY23" fmla="*/ 1296882 h 3074883"/>
              <a:gd name="connsiteX24" fmla="*/ 1485901 w 1765302"/>
              <a:gd name="connsiteY24" fmla="*/ 1169882 h 3074883"/>
              <a:gd name="connsiteX25" fmla="*/ 1511301 w 1765302"/>
              <a:gd name="connsiteY25" fmla="*/ 1093682 h 3074883"/>
              <a:gd name="connsiteX26" fmla="*/ 1524001 w 1765302"/>
              <a:gd name="connsiteY26" fmla="*/ 1055582 h 3074883"/>
              <a:gd name="connsiteX27" fmla="*/ 1562101 w 1765302"/>
              <a:gd name="connsiteY27" fmla="*/ 979382 h 3074883"/>
              <a:gd name="connsiteX28" fmla="*/ 1549401 w 1765302"/>
              <a:gd name="connsiteY28" fmla="*/ 699982 h 3074883"/>
              <a:gd name="connsiteX29" fmla="*/ 1536701 w 1765302"/>
              <a:gd name="connsiteY29" fmla="*/ 649182 h 3074883"/>
              <a:gd name="connsiteX30" fmla="*/ 1524001 w 1765302"/>
              <a:gd name="connsiteY30" fmla="*/ 560282 h 3074883"/>
              <a:gd name="connsiteX31" fmla="*/ 1498601 w 1765302"/>
              <a:gd name="connsiteY31" fmla="*/ 395182 h 3074883"/>
              <a:gd name="connsiteX32" fmla="*/ 1485901 w 1765302"/>
              <a:gd name="connsiteY32" fmla="*/ 141182 h 3074883"/>
              <a:gd name="connsiteX33" fmla="*/ 1473201 w 1765302"/>
              <a:gd name="connsiteY33" fmla="*/ 103082 h 3074883"/>
              <a:gd name="connsiteX34" fmla="*/ 1460501 w 1765302"/>
              <a:gd name="connsiteY34" fmla="*/ 14182 h 3074883"/>
              <a:gd name="connsiteX35" fmla="*/ 1511301 w 1765302"/>
              <a:gd name="connsiteY35" fmla="*/ 1482 h 3074883"/>
              <a:gd name="connsiteX36" fmla="*/ 1562101 w 1765302"/>
              <a:gd name="connsiteY36" fmla="*/ 52282 h 3074883"/>
              <a:gd name="connsiteX37" fmla="*/ 1714501 w 1765302"/>
              <a:gd name="connsiteY37" fmla="*/ 204682 h 3074883"/>
              <a:gd name="connsiteX38" fmla="*/ 1739901 w 1765302"/>
              <a:gd name="connsiteY38" fmla="*/ 280882 h 3074883"/>
              <a:gd name="connsiteX39" fmla="*/ 1752601 w 1765302"/>
              <a:gd name="connsiteY39" fmla="*/ 318982 h 3074883"/>
              <a:gd name="connsiteX40" fmla="*/ 1739901 w 1765302"/>
              <a:gd name="connsiteY40" fmla="*/ 522182 h 3074883"/>
              <a:gd name="connsiteX41" fmla="*/ 1714501 w 1765302"/>
              <a:gd name="connsiteY41" fmla="*/ 560282 h 3074883"/>
              <a:gd name="connsiteX42" fmla="*/ 1676401 w 1765302"/>
              <a:gd name="connsiteY42" fmla="*/ 661882 h 3074883"/>
              <a:gd name="connsiteX43" fmla="*/ 1663701 w 1765302"/>
              <a:gd name="connsiteY43" fmla="*/ 776182 h 3074883"/>
              <a:gd name="connsiteX44" fmla="*/ 1651001 w 1765302"/>
              <a:gd name="connsiteY44" fmla="*/ 826982 h 3074883"/>
              <a:gd name="connsiteX45" fmla="*/ 1663701 w 1765302"/>
              <a:gd name="connsiteY45" fmla="*/ 1030182 h 3074883"/>
              <a:gd name="connsiteX46" fmla="*/ 1701801 w 1765302"/>
              <a:gd name="connsiteY46" fmla="*/ 1093682 h 3074883"/>
              <a:gd name="connsiteX47" fmla="*/ 1714501 w 1765302"/>
              <a:gd name="connsiteY47" fmla="*/ 1144482 h 3074883"/>
              <a:gd name="connsiteX48" fmla="*/ 1739901 w 1765302"/>
              <a:gd name="connsiteY48" fmla="*/ 1195282 h 3074883"/>
              <a:gd name="connsiteX49" fmla="*/ 1752601 w 1765302"/>
              <a:gd name="connsiteY49" fmla="*/ 1284182 h 3074883"/>
              <a:gd name="connsiteX50" fmla="*/ 1765301 w 1765302"/>
              <a:gd name="connsiteY50" fmla="*/ 1347682 h 3074883"/>
              <a:gd name="connsiteX51" fmla="*/ 1727201 w 1765302"/>
              <a:gd name="connsiteY51" fmla="*/ 1792182 h 3074883"/>
              <a:gd name="connsiteX52" fmla="*/ 1676401 w 1765302"/>
              <a:gd name="connsiteY52" fmla="*/ 1868382 h 3074883"/>
              <a:gd name="connsiteX53" fmla="*/ 1625601 w 1765302"/>
              <a:gd name="connsiteY53" fmla="*/ 1995382 h 3074883"/>
              <a:gd name="connsiteX54" fmla="*/ 1587501 w 1765302"/>
              <a:gd name="connsiteY54" fmla="*/ 2096982 h 3074883"/>
              <a:gd name="connsiteX55" fmla="*/ 1524001 w 1765302"/>
              <a:gd name="connsiteY55" fmla="*/ 2249382 h 3074883"/>
              <a:gd name="connsiteX56" fmla="*/ 1460501 w 1765302"/>
              <a:gd name="connsiteY56" fmla="*/ 2363682 h 3074883"/>
              <a:gd name="connsiteX57" fmla="*/ 1435101 w 1765302"/>
              <a:gd name="connsiteY57" fmla="*/ 2401782 h 3074883"/>
              <a:gd name="connsiteX58" fmla="*/ 1409701 w 1765302"/>
              <a:gd name="connsiteY58" fmla="*/ 2503382 h 3074883"/>
              <a:gd name="connsiteX59" fmla="*/ 1397001 w 1765302"/>
              <a:gd name="connsiteY59" fmla="*/ 2579582 h 3074883"/>
              <a:gd name="connsiteX60" fmla="*/ 1384301 w 1765302"/>
              <a:gd name="connsiteY60" fmla="*/ 2617682 h 3074883"/>
              <a:gd name="connsiteX61" fmla="*/ 1308101 w 1765302"/>
              <a:gd name="connsiteY61" fmla="*/ 2668482 h 3074883"/>
              <a:gd name="connsiteX62" fmla="*/ 1219201 w 1765302"/>
              <a:gd name="connsiteY62" fmla="*/ 2706582 h 3074883"/>
              <a:gd name="connsiteX63" fmla="*/ 1181101 w 1765302"/>
              <a:gd name="connsiteY63" fmla="*/ 2731982 h 3074883"/>
              <a:gd name="connsiteX64" fmla="*/ 1104901 w 1765302"/>
              <a:gd name="connsiteY64" fmla="*/ 2770082 h 3074883"/>
              <a:gd name="connsiteX65" fmla="*/ 990601 w 1765302"/>
              <a:gd name="connsiteY65" fmla="*/ 2897082 h 3074883"/>
              <a:gd name="connsiteX66" fmla="*/ 927101 w 1765302"/>
              <a:gd name="connsiteY66" fmla="*/ 2985982 h 3074883"/>
              <a:gd name="connsiteX67" fmla="*/ 889001 w 1765302"/>
              <a:gd name="connsiteY67" fmla="*/ 3024082 h 3074883"/>
              <a:gd name="connsiteX68" fmla="*/ 850901 w 1765302"/>
              <a:gd name="connsiteY68" fmla="*/ 3036782 h 3074883"/>
              <a:gd name="connsiteX69" fmla="*/ 698501 w 1765302"/>
              <a:gd name="connsiteY69" fmla="*/ 3074882 h 3074883"/>
              <a:gd name="connsiteX70" fmla="*/ 254001 w 1765302"/>
              <a:gd name="connsiteY70" fmla="*/ 3062182 h 3074883"/>
              <a:gd name="connsiteX71" fmla="*/ 177801 w 1765302"/>
              <a:gd name="connsiteY71" fmla="*/ 3036782 h 3074883"/>
              <a:gd name="connsiteX72" fmla="*/ 139701 w 1765302"/>
              <a:gd name="connsiteY72" fmla="*/ 3024082 h 3074883"/>
              <a:gd name="connsiteX73" fmla="*/ 101601 w 1765302"/>
              <a:gd name="connsiteY73" fmla="*/ 3011382 h 3074883"/>
              <a:gd name="connsiteX74" fmla="*/ 63501 w 1765302"/>
              <a:gd name="connsiteY74" fmla="*/ 2998682 h 3074883"/>
              <a:gd name="connsiteX75" fmla="*/ 25401 w 1765302"/>
              <a:gd name="connsiteY75" fmla="*/ 2973282 h 3074883"/>
              <a:gd name="connsiteX76" fmla="*/ 1 w 1765302"/>
              <a:gd name="connsiteY76" fmla="*/ 2935182 h 3074883"/>
              <a:gd name="connsiteX0" fmla="*/ 1 w 1739902"/>
              <a:gd name="connsiteY0" fmla="*/ 2973282 h 3074881"/>
              <a:gd name="connsiteX1" fmla="*/ 520701 w 1739902"/>
              <a:gd name="connsiteY1" fmla="*/ 2757382 h 3074881"/>
              <a:gd name="connsiteX2" fmla="*/ 584201 w 1739902"/>
              <a:gd name="connsiteY2" fmla="*/ 2744682 h 3074881"/>
              <a:gd name="connsiteX3" fmla="*/ 711201 w 1739902"/>
              <a:gd name="connsiteY3" fmla="*/ 2719282 h 3074881"/>
              <a:gd name="connsiteX4" fmla="*/ 787401 w 1739902"/>
              <a:gd name="connsiteY4" fmla="*/ 2693882 h 3074881"/>
              <a:gd name="connsiteX5" fmla="*/ 863601 w 1739902"/>
              <a:gd name="connsiteY5" fmla="*/ 2643082 h 3074881"/>
              <a:gd name="connsiteX6" fmla="*/ 939801 w 1739902"/>
              <a:gd name="connsiteY6" fmla="*/ 2516082 h 3074881"/>
              <a:gd name="connsiteX7" fmla="*/ 952501 w 1739902"/>
              <a:gd name="connsiteY7" fmla="*/ 2477982 h 3074881"/>
              <a:gd name="connsiteX8" fmla="*/ 977901 w 1739902"/>
              <a:gd name="connsiteY8" fmla="*/ 2427182 h 3074881"/>
              <a:gd name="connsiteX9" fmla="*/ 1003301 w 1739902"/>
              <a:gd name="connsiteY9" fmla="*/ 2350982 h 3074881"/>
              <a:gd name="connsiteX10" fmla="*/ 1016001 w 1739902"/>
              <a:gd name="connsiteY10" fmla="*/ 2312882 h 3074881"/>
              <a:gd name="connsiteX11" fmla="*/ 1092201 w 1739902"/>
              <a:gd name="connsiteY11" fmla="*/ 2236682 h 3074881"/>
              <a:gd name="connsiteX12" fmla="*/ 1130301 w 1739902"/>
              <a:gd name="connsiteY12" fmla="*/ 2223982 h 3074881"/>
              <a:gd name="connsiteX13" fmla="*/ 1206501 w 1739902"/>
              <a:gd name="connsiteY13" fmla="*/ 2173182 h 3074881"/>
              <a:gd name="connsiteX14" fmla="*/ 1282701 w 1739902"/>
              <a:gd name="connsiteY14" fmla="*/ 2147782 h 3074881"/>
              <a:gd name="connsiteX15" fmla="*/ 1358901 w 1739902"/>
              <a:gd name="connsiteY15" fmla="*/ 2096982 h 3074881"/>
              <a:gd name="connsiteX16" fmla="*/ 1435101 w 1739902"/>
              <a:gd name="connsiteY16" fmla="*/ 2033482 h 3074881"/>
              <a:gd name="connsiteX17" fmla="*/ 1473201 w 1739902"/>
              <a:gd name="connsiteY17" fmla="*/ 1957282 h 3074881"/>
              <a:gd name="connsiteX18" fmla="*/ 1498601 w 1739902"/>
              <a:gd name="connsiteY18" fmla="*/ 1919182 h 3074881"/>
              <a:gd name="connsiteX19" fmla="*/ 1485901 w 1739902"/>
              <a:gd name="connsiteY19" fmla="*/ 1703282 h 3074881"/>
              <a:gd name="connsiteX20" fmla="*/ 1435101 w 1739902"/>
              <a:gd name="connsiteY20" fmla="*/ 1588982 h 3074881"/>
              <a:gd name="connsiteX21" fmla="*/ 1409701 w 1739902"/>
              <a:gd name="connsiteY21" fmla="*/ 1487382 h 3074881"/>
              <a:gd name="connsiteX22" fmla="*/ 1397001 w 1739902"/>
              <a:gd name="connsiteY22" fmla="*/ 1436582 h 3074881"/>
              <a:gd name="connsiteX23" fmla="*/ 1409701 w 1739902"/>
              <a:gd name="connsiteY23" fmla="*/ 1296882 h 3074881"/>
              <a:gd name="connsiteX24" fmla="*/ 1460501 w 1739902"/>
              <a:gd name="connsiteY24" fmla="*/ 1169882 h 3074881"/>
              <a:gd name="connsiteX25" fmla="*/ 1485901 w 1739902"/>
              <a:gd name="connsiteY25" fmla="*/ 1093682 h 3074881"/>
              <a:gd name="connsiteX26" fmla="*/ 1498601 w 1739902"/>
              <a:gd name="connsiteY26" fmla="*/ 1055582 h 3074881"/>
              <a:gd name="connsiteX27" fmla="*/ 1536701 w 1739902"/>
              <a:gd name="connsiteY27" fmla="*/ 979382 h 3074881"/>
              <a:gd name="connsiteX28" fmla="*/ 1524001 w 1739902"/>
              <a:gd name="connsiteY28" fmla="*/ 699982 h 3074881"/>
              <a:gd name="connsiteX29" fmla="*/ 1511301 w 1739902"/>
              <a:gd name="connsiteY29" fmla="*/ 649182 h 3074881"/>
              <a:gd name="connsiteX30" fmla="*/ 1498601 w 1739902"/>
              <a:gd name="connsiteY30" fmla="*/ 560282 h 3074881"/>
              <a:gd name="connsiteX31" fmla="*/ 1473201 w 1739902"/>
              <a:gd name="connsiteY31" fmla="*/ 395182 h 3074881"/>
              <a:gd name="connsiteX32" fmla="*/ 1460501 w 1739902"/>
              <a:gd name="connsiteY32" fmla="*/ 141182 h 3074881"/>
              <a:gd name="connsiteX33" fmla="*/ 1447801 w 1739902"/>
              <a:gd name="connsiteY33" fmla="*/ 103082 h 3074881"/>
              <a:gd name="connsiteX34" fmla="*/ 1435101 w 1739902"/>
              <a:gd name="connsiteY34" fmla="*/ 14182 h 3074881"/>
              <a:gd name="connsiteX35" fmla="*/ 1485901 w 1739902"/>
              <a:gd name="connsiteY35" fmla="*/ 1482 h 3074881"/>
              <a:gd name="connsiteX36" fmla="*/ 1536701 w 1739902"/>
              <a:gd name="connsiteY36" fmla="*/ 52282 h 3074881"/>
              <a:gd name="connsiteX37" fmla="*/ 1689101 w 1739902"/>
              <a:gd name="connsiteY37" fmla="*/ 204682 h 3074881"/>
              <a:gd name="connsiteX38" fmla="*/ 1714501 w 1739902"/>
              <a:gd name="connsiteY38" fmla="*/ 280882 h 3074881"/>
              <a:gd name="connsiteX39" fmla="*/ 1727201 w 1739902"/>
              <a:gd name="connsiteY39" fmla="*/ 318982 h 3074881"/>
              <a:gd name="connsiteX40" fmla="*/ 1714501 w 1739902"/>
              <a:gd name="connsiteY40" fmla="*/ 522182 h 3074881"/>
              <a:gd name="connsiteX41" fmla="*/ 1689101 w 1739902"/>
              <a:gd name="connsiteY41" fmla="*/ 560282 h 3074881"/>
              <a:gd name="connsiteX42" fmla="*/ 1651001 w 1739902"/>
              <a:gd name="connsiteY42" fmla="*/ 661882 h 3074881"/>
              <a:gd name="connsiteX43" fmla="*/ 1638301 w 1739902"/>
              <a:gd name="connsiteY43" fmla="*/ 776182 h 3074881"/>
              <a:gd name="connsiteX44" fmla="*/ 1625601 w 1739902"/>
              <a:gd name="connsiteY44" fmla="*/ 826982 h 3074881"/>
              <a:gd name="connsiteX45" fmla="*/ 1638301 w 1739902"/>
              <a:gd name="connsiteY45" fmla="*/ 1030182 h 3074881"/>
              <a:gd name="connsiteX46" fmla="*/ 1676401 w 1739902"/>
              <a:gd name="connsiteY46" fmla="*/ 1093682 h 3074881"/>
              <a:gd name="connsiteX47" fmla="*/ 1689101 w 1739902"/>
              <a:gd name="connsiteY47" fmla="*/ 1144482 h 3074881"/>
              <a:gd name="connsiteX48" fmla="*/ 1714501 w 1739902"/>
              <a:gd name="connsiteY48" fmla="*/ 1195282 h 3074881"/>
              <a:gd name="connsiteX49" fmla="*/ 1727201 w 1739902"/>
              <a:gd name="connsiteY49" fmla="*/ 1284182 h 3074881"/>
              <a:gd name="connsiteX50" fmla="*/ 1739901 w 1739902"/>
              <a:gd name="connsiteY50" fmla="*/ 1347682 h 3074881"/>
              <a:gd name="connsiteX51" fmla="*/ 1701801 w 1739902"/>
              <a:gd name="connsiteY51" fmla="*/ 1792182 h 3074881"/>
              <a:gd name="connsiteX52" fmla="*/ 1651001 w 1739902"/>
              <a:gd name="connsiteY52" fmla="*/ 1868382 h 3074881"/>
              <a:gd name="connsiteX53" fmla="*/ 1600201 w 1739902"/>
              <a:gd name="connsiteY53" fmla="*/ 1995382 h 3074881"/>
              <a:gd name="connsiteX54" fmla="*/ 1562101 w 1739902"/>
              <a:gd name="connsiteY54" fmla="*/ 2096982 h 3074881"/>
              <a:gd name="connsiteX55" fmla="*/ 1498601 w 1739902"/>
              <a:gd name="connsiteY55" fmla="*/ 2249382 h 3074881"/>
              <a:gd name="connsiteX56" fmla="*/ 1435101 w 1739902"/>
              <a:gd name="connsiteY56" fmla="*/ 2363682 h 3074881"/>
              <a:gd name="connsiteX57" fmla="*/ 1409701 w 1739902"/>
              <a:gd name="connsiteY57" fmla="*/ 2401782 h 3074881"/>
              <a:gd name="connsiteX58" fmla="*/ 1384301 w 1739902"/>
              <a:gd name="connsiteY58" fmla="*/ 2503382 h 3074881"/>
              <a:gd name="connsiteX59" fmla="*/ 1371601 w 1739902"/>
              <a:gd name="connsiteY59" fmla="*/ 2579582 h 3074881"/>
              <a:gd name="connsiteX60" fmla="*/ 1358901 w 1739902"/>
              <a:gd name="connsiteY60" fmla="*/ 2617682 h 3074881"/>
              <a:gd name="connsiteX61" fmla="*/ 1282701 w 1739902"/>
              <a:gd name="connsiteY61" fmla="*/ 2668482 h 3074881"/>
              <a:gd name="connsiteX62" fmla="*/ 1193801 w 1739902"/>
              <a:gd name="connsiteY62" fmla="*/ 2706582 h 3074881"/>
              <a:gd name="connsiteX63" fmla="*/ 1155701 w 1739902"/>
              <a:gd name="connsiteY63" fmla="*/ 2731982 h 3074881"/>
              <a:gd name="connsiteX64" fmla="*/ 1079501 w 1739902"/>
              <a:gd name="connsiteY64" fmla="*/ 2770082 h 3074881"/>
              <a:gd name="connsiteX65" fmla="*/ 965201 w 1739902"/>
              <a:gd name="connsiteY65" fmla="*/ 2897082 h 3074881"/>
              <a:gd name="connsiteX66" fmla="*/ 901701 w 1739902"/>
              <a:gd name="connsiteY66" fmla="*/ 2985982 h 3074881"/>
              <a:gd name="connsiteX67" fmla="*/ 863601 w 1739902"/>
              <a:gd name="connsiteY67" fmla="*/ 3024082 h 3074881"/>
              <a:gd name="connsiteX68" fmla="*/ 825501 w 1739902"/>
              <a:gd name="connsiteY68" fmla="*/ 3036782 h 3074881"/>
              <a:gd name="connsiteX69" fmla="*/ 673101 w 1739902"/>
              <a:gd name="connsiteY69" fmla="*/ 3074882 h 3074881"/>
              <a:gd name="connsiteX70" fmla="*/ 228601 w 1739902"/>
              <a:gd name="connsiteY70" fmla="*/ 3062182 h 3074881"/>
              <a:gd name="connsiteX71" fmla="*/ 152401 w 1739902"/>
              <a:gd name="connsiteY71" fmla="*/ 3036782 h 3074881"/>
              <a:gd name="connsiteX72" fmla="*/ 114301 w 1739902"/>
              <a:gd name="connsiteY72" fmla="*/ 3024082 h 3074881"/>
              <a:gd name="connsiteX73" fmla="*/ 76201 w 1739902"/>
              <a:gd name="connsiteY73" fmla="*/ 3011382 h 3074881"/>
              <a:gd name="connsiteX74" fmla="*/ 38101 w 1739902"/>
              <a:gd name="connsiteY74" fmla="*/ 2998682 h 3074881"/>
              <a:gd name="connsiteX75" fmla="*/ 1 w 1739902"/>
              <a:gd name="connsiteY75" fmla="*/ 2973282 h 3074881"/>
              <a:gd name="connsiteX0" fmla="*/ 0 w 1701801"/>
              <a:gd name="connsiteY0" fmla="*/ 2998682 h 3074883"/>
              <a:gd name="connsiteX1" fmla="*/ 482600 w 1701801"/>
              <a:gd name="connsiteY1" fmla="*/ 2757382 h 3074883"/>
              <a:gd name="connsiteX2" fmla="*/ 546100 w 1701801"/>
              <a:gd name="connsiteY2" fmla="*/ 2744682 h 3074883"/>
              <a:gd name="connsiteX3" fmla="*/ 673100 w 1701801"/>
              <a:gd name="connsiteY3" fmla="*/ 2719282 h 3074883"/>
              <a:gd name="connsiteX4" fmla="*/ 749300 w 1701801"/>
              <a:gd name="connsiteY4" fmla="*/ 2693882 h 3074883"/>
              <a:gd name="connsiteX5" fmla="*/ 825500 w 1701801"/>
              <a:gd name="connsiteY5" fmla="*/ 2643082 h 3074883"/>
              <a:gd name="connsiteX6" fmla="*/ 901700 w 1701801"/>
              <a:gd name="connsiteY6" fmla="*/ 2516082 h 3074883"/>
              <a:gd name="connsiteX7" fmla="*/ 914400 w 1701801"/>
              <a:gd name="connsiteY7" fmla="*/ 2477982 h 3074883"/>
              <a:gd name="connsiteX8" fmla="*/ 939800 w 1701801"/>
              <a:gd name="connsiteY8" fmla="*/ 2427182 h 3074883"/>
              <a:gd name="connsiteX9" fmla="*/ 965200 w 1701801"/>
              <a:gd name="connsiteY9" fmla="*/ 2350982 h 3074883"/>
              <a:gd name="connsiteX10" fmla="*/ 977900 w 1701801"/>
              <a:gd name="connsiteY10" fmla="*/ 2312882 h 3074883"/>
              <a:gd name="connsiteX11" fmla="*/ 1054100 w 1701801"/>
              <a:gd name="connsiteY11" fmla="*/ 2236682 h 3074883"/>
              <a:gd name="connsiteX12" fmla="*/ 1092200 w 1701801"/>
              <a:gd name="connsiteY12" fmla="*/ 2223982 h 3074883"/>
              <a:gd name="connsiteX13" fmla="*/ 1168400 w 1701801"/>
              <a:gd name="connsiteY13" fmla="*/ 2173182 h 3074883"/>
              <a:gd name="connsiteX14" fmla="*/ 1244600 w 1701801"/>
              <a:gd name="connsiteY14" fmla="*/ 2147782 h 3074883"/>
              <a:gd name="connsiteX15" fmla="*/ 1320800 w 1701801"/>
              <a:gd name="connsiteY15" fmla="*/ 2096982 h 3074883"/>
              <a:gd name="connsiteX16" fmla="*/ 1397000 w 1701801"/>
              <a:gd name="connsiteY16" fmla="*/ 2033482 h 3074883"/>
              <a:gd name="connsiteX17" fmla="*/ 1435100 w 1701801"/>
              <a:gd name="connsiteY17" fmla="*/ 1957282 h 3074883"/>
              <a:gd name="connsiteX18" fmla="*/ 1460500 w 1701801"/>
              <a:gd name="connsiteY18" fmla="*/ 1919182 h 3074883"/>
              <a:gd name="connsiteX19" fmla="*/ 1447800 w 1701801"/>
              <a:gd name="connsiteY19" fmla="*/ 1703282 h 3074883"/>
              <a:gd name="connsiteX20" fmla="*/ 1397000 w 1701801"/>
              <a:gd name="connsiteY20" fmla="*/ 1588982 h 3074883"/>
              <a:gd name="connsiteX21" fmla="*/ 1371600 w 1701801"/>
              <a:gd name="connsiteY21" fmla="*/ 1487382 h 3074883"/>
              <a:gd name="connsiteX22" fmla="*/ 1358900 w 1701801"/>
              <a:gd name="connsiteY22" fmla="*/ 1436582 h 3074883"/>
              <a:gd name="connsiteX23" fmla="*/ 1371600 w 1701801"/>
              <a:gd name="connsiteY23" fmla="*/ 1296882 h 3074883"/>
              <a:gd name="connsiteX24" fmla="*/ 1422400 w 1701801"/>
              <a:gd name="connsiteY24" fmla="*/ 1169882 h 3074883"/>
              <a:gd name="connsiteX25" fmla="*/ 1447800 w 1701801"/>
              <a:gd name="connsiteY25" fmla="*/ 1093682 h 3074883"/>
              <a:gd name="connsiteX26" fmla="*/ 1460500 w 1701801"/>
              <a:gd name="connsiteY26" fmla="*/ 1055582 h 3074883"/>
              <a:gd name="connsiteX27" fmla="*/ 1498600 w 1701801"/>
              <a:gd name="connsiteY27" fmla="*/ 979382 h 3074883"/>
              <a:gd name="connsiteX28" fmla="*/ 1485900 w 1701801"/>
              <a:gd name="connsiteY28" fmla="*/ 699982 h 3074883"/>
              <a:gd name="connsiteX29" fmla="*/ 1473200 w 1701801"/>
              <a:gd name="connsiteY29" fmla="*/ 649182 h 3074883"/>
              <a:gd name="connsiteX30" fmla="*/ 1460500 w 1701801"/>
              <a:gd name="connsiteY30" fmla="*/ 560282 h 3074883"/>
              <a:gd name="connsiteX31" fmla="*/ 1435100 w 1701801"/>
              <a:gd name="connsiteY31" fmla="*/ 395182 h 3074883"/>
              <a:gd name="connsiteX32" fmla="*/ 1422400 w 1701801"/>
              <a:gd name="connsiteY32" fmla="*/ 141182 h 3074883"/>
              <a:gd name="connsiteX33" fmla="*/ 1409700 w 1701801"/>
              <a:gd name="connsiteY33" fmla="*/ 103082 h 3074883"/>
              <a:gd name="connsiteX34" fmla="*/ 1397000 w 1701801"/>
              <a:gd name="connsiteY34" fmla="*/ 14182 h 3074883"/>
              <a:gd name="connsiteX35" fmla="*/ 1447800 w 1701801"/>
              <a:gd name="connsiteY35" fmla="*/ 1482 h 3074883"/>
              <a:gd name="connsiteX36" fmla="*/ 1498600 w 1701801"/>
              <a:gd name="connsiteY36" fmla="*/ 52282 h 3074883"/>
              <a:gd name="connsiteX37" fmla="*/ 1651000 w 1701801"/>
              <a:gd name="connsiteY37" fmla="*/ 204682 h 3074883"/>
              <a:gd name="connsiteX38" fmla="*/ 1676400 w 1701801"/>
              <a:gd name="connsiteY38" fmla="*/ 280882 h 3074883"/>
              <a:gd name="connsiteX39" fmla="*/ 1689100 w 1701801"/>
              <a:gd name="connsiteY39" fmla="*/ 318982 h 3074883"/>
              <a:gd name="connsiteX40" fmla="*/ 1676400 w 1701801"/>
              <a:gd name="connsiteY40" fmla="*/ 522182 h 3074883"/>
              <a:gd name="connsiteX41" fmla="*/ 1651000 w 1701801"/>
              <a:gd name="connsiteY41" fmla="*/ 560282 h 3074883"/>
              <a:gd name="connsiteX42" fmla="*/ 1612900 w 1701801"/>
              <a:gd name="connsiteY42" fmla="*/ 661882 h 3074883"/>
              <a:gd name="connsiteX43" fmla="*/ 1600200 w 1701801"/>
              <a:gd name="connsiteY43" fmla="*/ 776182 h 3074883"/>
              <a:gd name="connsiteX44" fmla="*/ 1587500 w 1701801"/>
              <a:gd name="connsiteY44" fmla="*/ 826982 h 3074883"/>
              <a:gd name="connsiteX45" fmla="*/ 1600200 w 1701801"/>
              <a:gd name="connsiteY45" fmla="*/ 1030182 h 3074883"/>
              <a:gd name="connsiteX46" fmla="*/ 1638300 w 1701801"/>
              <a:gd name="connsiteY46" fmla="*/ 1093682 h 3074883"/>
              <a:gd name="connsiteX47" fmla="*/ 1651000 w 1701801"/>
              <a:gd name="connsiteY47" fmla="*/ 1144482 h 3074883"/>
              <a:gd name="connsiteX48" fmla="*/ 1676400 w 1701801"/>
              <a:gd name="connsiteY48" fmla="*/ 1195282 h 3074883"/>
              <a:gd name="connsiteX49" fmla="*/ 1689100 w 1701801"/>
              <a:gd name="connsiteY49" fmla="*/ 1284182 h 3074883"/>
              <a:gd name="connsiteX50" fmla="*/ 1701800 w 1701801"/>
              <a:gd name="connsiteY50" fmla="*/ 1347682 h 3074883"/>
              <a:gd name="connsiteX51" fmla="*/ 1663700 w 1701801"/>
              <a:gd name="connsiteY51" fmla="*/ 1792182 h 3074883"/>
              <a:gd name="connsiteX52" fmla="*/ 1612900 w 1701801"/>
              <a:gd name="connsiteY52" fmla="*/ 1868382 h 3074883"/>
              <a:gd name="connsiteX53" fmla="*/ 1562100 w 1701801"/>
              <a:gd name="connsiteY53" fmla="*/ 1995382 h 3074883"/>
              <a:gd name="connsiteX54" fmla="*/ 1524000 w 1701801"/>
              <a:gd name="connsiteY54" fmla="*/ 2096982 h 3074883"/>
              <a:gd name="connsiteX55" fmla="*/ 1460500 w 1701801"/>
              <a:gd name="connsiteY55" fmla="*/ 2249382 h 3074883"/>
              <a:gd name="connsiteX56" fmla="*/ 1397000 w 1701801"/>
              <a:gd name="connsiteY56" fmla="*/ 2363682 h 3074883"/>
              <a:gd name="connsiteX57" fmla="*/ 1371600 w 1701801"/>
              <a:gd name="connsiteY57" fmla="*/ 2401782 h 3074883"/>
              <a:gd name="connsiteX58" fmla="*/ 1346200 w 1701801"/>
              <a:gd name="connsiteY58" fmla="*/ 2503382 h 3074883"/>
              <a:gd name="connsiteX59" fmla="*/ 1333500 w 1701801"/>
              <a:gd name="connsiteY59" fmla="*/ 2579582 h 3074883"/>
              <a:gd name="connsiteX60" fmla="*/ 1320800 w 1701801"/>
              <a:gd name="connsiteY60" fmla="*/ 2617682 h 3074883"/>
              <a:gd name="connsiteX61" fmla="*/ 1244600 w 1701801"/>
              <a:gd name="connsiteY61" fmla="*/ 2668482 h 3074883"/>
              <a:gd name="connsiteX62" fmla="*/ 1155700 w 1701801"/>
              <a:gd name="connsiteY62" fmla="*/ 2706582 h 3074883"/>
              <a:gd name="connsiteX63" fmla="*/ 1117600 w 1701801"/>
              <a:gd name="connsiteY63" fmla="*/ 2731982 h 3074883"/>
              <a:gd name="connsiteX64" fmla="*/ 1041400 w 1701801"/>
              <a:gd name="connsiteY64" fmla="*/ 2770082 h 3074883"/>
              <a:gd name="connsiteX65" fmla="*/ 927100 w 1701801"/>
              <a:gd name="connsiteY65" fmla="*/ 2897082 h 3074883"/>
              <a:gd name="connsiteX66" fmla="*/ 863600 w 1701801"/>
              <a:gd name="connsiteY66" fmla="*/ 2985982 h 3074883"/>
              <a:gd name="connsiteX67" fmla="*/ 825500 w 1701801"/>
              <a:gd name="connsiteY67" fmla="*/ 3024082 h 3074883"/>
              <a:gd name="connsiteX68" fmla="*/ 787400 w 1701801"/>
              <a:gd name="connsiteY68" fmla="*/ 3036782 h 3074883"/>
              <a:gd name="connsiteX69" fmla="*/ 635000 w 1701801"/>
              <a:gd name="connsiteY69" fmla="*/ 3074882 h 3074883"/>
              <a:gd name="connsiteX70" fmla="*/ 190500 w 1701801"/>
              <a:gd name="connsiteY70" fmla="*/ 3062182 h 3074883"/>
              <a:gd name="connsiteX71" fmla="*/ 114300 w 1701801"/>
              <a:gd name="connsiteY71" fmla="*/ 3036782 h 3074883"/>
              <a:gd name="connsiteX72" fmla="*/ 76200 w 1701801"/>
              <a:gd name="connsiteY72" fmla="*/ 3024082 h 3074883"/>
              <a:gd name="connsiteX73" fmla="*/ 38100 w 1701801"/>
              <a:gd name="connsiteY73" fmla="*/ 3011382 h 3074883"/>
              <a:gd name="connsiteX74" fmla="*/ 0 w 1701801"/>
              <a:gd name="connsiteY74" fmla="*/ 2998682 h 3074883"/>
              <a:gd name="connsiteX0" fmla="*/ 24450 w 1688151"/>
              <a:gd name="connsiteY0" fmla="*/ 3011382 h 3074881"/>
              <a:gd name="connsiteX1" fmla="*/ 468950 w 1688151"/>
              <a:gd name="connsiteY1" fmla="*/ 2757382 h 3074881"/>
              <a:gd name="connsiteX2" fmla="*/ 532450 w 1688151"/>
              <a:gd name="connsiteY2" fmla="*/ 2744682 h 3074881"/>
              <a:gd name="connsiteX3" fmla="*/ 659450 w 1688151"/>
              <a:gd name="connsiteY3" fmla="*/ 2719282 h 3074881"/>
              <a:gd name="connsiteX4" fmla="*/ 735650 w 1688151"/>
              <a:gd name="connsiteY4" fmla="*/ 2693882 h 3074881"/>
              <a:gd name="connsiteX5" fmla="*/ 811850 w 1688151"/>
              <a:gd name="connsiteY5" fmla="*/ 2643082 h 3074881"/>
              <a:gd name="connsiteX6" fmla="*/ 888050 w 1688151"/>
              <a:gd name="connsiteY6" fmla="*/ 2516082 h 3074881"/>
              <a:gd name="connsiteX7" fmla="*/ 900750 w 1688151"/>
              <a:gd name="connsiteY7" fmla="*/ 2477982 h 3074881"/>
              <a:gd name="connsiteX8" fmla="*/ 926150 w 1688151"/>
              <a:gd name="connsiteY8" fmla="*/ 2427182 h 3074881"/>
              <a:gd name="connsiteX9" fmla="*/ 951550 w 1688151"/>
              <a:gd name="connsiteY9" fmla="*/ 2350982 h 3074881"/>
              <a:gd name="connsiteX10" fmla="*/ 964250 w 1688151"/>
              <a:gd name="connsiteY10" fmla="*/ 2312882 h 3074881"/>
              <a:gd name="connsiteX11" fmla="*/ 1040450 w 1688151"/>
              <a:gd name="connsiteY11" fmla="*/ 2236682 h 3074881"/>
              <a:gd name="connsiteX12" fmla="*/ 1078550 w 1688151"/>
              <a:gd name="connsiteY12" fmla="*/ 2223982 h 3074881"/>
              <a:gd name="connsiteX13" fmla="*/ 1154750 w 1688151"/>
              <a:gd name="connsiteY13" fmla="*/ 2173182 h 3074881"/>
              <a:gd name="connsiteX14" fmla="*/ 1230950 w 1688151"/>
              <a:gd name="connsiteY14" fmla="*/ 2147782 h 3074881"/>
              <a:gd name="connsiteX15" fmla="*/ 1307150 w 1688151"/>
              <a:gd name="connsiteY15" fmla="*/ 2096982 h 3074881"/>
              <a:gd name="connsiteX16" fmla="*/ 1383350 w 1688151"/>
              <a:gd name="connsiteY16" fmla="*/ 2033482 h 3074881"/>
              <a:gd name="connsiteX17" fmla="*/ 1421450 w 1688151"/>
              <a:gd name="connsiteY17" fmla="*/ 1957282 h 3074881"/>
              <a:gd name="connsiteX18" fmla="*/ 1446850 w 1688151"/>
              <a:gd name="connsiteY18" fmla="*/ 1919182 h 3074881"/>
              <a:gd name="connsiteX19" fmla="*/ 1434150 w 1688151"/>
              <a:gd name="connsiteY19" fmla="*/ 1703282 h 3074881"/>
              <a:gd name="connsiteX20" fmla="*/ 1383350 w 1688151"/>
              <a:gd name="connsiteY20" fmla="*/ 1588982 h 3074881"/>
              <a:gd name="connsiteX21" fmla="*/ 1357950 w 1688151"/>
              <a:gd name="connsiteY21" fmla="*/ 1487382 h 3074881"/>
              <a:gd name="connsiteX22" fmla="*/ 1345250 w 1688151"/>
              <a:gd name="connsiteY22" fmla="*/ 1436582 h 3074881"/>
              <a:gd name="connsiteX23" fmla="*/ 1357950 w 1688151"/>
              <a:gd name="connsiteY23" fmla="*/ 1296882 h 3074881"/>
              <a:gd name="connsiteX24" fmla="*/ 1408750 w 1688151"/>
              <a:gd name="connsiteY24" fmla="*/ 1169882 h 3074881"/>
              <a:gd name="connsiteX25" fmla="*/ 1434150 w 1688151"/>
              <a:gd name="connsiteY25" fmla="*/ 1093682 h 3074881"/>
              <a:gd name="connsiteX26" fmla="*/ 1446850 w 1688151"/>
              <a:gd name="connsiteY26" fmla="*/ 1055582 h 3074881"/>
              <a:gd name="connsiteX27" fmla="*/ 1484950 w 1688151"/>
              <a:gd name="connsiteY27" fmla="*/ 979382 h 3074881"/>
              <a:gd name="connsiteX28" fmla="*/ 1472250 w 1688151"/>
              <a:gd name="connsiteY28" fmla="*/ 699982 h 3074881"/>
              <a:gd name="connsiteX29" fmla="*/ 1459550 w 1688151"/>
              <a:gd name="connsiteY29" fmla="*/ 649182 h 3074881"/>
              <a:gd name="connsiteX30" fmla="*/ 1446850 w 1688151"/>
              <a:gd name="connsiteY30" fmla="*/ 560282 h 3074881"/>
              <a:gd name="connsiteX31" fmla="*/ 1421450 w 1688151"/>
              <a:gd name="connsiteY31" fmla="*/ 395182 h 3074881"/>
              <a:gd name="connsiteX32" fmla="*/ 1408750 w 1688151"/>
              <a:gd name="connsiteY32" fmla="*/ 141182 h 3074881"/>
              <a:gd name="connsiteX33" fmla="*/ 1396050 w 1688151"/>
              <a:gd name="connsiteY33" fmla="*/ 103082 h 3074881"/>
              <a:gd name="connsiteX34" fmla="*/ 1383350 w 1688151"/>
              <a:gd name="connsiteY34" fmla="*/ 14182 h 3074881"/>
              <a:gd name="connsiteX35" fmla="*/ 1434150 w 1688151"/>
              <a:gd name="connsiteY35" fmla="*/ 1482 h 3074881"/>
              <a:gd name="connsiteX36" fmla="*/ 1484950 w 1688151"/>
              <a:gd name="connsiteY36" fmla="*/ 52282 h 3074881"/>
              <a:gd name="connsiteX37" fmla="*/ 1637350 w 1688151"/>
              <a:gd name="connsiteY37" fmla="*/ 204682 h 3074881"/>
              <a:gd name="connsiteX38" fmla="*/ 1662750 w 1688151"/>
              <a:gd name="connsiteY38" fmla="*/ 280882 h 3074881"/>
              <a:gd name="connsiteX39" fmla="*/ 1675450 w 1688151"/>
              <a:gd name="connsiteY39" fmla="*/ 318982 h 3074881"/>
              <a:gd name="connsiteX40" fmla="*/ 1662750 w 1688151"/>
              <a:gd name="connsiteY40" fmla="*/ 522182 h 3074881"/>
              <a:gd name="connsiteX41" fmla="*/ 1637350 w 1688151"/>
              <a:gd name="connsiteY41" fmla="*/ 560282 h 3074881"/>
              <a:gd name="connsiteX42" fmla="*/ 1599250 w 1688151"/>
              <a:gd name="connsiteY42" fmla="*/ 661882 h 3074881"/>
              <a:gd name="connsiteX43" fmla="*/ 1586550 w 1688151"/>
              <a:gd name="connsiteY43" fmla="*/ 776182 h 3074881"/>
              <a:gd name="connsiteX44" fmla="*/ 1573850 w 1688151"/>
              <a:gd name="connsiteY44" fmla="*/ 826982 h 3074881"/>
              <a:gd name="connsiteX45" fmla="*/ 1586550 w 1688151"/>
              <a:gd name="connsiteY45" fmla="*/ 1030182 h 3074881"/>
              <a:gd name="connsiteX46" fmla="*/ 1624650 w 1688151"/>
              <a:gd name="connsiteY46" fmla="*/ 1093682 h 3074881"/>
              <a:gd name="connsiteX47" fmla="*/ 1637350 w 1688151"/>
              <a:gd name="connsiteY47" fmla="*/ 1144482 h 3074881"/>
              <a:gd name="connsiteX48" fmla="*/ 1662750 w 1688151"/>
              <a:gd name="connsiteY48" fmla="*/ 1195282 h 3074881"/>
              <a:gd name="connsiteX49" fmla="*/ 1675450 w 1688151"/>
              <a:gd name="connsiteY49" fmla="*/ 1284182 h 3074881"/>
              <a:gd name="connsiteX50" fmla="*/ 1688150 w 1688151"/>
              <a:gd name="connsiteY50" fmla="*/ 1347682 h 3074881"/>
              <a:gd name="connsiteX51" fmla="*/ 1650050 w 1688151"/>
              <a:gd name="connsiteY51" fmla="*/ 1792182 h 3074881"/>
              <a:gd name="connsiteX52" fmla="*/ 1599250 w 1688151"/>
              <a:gd name="connsiteY52" fmla="*/ 1868382 h 3074881"/>
              <a:gd name="connsiteX53" fmla="*/ 1548450 w 1688151"/>
              <a:gd name="connsiteY53" fmla="*/ 1995382 h 3074881"/>
              <a:gd name="connsiteX54" fmla="*/ 1510350 w 1688151"/>
              <a:gd name="connsiteY54" fmla="*/ 2096982 h 3074881"/>
              <a:gd name="connsiteX55" fmla="*/ 1446850 w 1688151"/>
              <a:gd name="connsiteY55" fmla="*/ 2249382 h 3074881"/>
              <a:gd name="connsiteX56" fmla="*/ 1383350 w 1688151"/>
              <a:gd name="connsiteY56" fmla="*/ 2363682 h 3074881"/>
              <a:gd name="connsiteX57" fmla="*/ 1357950 w 1688151"/>
              <a:gd name="connsiteY57" fmla="*/ 2401782 h 3074881"/>
              <a:gd name="connsiteX58" fmla="*/ 1332550 w 1688151"/>
              <a:gd name="connsiteY58" fmla="*/ 2503382 h 3074881"/>
              <a:gd name="connsiteX59" fmla="*/ 1319850 w 1688151"/>
              <a:gd name="connsiteY59" fmla="*/ 2579582 h 3074881"/>
              <a:gd name="connsiteX60" fmla="*/ 1307150 w 1688151"/>
              <a:gd name="connsiteY60" fmla="*/ 2617682 h 3074881"/>
              <a:gd name="connsiteX61" fmla="*/ 1230950 w 1688151"/>
              <a:gd name="connsiteY61" fmla="*/ 2668482 h 3074881"/>
              <a:gd name="connsiteX62" fmla="*/ 1142050 w 1688151"/>
              <a:gd name="connsiteY62" fmla="*/ 2706582 h 3074881"/>
              <a:gd name="connsiteX63" fmla="*/ 1103950 w 1688151"/>
              <a:gd name="connsiteY63" fmla="*/ 2731982 h 3074881"/>
              <a:gd name="connsiteX64" fmla="*/ 1027750 w 1688151"/>
              <a:gd name="connsiteY64" fmla="*/ 2770082 h 3074881"/>
              <a:gd name="connsiteX65" fmla="*/ 913450 w 1688151"/>
              <a:gd name="connsiteY65" fmla="*/ 2897082 h 3074881"/>
              <a:gd name="connsiteX66" fmla="*/ 849950 w 1688151"/>
              <a:gd name="connsiteY66" fmla="*/ 2985982 h 3074881"/>
              <a:gd name="connsiteX67" fmla="*/ 811850 w 1688151"/>
              <a:gd name="connsiteY67" fmla="*/ 3024082 h 3074881"/>
              <a:gd name="connsiteX68" fmla="*/ 773750 w 1688151"/>
              <a:gd name="connsiteY68" fmla="*/ 3036782 h 3074881"/>
              <a:gd name="connsiteX69" fmla="*/ 621350 w 1688151"/>
              <a:gd name="connsiteY69" fmla="*/ 3074882 h 3074881"/>
              <a:gd name="connsiteX70" fmla="*/ 176850 w 1688151"/>
              <a:gd name="connsiteY70" fmla="*/ 3062182 h 3074881"/>
              <a:gd name="connsiteX71" fmla="*/ 100650 w 1688151"/>
              <a:gd name="connsiteY71" fmla="*/ 3036782 h 3074881"/>
              <a:gd name="connsiteX72" fmla="*/ 62550 w 1688151"/>
              <a:gd name="connsiteY72" fmla="*/ 3024082 h 3074881"/>
              <a:gd name="connsiteX73" fmla="*/ 24450 w 1688151"/>
              <a:gd name="connsiteY73" fmla="*/ 3011382 h 3074881"/>
              <a:gd name="connsiteX0" fmla="*/ 0 w 1625601"/>
              <a:gd name="connsiteY0" fmla="*/ 3024082 h 3074883"/>
              <a:gd name="connsiteX1" fmla="*/ 406400 w 1625601"/>
              <a:gd name="connsiteY1" fmla="*/ 2757382 h 3074883"/>
              <a:gd name="connsiteX2" fmla="*/ 469900 w 1625601"/>
              <a:gd name="connsiteY2" fmla="*/ 2744682 h 3074883"/>
              <a:gd name="connsiteX3" fmla="*/ 596900 w 1625601"/>
              <a:gd name="connsiteY3" fmla="*/ 2719282 h 3074883"/>
              <a:gd name="connsiteX4" fmla="*/ 673100 w 1625601"/>
              <a:gd name="connsiteY4" fmla="*/ 2693882 h 3074883"/>
              <a:gd name="connsiteX5" fmla="*/ 749300 w 1625601"/>
              <a:gd name="connsiteY5" fmla="*/ 2643082 h 3074883"/>
              <a:gd name="connsiteX6" fmla="*/ 825500 w 1625601"/>
              <a:gd name="connsiteY6" fmla="*/ 2516082 h 3074883"/>
              <a:gd name="connsiteX7" fmla="*/ 838200 w 1625601"/>
              <a:gd name="connsiteY7" fmla="*/ 2477982 h 3074883"/>
              <a:gd name="connsiteX8" fmla="*/ 863600 w 1625601"/>
              <a:gd name="connsiteY8" fmla="*/ 2427182 h 3074883"/>
              <a:gd name="connsiteX9" fmla="*/ 889000 w 1625601"/>
              <a:gd name="connsiteY9" fmla="*/ 2350982 h 3074883"/>
              <a:gd name="connsiteX10" fmla="*/ 901700 w 1625601"/>
              <a:gd name="connsiteY10" fmla="*/ 2312882 h 3074883"/>
              <a:gd name="connsiteX11" fmla="*/ 977900 w 1625601"/>
              <a:gd name="connsiteY11" fmla="*/ 2236682 h 3074883"/>
              <a:gd name="connsiteX12" fmla="*/ 1016000 w 1625601"/>
              <a:gd name="connsiteY12" fmla="*/ 2223982 h 3074883"/>
              <a:gd name="connsiteX13" fmla="*/ 1092200 w 1625601"/>
              <a:gd name="connsiteY13" fmla="*/ 2173182 h 3074883"/>
              <a:gd name="connsiteX14" fmla="*/ 1168400 w 1625601"/>
              <a:gd name="connsiteY14" fmla="*/ 2147782 h 3074883"/>
              <a:gd name="connsiteX15" fmla="*/ 1244600 w 1625601"/>
              <a:gd name="connsiteY15" fmla="*/ 2096982 h 3074883"/>
              <a:gd name="connsiteX16" fmla="*/ 1320800 w 1625601"/>
              <a:gd name="connsiteY16" fmla="*/ 2033482 h 3074883"/>
              <a:gd name="connsiteX17" fmla="*/ 1358900 w 1625601"/>
              <a:gd name="connsiteY17" fmla="*/ 1957282 h 3074883"/>
              <a:gd name="connsiteX18" fmla="*/ 1384300 w 1625601"/>
              <a:gd name="connsiteY18" fmla="*/ 1919182 h 3074883"/>
              <a:gd name="connsiteX19" fmla="*/ 1371600 w 1625601"/>
              <a:gd name="connsiteY19" fmla="*/ 1703282 h 3074883"/>
              <a:gd name="connsiteX20" fmla="*/ 1320800 w 1625601"/>
              <a:gd name="connsiteY20" fmla="*/ 1588982 h 3074883"/>
              <a:gd name="connsiteX21" fmla="*/ 1295400 w 1625601"/>
              <a:gd name="connsiteY21" fmla="*/ 1487382 h 3074883"/>
              <a:gd name="connsiteX22" fmla="*/ 1282700 w 1625601"/>
              <a:gd name="connsiteY22" fmla="*/ 1436582 h 3074883"/>
              <a:gd name="connsiteX23" fmla="*/ 1295400 w 1625601"/>
              <a:gd name="connsiteY23" fmla="*/ 1296882 h 3074883"/>
              <a:gd name="connsiteX24" fmla="*/ 1346200 w 1625601"/>
              <a:gd name="connsiteY24" fmla="*/ 1169882 h 3074883"/>
              <a:gd name="connsiteX25" fmla="*/ 1371600 w 1625601"/>
              <a:gd name="connsiteY25" fmla="*/ 1093682 h 3074883"/>
              <a:gd name="connsiteX26" fmla="*/ 1384300 w 1625601"/>
              <a:gd name="connsiteY26" fmla="*/ 1055582 h 3074883"/>
              <a:gd name="connsiteX27" fmla="*/ 1422400 w 1625601"/>
              <a:gd name="connsiteY27" fmla="*/ 979382 h 3074883"/>
              <a:gd name="connsiteX28" fmla="*/ 1409700 w 1625601"/>
              <a:gd name="connsiteY28" fmla="*/ 699982 h 3074883"/>
              <a:gd name="connsiteX29" fmla="*/ 1397000 w 1625601"/>
              <a:gd name="connsiteY29" fmla="*/ 649182 h 3074883"/>
              <a:gd name="connsiteX30" fmla="*/ 1384300 w 1625601"/>
              <a:gd name="connsiteY30" fmla="*/ 560282 h 3074883"/>
              <a:gd name="connsiteX31" fmla="*/ 1358900 w 1625601"/>
              <a:gd name="connsiteY31" fmla="*/ 395182 h 3074883"/>
              <a:gd name="connsiteX32" fmla="*/ 1346200 w 1625601"/>
              <a:gd name="connsiteY32" fmla="*/ 141182 h 3074883"/>
              <a:gd name="connsiteX33" fmla="*/ 1333500 w 1625601"/>
              <a:gd name="connsiteY33" fmla="*/ 103082 h 3074883"/>
              <a:gd name="connsiteX34" fmla="*/ 1320800 w 1625601"/>
              <a:gd name="connsiteY34" fmla="*/ 14182 h 3074883"/>
              <a:gd name="connsiteX35" fmla="*/ 1371600 w 1625601"/>
              <a:gd name="connsiteY35" fmla="*/ 1482 h 3074883"/>
              <a:gd name="connsiteX36" fmla="*/ 1422400 w 1625601"/>
              <a:gd name="connsiteY36" fmla="*/ 52282 h 3074883"/>
              <a:gd name="connsiteX37" fmla="*/ 1574800 w 1625601"/>
              <a:gd name="connsiteY37" fmla="*/ 204682 h 3074883"/>
              <a:gd name="connsiteX38" fmla="*/ 1600200 w 1625601"/>
              <a:gd name="connsiteY38" fmla="*/ 280882 h 3074883"/>
              <a:gd name="connsiteX39" fmla="*/ 1612900 w 1625601"/>
              <a:gd name="connsiteY39" fmla="*/ 318982 h 3074883"/>
              <a:gd name="connsiteX40" fmla="*/ 1600200 w 1625601"/>
              <a:gd name="connsiteY40" fmla="*/ 522182 h 3074883"/>
              <a:gd name="connsiteX41" fmla="*/ 1574800 w 1625601"/>
              <a:gd name="connsiteY41" fmla="*/ 560282 h 3074883"/>
              <a:gd name="connsiteX42" fmla="*/ 1536700 w 1625601"/>
              <a:gd name="connsiteY42" fmla="*/ 661882 h 3074883"/>
              <a:gd name="connsiteX43" fmla="*/ 1524000 w 1625601"/>
              <a:gd name="connsiteY43" fmla="*/ 776182 h 3074883"/>
              <a:gd name="connsiteX44" fmla="*/ 1511300 w 1625601"/>
              <a:gd name="connsiteY44" fmla="*/ 826982 h 3074883"/>
              <a:gd name="connsiteX45" fmla="*/ 1524000 w 1625601"/>
              <a:gd name="connsiteY45" fmla="*/ 1030182 h 3074883"/>
              <a:gd name="connsiteX46" fmla="*/ 1562100 w 1625601"/>
              <a:gd name="connsiteY46" fmla="*/ 1093682 h 3074883"/>
              <a:gd name="connsiteX47" fmla="*/ 1574800 w 1625601"/>
              <a:gd name="connsiteY47" fmla="*/ 1144482 h 3074883"/>
              <a:gd name="connsiteX48" fmla="*/ 1600200 w 1625601"/>
              <a:gd name="connsiteY48" fmla="*/ 1195282 h 3074883"/>
              <a:gd name="connsiteX49" fmla="*/ 1612900 w 1625601"/>
              <a:gd name="connsiteY49" fmla="*/ 1284182 h 3074883"/>
              <a:gd name="connsiteX50" fmla="*/ 1625600 w 1625601"/>
              <a:gd name="connsiteY50" fmla="*/ 1347682 h 3074883"/>
              <a:gd name="connsiteX51" fmla="*/ 1587500 w 1625601"/>
              <a:gd name="connsiteY51" fmla="*/ 1792182 h 3074883"/>
              <a:gd name="connsiteX52" fmla="*/ 1536700 w 1625601"/>
              <a:gd name="connsiteY52" fmla="*/ 1868382 h 3074883"/>
              <a:gd name="connsiteX53" fmla="*/ 1485900 w 1625601"/>
              <a:gd name="connsiteY53" fmla="*/ 1995382 h 3074883"/>
              <a:gd name="connsiteX54" fmla="*/ 1447800 w 1625601"/>
              <a:gd name="connsiteY54" fmla="*/ 2096982 h 3074883"/>
              <a:gd name="connsiteX55" fmla="*/ 1384300 w 1625601"/>
              <a:gd name="connsiteY55" fmla="*/ 2249382 h 3074883"/>
              <a:gd name="connsiteX56" fmla="*/ 1320800 w 1625601"/>
              <a:gd name="connsiteY56" fmla="*/ 2363682 h 3074883"/>
              <a:gd name="connsiteX57" fmla="*/ 1295400 w 1625601"/>
              <a:gd name="connsiteY57" fmla="*/ 2401782 h 3074883"/>
              <a:gd name="connsiteX58" fmla="*/ 1270000 w 1625601"/>
              <a:gd name="connsiteY58" fmla="*/ 2503382 h 3074883"/>
              <a:gd name="connsiteX59" fmla="*/ 1257300 w 1625601"/>
              <a:gd name="connsiteY59" fmla="*/ 2579582 h 3074883"/>
              <a:gd name="connsiteX60" fmla="*/ 1244600 w 1625601"/>
              <a:gd name="connsiteY60" fmla="*/ 2617682 h 3074883"/>
              <a:gd name="connsiteX61" fmla="*/ 1168400 w 1625601"/>
              <a:gd name="connsiteY61" fmla="*/ 2668482 h 3074883"/>
              <a:gd name="connsiteX62" fmla="*/ 1079500 w 1625601"/>
              <a:gd name="connsiteY62" fmla="*/ 2706582 h 3074883"/>
              <a:gd name="connsiteX63" fmla="*/ 1041400 w 1625601"/>
              <a:gd name="connsiteY63" fmla="*/ 2731982 h 3074883"/>
              <a:gd name="connsiteX64" fmla="*/ 965200 w 1625601"/>
              <a:gd name="connsiteY64" fmla="*/ 2770082 h 3074883"/>
              <a:gd name="connsiteX65" fmla="*/ 850900 w 1625601"/>
              <a:gd name="connsiteY65" fmla="*/ 2897082 h 3074883"/>
              <a:gd name="connsiteX66" fmla="*/ 787400 w 1625601"/>
              <a:gd name="connsiteY66" fmla="*/ 2985982 h 3074883"/>
              <a:gd name="connsiteX67" fmla="*/ 749300 w 1625601"/>
              <a:gd name="connsiteY67" fmla="*/ 3024082 h 3074883"/>
              <a:gd name="connsiteX68" fmla="*/ 711200 w 1625601"/>
              <a:gd name="connsiteY68" fmla="*/ 3036782 h 3074883"/>
              <a:gd name="connsiteX69" fmla="*/ 558800 w 1625601"/>
              <a:gd name="connsiteY69" fmla="*/ 3074882 h 3074883"/>
              <a:gd name="connsiteX70" fmla="*/ 114300 w 1625601"/>
              <a:gd name="connsiteY70" fmla="*/ 3062182 h 3074883"/>
              <a:gd name="connsiteX71" fmla="*/ 38100 w 1625601"/>
              <a:gd name="connsiteY71" fmla="*/ 3036782 h 3074883"/>
              <a:gd name="connsiteX72" fmla="*/ 0 w 1625601"/>
              <a:gd name="connsiteY72" fmla="*/ 3024082 h 3074883"/>
              <a:gd name="connsiteX0" fmla="*/ -1 w 1587500"/>
              <a:gd name="connsiteY0" fmla="*/ 3036782 h 3074881"/>
              <a:gd name="connsiteX1" fmla="*/ 368299 w 1587500"/>
              <a:gd name="connsiteY1" fmla="*/ 2757382 h 3074881"/>
              <a:gd name="connsiteX2" fmla="*/ 431799 w 1587500"/>
              <a:gd name="connsiteY2" fmla="*/ 2744682 h 3074881"/>
              <a:gd name="connsiteX3" fmla="*/ 558799 w 1587500"/>
              <a:gd name="connsiteY3" fmla="*/ 2719282 h 3074881"/>
              <a:gd name="connsiteX4" fmla="*/ 634999 w 1587500"/>
              <a:gd name="connsiteY4" fmla="*/ 2693882 h 3074881"/>
              <a:gd name="connsiteX5" fmla="*/ 711199 w 1587500"/>
              <a:gd name="connsiteY5" fmla="*/ 2643082 h 3074881"/>
              <a:gd name="connsiteX6" fmla="*/ 787399 w 1587500"/>
              <a:gd name="connsiteY6" fmla="*/ 2516082 h 3074881"/>
              <a:gd name="connsiteX7" fmla="*/ 800099 w 1587500"/>
              <a:gd name="connsiteY7" fmla="*/ 2477982 h 3074881"/>
              <a:gd name="connsiteX8" fmla="*/ 825499 w 1587500"/>
              <a:gd name="connsiteY8" fmla="*/ 2427182 h 3074881"/>
              <a:gd name="connsiteX9" fmla="*/ 850899 w 1587500"/>
              <a:gd name="connsiteY9" fmla="*/ 2350982 h 3074881"/>
              <a:gd name="connsiteX10" fmla="*/ 863599 w 1587500"/>
              <a:gd name="connsiteY10" fmla="*/ 2312882 h 3074881"/>
              <a:gd name="connsiteX11" fmla="*/ 939799 w 1587500"/>
              <a:gd name="connsiteY11" fmla="*/ 2236682 h 3074881"/>
              <a:gd name="connsiteX12" fmla="*/ 977899 w 1587500"/>
              <a:gd name="connsiteY12" fmla="*/ 2223982 h 3074881"/>
              <a:gd name="connsiteX13" fmla="*/ 1054099 w 1587500"/>
              <a:gd name="connsiteY13" fmla="*/ 2173182 h 3074881"/>
              <a:gd name="connsiteX14" fmla="*/ 1130299 w 1587500"/>
              <a:gd name="connsiteY14" fmla="*/ 2147782 h 3074881"/>
              <a:gd name="connsiteX15" fmla="*/ 1206499 w 1587500"/>
              <a:gd name="connsiteY15" fmla="*/ 2096982 h 3074881"/>
              <a:gd name="connsiteX16" fmla="*/ 1282699 w 1587500"/>
              <a:gd name="connsiteY16" fmla="*/ 2033482 h 3074881"/>
              <a:gd name="connsiteX17" fmla="*/ 1320799 w 1587500"/>
              <a:gd name="connsiteY17" fmla="*/ 1957282 h 3074881"/>
              <a:gd name="connsiteX18" fmla="*/ 1346199 w 1587500"/>
              <a:gd name="connsiteY18" fmla="*/ 1919182 h 3074881"/>
              <a:gd name="connsiteX19" fmla="*/ 1333499 w 1587500"/>
              <a:gd name="connsiteY19" fmla="*/ 1703282 h 3074881"/>
              <a:gd name="connsiteX20" fmla="*/ 1282699 w 1587500"/>
              <a:gd name="connsiteY20" fmla="*/ 1588982 h 3074881"/>
              <a:gd name="connsiteX21" fmla="*/ 1257299 w 1587500"/>
              <a:gd name="connsiteY21" fmla="*/ 1487382 h 3074881"/>
              <a:gd name="connsiteX22" fmla="*/ 1244599 w 1587500"/>
              <a:gd name="connsiteY22" fmla="*/ 1436582 h 3074881"/>
              <a:gd name="connsiteX23" fmla="*/ 1257299 w 1587500"/>
              <a:gd name="connsiteY23" fmla="*/ 1296882 h 3074881"/>
              <a:gd name="connsiteX24" fmla="*/ 1308099 w 1587500"/>
              <a:gd name="connsiteY24" fmla="*/ 1169882 h 3074881"/>
              <a:gd name="connsiteX25" fmla="*/ 1333499 w 1587500"/>
              <a:gd name="connsiteY25" fmla="*/ 1093682 h 3074881"/>
              <a:gd name="connsiteX26" fmla="*/ 1346199 w 1587500"/>
              <a:gd name="connsiteY26" fmla="*/ 1055582 h 3074881"/>
              <a:gd name="connsiteX27" fmla="*/ 1384299 w 1587500"/>
              <a:gd name="connsiteY27" fmla="*/ 979382 h 3074881"/>
              <a:gd name="connsiteX28" fmla="*/ 1371599 w 1587500"/>
              <a:gd name="connsiteY28" fmla="*/ 699982 h 3074881"/>
              <a:gd name="connsiteX29" fmla="*/ 1358899 w 1587500"/>
              <a:gd name="connsiteY29" fmla="*/ 649182 h 3074881"/>
              <a:gd name="connsiteX30" fmla="*/ 1346199 w 1587500"/>
              <a:gd name="connsiteY30" fmla="*/ 560282 h 3074881"/>
              <a:gd name="connsiteX31" fmla="*/ 1320799 w 1587500"/>
              <a:gd name="connsiteY31" fmla="*/ 395182 h 3074881"/>
              <a:gd name="connsiteX32" fmla="*/ 1308099 w 1587500"/>
              <a:gd name="connsiteY32" fmla="*/ 141182 h 3074881"/>
              <a:gd name="connsiteX33" fmla="*/ 1295399 w 1587500"/>
              <a:gd name="connsiteY33" fmla="*/ 103082 h 3074881"/>
              <a:gd name="connsiteX34" fmla="*/ 1282699 w 1587500"/>
              <a:gd name="connsiteY34" fmla="*/ 14182 h 3074881"/>
              <a:gd name="connsiteX35" fmla="*/ 1333499 w 1587500"/>
              <a:gd name="connsiteY35" fmla="*/ 1482 h 3074881"/>
              <a:gd name="connsiteX36" fmla="*/ 1384299 w 1587500"/>
              <a:gd name="connsiteY36" fmla="*/ 52282 h 3074881"/>
              <a:gd name="connsiteX37" fmla="*/ 1536699 w 1587500"/>
              <a:gd name="connsiteY37" fmla="*/ 204682 h 3074881"/>
              <a:gd name="connsiteX38" fmla="*/ 1562099 w 1587500"/>
              <a:gd name="connsiteY38" fmla="*/ 280882 h 3074881"/>
              <a:gd name="connsiteX39" fmla="*/ 1574799 w 1587500"/>
              <a:gd name="connsiteY39" fmla="*/ 318982 h 3074881"/>
              <a:gd name="connsiteX40" fmla="*/ 1562099 w 1587500"/>
              <a:gd name="connsiteY40" fmla="*/ 522182 h 3074881"/>
              <a:gd name="connsiteX41" fmla="*/ 1536699 w 1587500"/>
              <a:gd name="connsiteY41" fmla="*/ 560282 h 3074881"/>
              <a:gd name="connsiteX42" fmla="*/ 1498599 w 1587500"/>
              <a:gd name="connsiteY42" fmla="*/ 661882 h 3074881"/>
              <a:gd name="connsiteX43" fmla="*/ 1485899 w 1587500"/>
              <a:gd name="connsiteY43" fmla="*/ 776182 h 3074881"/>
              <a:gd name="connsiteX44" fmla="*/ 1473199 w 1587500"/>
              <a:gd name="connsiteY44" fmla="*/ 826982 h 3074881"/>
              <a:gd name="connsiteX45" fmla="*/ 1485899 w 1587500"/>
              <a:gd name="connsiteY45" fmla="*/ 1030182 h 3074881"/>
              <a:gd name="connsiteX46" fmla="*/ 1523999 w 1587500"/>
              <a:gd name="connsiteY46" fmla="*/ 1093682 h 3074881"/>
              <a:gd name="connsiteX47" fmla="*/ 1536699 w 1587500"/>
              <a:gd name="connsiteY47" fmla="*/ 1144482 h 3074881"/>
              <a:gd name="connsiteX48" fmla="*/ 1562099 w 1587500"/>
              <a:gd name="connsiteY48" fmla="*/ 1195282 h 3074881"/>
              <a:gd name="connsiteX49" fmla="*/ 1574799 w 1587500"/>
              <a:gd name="connsiteY49" fmla="*/ 1284182 h 3074881"/>
              <a:gd name="connsiteX50" fmla="*/ 1587499 w 1587500"/>
              <a:gd name="connsiteY50" fmla="*/ 1347682 h 3074881"/>
              <a:gd name="connsiteX51" fmla="*/ 1549399 w 1587500"/>
              <a:gd name="connsiteY51" fmla="*/ 1792182 h 3074881"/>
              <a:gd name="connsiteX52" fmla="*/ 1498599 w 1587500"/>
              <a:gd name="connsiteY52" fmla="*/ 1868382 h 3074881"/>
              <a:gd name="connsiteX53" fmla="*/ 1447799 w 1587500"/>
              <a:gd name="connsiteY53" fmla="*/ 1995382 h 3074881"/>
              <a:gd name="connsiteX54" fmla="*/ 1409699 w 1587500"/>
              <a:gd name="connsiteY54" fmla="*/ 2096982 h 3074881"/>
              <a:gd name="connsiteX55" fmla="*/ 1346199 w 1587500"/>
              <a:gd name="connsiteY55" fmla="*/ 2249382 h 3074881"/>
              <a:gd name="connsiteX56" fmla="*/ 1282699 w 1587500"/>
              <a:gd name="connsiteY56" fmla="*/ 2363682 h 3074881"/>
              <a:gd name="connsiteX57" fmla="*/ 1257299 w 1587500"/>
              <a:gd name="connsiteY57" fmla="*/ 2401782 h 3074881"/>
              <a:gd name="connsiteX58" fmla="*/ 1231899 w 1587500"/>
              <a:gd name="connsiteY58" fmla="*/ 2503382 h 3074881"/>
              <a:gd name="connsiteX59" fmla="*/ 1219199 w 1587500"/>
              <a:gd name="connsiteY59" fmla="*/ 2579582 h 3074881"/>
              <a:gd name="connsiteX60" fmla="*/ 1206499 w 1587500"/>
              <a:gd name="connsiteY60" fmla="*/ 2617682 h 3074881"/>
              <a:gd name="connsiteX61" fmla="*/ 1130299 w 1587500"/>
              <a:gd name="connsiteY61" fmla="*/ 2668482 h 3074881"/>
              <a:gd name="connsiteX62" fmla="*/ 1041399 w 1587500"/>
              <a:gd name="connsiteY62" fmla="*/ 2706582 h 3074881"/>
              <a:gd name="connsiteX63" fmla="*/ 1003299 w 1587500"/>
              <a:gd name="connsiteY63" fmla="*/ 2731982 h 3074881"/>
              <a:gd name="connsiteX64" fmla="*/ 927099 w 1587500"/>
              <a:gd name="connsiteY64" fmla="*/ 2770082 h 3074881"/>
              <a:gd name="connsiteX65" fmla="*/ 812799 w 1587500"/>
              <a:gd name="connsiteY65" fmla="*/ 2897082 h 3074881"/>
              <a:gd name="connsiteX66" fmla="*/ 749299 w 1587500"/>
              <a:gd name="connsiteY66" fmla="*/ 2985982 h 3074881"/>
              <a:gd name="connsiteX67" fmla="*/ 711199 w 1587500"/>
              <a:gd name="connsiteY67" fmla="*/ 3024082 h 3074881"/>
              <a:gd name="connsiteX68" fmla="*/ 673099 w 1587500"/>
              <a:gd name="connsiteY68" fmla="*/ 3036782 h 3074881"/>
              <a:gd name="connsiteX69" fmla="*/ 520699 w 1587500"/>
              <a:gd name="connsiteY69" fmla="*/ 3074882 h 3074881"/>
              <a:gd name="connsiteX70" fmla="*/ 76199 w 1587500"/>
              <a:gd name="connsiteY70" fmla="*/ 3062182 h 3074881"/>
              <a:gd name="connsiteX71" fmla="*/ -1 w 1587500"/>
              <a:gd name="connsiteY71" fmla="*/ 3036782 h 3074881"/>
              <a:gd name="connsiteX0" fmla="*/ 1751 w 1513052"/>
              <a:gd name="connsiteY0" fmla="*/ 3062182 h 3088342"/>
              <a:gd name="connsiteX1" fmla="*/ 293851 w 1513052"/>
              <a:gd name="connsiteY1" fmla="*/ 2757382 h 3088342"/>
              <a:gd name="connsiteX2" fmla="*/ 357351 w 1513052"/>
              <a:gd name="connsiteY2" fmla="*/ 2744682 h 3088342"/>
              <a:gd name="connsiteX3" fmla="*/ 484351 w 1513052"/>
              <a:gd name="connsiteY3" fmla="*/ 2719282 h 3088342"/>
              <a:gd name="connsiteX4" fmla="*/ 560551 w 1513052"/>
              <a:gd name="connsiteY4" fmla="*/ 2693882 h 3088342"/>
              <a:gd name="connsiteX5" fmla="*/ 636751 w 1513052"/>
              <a:gd name="connsiteY5" fmla="*/ 2643082 h 3088342"/>
              <a:gd name="connsiteX6" fmla="*/ 712951 w 1513052"/>
              <a:gd name="connsiteY6" fmla="*/ 2516082 h 3088342"/>
              <a:gd name="connsiteX7" fmla="*/ 725651 w 1513052"/>
              <a:gd name="connsiteY7" fmla="*/ 2477982 h 3088342"/>
              <a:gd name="connsiteX8" fmla="*/ 751051 w 1513052"/>
              <a:gd name="connsiteY8" fmla="*/ 2427182 h 3088342"/>
              <a:gd name="connsiteX9" fmla="*/ 776451 w 1513052"/>
              <a:gd name="connsiteY9" fmla="*/ 2350982 h 3088342"/>
              <a:gd name="connsiteX10" fmla="*/ 789151 w 1513052"/>
              <a:gd name="connsiteY10" fmla="*/ 2312882 h 3088342"/>
              <a:gd name="connsiteX11" fmla="*/ 865351 w 1513052"/>
              <a:gd name="connsiteY11" fmla="*/ 2236682 h 3088342"/>
              <a:gd name="connsiteX12" fmla="*/ 903451 w 1513052"/>
              <a:gd name="connsiteY12" fmla="*/ 2223982 h 3088342"/>
              <a:gd name="connsiteX13" fmla="*/ 979651 w 1513052"/>
              <a:gd name="connsiteY13" fmla="*/ 2173182 h 3088342"/>
              <a:gd name="connsiteX14" fmla="*/ 1055851 w 1513052"/>
              <a:gd name="connsiteY14" fmla="*/ 2147782 h 3088342"/>
              <a:gd name="connsiteX15" fmla="*/ 1132051 w 1513052"/>
              <a:gd name="connsiteY15" fmla="*/ 2096982 h 3088342"/>
              <a:gd name="connsiteX16" fmla="*/ 1208251 w 1513052"/>
              <a:gd name="connsiteY16" fmla="*/ 2033482 h 3088342"/>
              <a:gd name="connsiteX17" fmla="*/ 1246351 w 1513052"/>
              <a:gd name="connsiteY17" fmla="*/ 1957282 h 3088342"/>
              <a:gd name="connsiteX18" fmla="*/ 1271751 w 1513052"/>
              <a:gd name="connsiteY18" fmla="*/ 1919182 h 3088342"/>
              <a:gd name="connsiteX19" fmla="*/ 1259051 w 1513052"/>
              <a:gd name="connsiteY19" fmla="*/ 1703282 h 3088342"/>
              <a:gd name="connsiteX20" fmla="*/ 1208251 w 1513052"/>
              <a:gd name="connsiteY20" fmla="*/ 1588982 h 3088342"/>
              <a:gd name="connsiteX21" fmla="*/ 1182851 w 1513052"/>
              <a:gd name="connsiteY21" fmla="*/ 1487382 h 3088342"/>
              <a:gd name="connsiteX22" fmla="*/ 1170151 w 1513052"/>
              <a:gd name="connsiteY22" fmla="*/ 1436582 h 3088342"/>
              <a:gd name="connsiteX23" fmla="*/ 1182851 w 1513052"/>
              <a:gd name="connsiteY23" fmla="*/ 1296882 h 3088342"/>
              <a:gd name="connsiteX24" fmla="*/ 1233651 w 1513052"/>
              <a:gd name="connsiteY24" fmla="*/ 1169882 h 3088342"/>
              <a:gd name="connsiteX25" fmla="*/ 1259051 w 1513052"/>
              <a:gd name="connsiteY25" fmla="*/ 1093682 h 3088342"/>
              <a:gd name="connsiteX26" fmla="*/ 1271751 w 1513052"/>
              <a:gd name="connsiteY26" fmla="*/ 1055582 h 3088342"/>
              <a:gd name="connsiteX27" fmla="*/ 1309851 w 1513052"/>
              <a:gd name="connsiteY27" fmla="*/ 979382 h 3088342"/>
              <a:gd name="connsiteX28" fmla="*/ 1297151 w 1513052"/>
              <a:gd name="connsiteY28" fmla="*/ 699982 h 3088342"/>
              <a:gd name="connsiteX29" fmla="*/ 1284451 w 1513052"/>
              <a:gd name="connsiteY29" fmla="*/ 649182 h 3088342"/>
              <a:gd name="connsiteX30" fmla="*/ 1271751 w 1513052"/>
              <a:gd name="connsiteY30" fmla="*/ 560282 h 3088342"/>
              <a:gd name="connsiteX31" fmla="*/ 1246351 w 1513052"/>
              <a:gd name="connsiteY31" fmla="*/ 395182 h 3088342"/>
              <a:gd name="connsiteX32" fmla="*/ 1233651 w 1513052"/>
              <a:gd name="connsiteY32" fmla="*/ 141182 h 3088342"/>
              <a:gd name="connsiteX33" fmla="*/ 1220951 w 1513052"/>
              <a:gd name="connsiteY33" fmla="*/ 103082 h 3088342"/>
              <a:gd name="connsiteX34" fmla="*/ 1208251 w 1513052"/>
              <a:gd name="connsiteY34" fmla="*/ 14182 h 3088342"/>
              <a:gd name="connsiteX35" fmla="*/ 1259051 w 1513052"/>
              <a:gd name="connsiteY35" fmla="*/ 1482 h 3088342"/>
              <a:gd name="connsiteX36" fmla="*/ 1309851 w 1513052"/>
              <a:gd name="connsiteY36" fmla="*/ 52282 h 3088342"/>
              <a:gd name="connsiteX37" fmla="*/ 1462251 w 1513052"/>
              <a:gd name="connsiteY37" fmla="*/ 204682 h 3088342"/>
              <a:gd name="connsiteX38" fmla="*/ 1487651 w 1513052"/>
              <a:gd name="connsiteY38" fmla="*/ 280882 h 3088342"/>
              <a:gd name="connsiteX39" fmla="*/ 1500351 w 1513052"/>
              <a:gd name="connsiteY39" fmla="*/ 318982 h 3088342"/>
              <a:gd name="connsiteX40" fmla="*/ 1487651 w 1513052"/>
              <a:gd name="connsiteY40" fmla="*/ 522182 h 3088342"/>
              <a:gd name="connsiteX41" fmla="*/ 1462251 w 1513052"/>
              <a:gd name="connsiteY41" fmla="*/ 560282 h 3088342"/>
              <a:gd name="connsiteX42" fmla="*/ 1424151 w 1513052"/>
              <a:gd name="connsiteY42" fmla="*/ 661882 h 3088342"/>
              <a:gd name="connsiteX43" fmla="*/ 1411451 w 1513052"/>
              <a:gd name="connsiteY43" fmla="*/ 776182 h 3088342"/>
              <a:gd name="connsiteX44" fmla="*/ 1398751 w 1513052"/>
              <a:gd name="connsiteY44" fmla="*/ 826982 h 3088342"/>
              <a:gd name="connsiteX45" fmla="*/ 1411451 w 1513052"/>
              <a:gd name="connsiteY45" fmla="*/ 1030182 h 3088342"/>
              <a:gd name="connsiteX46" fmla="*/ 1449551 w 1513052"/>
              <a:gd name="connsiteY46" fmla="*/ 1093682 h 3088342"/>
              <a:gd name="connsiteX47" fmla="*/ 1462251 w 1513052"/>
              <a:gd name="connsiteY47" fmla="*/ 1144482 h 3088342"/>
              <a:gd name="connsiteX48" fmla="*/ 1487651 w 1513052"/>
              <a:gd name="connsiteY48" fmla="*/ 1195282 h 3088342"/>
              <a:gd name="connsiteX49" fmla="*/ 1500351 w 1513052"/>
              <a:gd name="connsiteY49" fmla="*/ 1284182 h 3088342"/>
              <a:gd name="connsiteX50" fmla="*/ 1513051 w 1513052"/>
              <a:gd name="connsiteY50" fmla="*/ 1347682 h 3088342"/>
              <a:gd name="connsiteX51" fmla="*/ 1474951 w 1513052"/>
              <a:gd name="connsiteY51" fmla="*/ 1792182 h 3088342"/>
              <a:gd name="connsiteX52" fmla="*/ 1424151 w 1513052"/>
              <a:gd name="connsiteY52" fmla="*/ 1868382 h 3088342"/>
              <a:gd name="connsiteX53" fmla="*/ 1373351 w 1513052"/>
              <a:gd name="connsiteY53" fmla="*/ 1995382 h 3088342"/>
              <a:gd name="connsiteX54" fmla="*/ 1335251 w 1513052"/>
              <a:gd name="connsiteY54" fmla="*/ 2096982 h 3088342"/>
              <a:gd name="connsiteX55" fmla="*/ 1271751 w 1513052"/>
              <a:gd name="connsiteY55" fmla="*/ 2249382 h 3088342"/>
              <a:gd name="connsiteX56" fmla="*/ 1208251 w 1513052"/>
              <a:gd name="connsiteY56" fmla="*/ 2363682 h 3088342"/>
              <a:gd name="connsiteX57" fmla="*/ 1182851 w 1513052"/>
              <a:gd name="connsiteY57" fmla="*/ 2401782 h 3088342"/>
              <a:gd name="connsiteX58" fmla="*/ 1157451 w 1513052"/>
              <a:gd name="connsiteY58" fmla="*/ 2503382 h 3088342"/>
              <a:gd name="connsiteX59" fmla="*/ 1144751 w 1513052"/>
              <a:gd name="connsiteY59" fmla="*/ 2579582 h 3088342"/>
              <a:gd name="connsiteX60" fmla="*/ 1132051 w 1513052"/>
              <a:gd name="connsiteY60" fmla="*/ 2617682 h 3088342"/>
              <a:gd name="connsiteX61" fmla="*/ 1055851 w 1513052"/>
              <a:gd name="connsiteY61" fmla="*/ 2668482 h 3088342"/>
              <a:gd name="connsiteX62" fmla="*/ 966951 w 1513052"/>
              <a:gd name="connsiteY62" fmla="*/ 2706582 h 3088342"/>
              <a:gd name="connsiteX63" fmla="*/ 928851 w 1513052"/>
              <a:gd name="connsiteY63" fmla="*/ 2731982 h 3088342"/>
              <a:gd name="connsiteX64" fmla="*/ 852651 w 1513052"/>
              <a:gd name="connsiteY64" fmla="*/ 2770082 h 3088342"/>
              <a:gd name="connsiteX65" fmla="*/ 738351 w 1513052"/>
              <a:gd name="connsiteY65" fmla="*/ 2897082 h 3088342"/>
              <a:gd name="connsiteX66" fmla="*/ 674851 w 1513052"/>
              <a:gd name="connsiteY66" fmla="*/ 2985982 h 3088342"/>
              <a:gd name="connsiteX67" fmla="*/ 636751 w 1513052"/>
              <a:gd name="connsiteY67" fmla="*/ 3024082 h 3088342"/>
              <a:gd name="connsiteX68" fmla="*/ 598651 w 1513052"/>
              <a:gd name="connsiteY68" fmla="*/ 3036782 h 3088342"/>
              <a:gd name="connsiteX69" fmla="*/ 446251 w 1513052"/>
              <a:gd name="connsiteY69" fmla="*/ 3074882 h 3088342"/>
              <a:gd name="connsiteX70" fmla="*/ 1751 w 1513052"/>
              <a:gd name="connsiteY70" fmla="*/ 3062182 h 308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513052" h="3088342">
                <a:moveTo>
                  <a:pt x="1751" y="3062182"/>
                </a:moveTo>
                <a:cubicBezTo>
                  <a:pt x="-23649" y="3009265"/>
                  <a:pt x="234584" y="2810299"/>
                  <a:pt x="293851" y="2757382"/>
                </a:cubicBezTo>
                <a:lnTo>
                  <a:pt x="357351" y="2744682"/>
                </a:lnTo>
                <a:cubicBezTo>
                  <a:pt x="415445" y="2734119"/>
                  <a:pt x="432513" y="2734833"/>
                  <a:pt x="484351" y="2719282"/>
                </a:cubicBezTo>
                <a:cubicBezTo>
                  <a:pt x="509996" y="2711589"/>
                  <a:pt x="538274" y="2708734"/>
                  <a:pt x="560551" y="2693882"/>
                </a:cubicBezTo>
                <a:lnTo>
                  <a:pt x="636751" y="2643082"/>
                </a:lnTo>
                <a:cubicBezTo>
                  <a:pt x="672865" y="2588911"/>
                  <a:pt x="689520" y="2570755"/>
                  <a:pt x="712951" y="2516082"/>
                </a:cubicBezTo>
                <a:cubicBezTo>
                  <a:pt x="718224" y="2503777"/>
                  <a:pt x="720378" y="2490287"/>
                  <a:pt x="725651" y="2477982"/>
                </a:cubicBezTo>
                <a:cubicBezTo>
                  <a:pt x="733109" y="2460581"/>
                  <a:pt x="744020" y="2444760"/>
                  <a:pt x="751051" y="2427182"/>
                </a:cubicBezTo>
                <a:cubicBezTo>
                  <a:pt x="760995" y="2402323"/>
                  <a:pt x="767984" y="2376382"/>
                  <a:pt x="776451" y="2350982"/>
                </a:cubicBezTo>
                <a:cubicBezTo>
                  <a:pt x="780684" y="2338282"/>
                  <a:pt x="779685" y="2322348"/>
                  <a:pt x="789151" y="2312882"/>
                </a:cubicBezTo>
                <a:cubicBezTo>
                  <a:pt x="814551" y="2287482"/>
                  <a:pt x="831273" y="2248041"/>
                  <a:pt x="865351" y="2236682"/>
                </a:cubicBezTo>
                <a:cubicBezTo>
                  <a:pt x="878051" y="2232449"/>
                  <a:pt x="891749" y="2230483"/>
                  <a:pt x="903451" y="2223982"/>
                </a:cubicBezTo>
                <a:cubicBezTo>
                  <a:pt x="930136" y="2209157"/>
                  <a:pt x="950691" y="2182835"/>
                  <a:pt x="979651" y="2173182"/>
                </a:cubicBezTo>
                <a:cubicBezTo>
                  <a:pt x="1005051" y="2164715"/>
                  <a:pt x="1033574" y="2162634"/>
                  <a:pt x="1055851" y="2147782"/>
                </a:cubicBezTo>
                <a:cubicBezTo>
                  <a:pt x="1081251" y="2130849"/>
                  <a:pt x="1110465" y="2118568"/>
                  <a:pt x="1132051" y="2096982"/>
                </a:cubicBezTo>
                <a:cubicBezTo>
                  <a:pt x="1180944" y="2048089"/>
                  <a:pt x="1155207" y="2068845"/>
                  <a:pt x="1208251" y="2033482"/>
                </a:cubicBezTo>
                <a:cubicBezTo>
                  <a:pt x="1281044" y="1924293"/>
                  <a:pt x="1193771" y="2062442"/>
                  <a:pt x="1246351" y="1957282"/>
                </a:cubicBezTo>
                <a:cubicBezTo>
                  <a:pt x="1253177" y="1943630"/>
                  <a:pt x="1263284" y="1931882"/>
                  <a:pt x="1271751" y="1919182"/>
                </a:cubicBezTo>
                <a:cubicBezTo>
                  <a:pt x="1267518" y="1847215"/>
                  <a:pt x="1268375" y="1774768"/>
                  <a:pt x="1259051" y="1703282"/>
                </a:cubicBezTo>
                <a:cubicBezTo>
                  <a:pt x="1247487" y="1614624"/>
                  <a:pt x="1237863" y="1648206"/>
                  <a:pt x="1208251" y="1588982"/>
                </a:cubicBezTo>
                <a:cubicBezTo>
                  <a:pt x="1194634" y="1561749"/>
                  <a:pt x="1188648" y="1513467"/>
                  <a:pt x="1182851" y="1487382"/>
                </a:cubicBezTo>
                <a:cubicBezTo>
                  <a:pt x="1179065" y="1470343"/>
                  <a:pt x="1174384" y="1453515"/>
                  <a:pt x="1170151" y="1436582"/>
                </a:cubicBezTo>
                <a:cubicBezTo>
                  <a:pt x="1174384" y="1390015"/>
                  <a:pt x="1174725" y="1342929"/>
                  <a:pt x="1182851" y="1296882"/>
                </a:cubicBezTo>
                <a:cubicBezTo>
                  <a:pt x="1196152" y="1221508"/>
                  <a:pt x="1209066" y="1231345"/>
                  <a:pt x="1233651" y="1169882"/>
                </a:cubicBezTo>
                <a:cubicBezTo>
                  <a:pt x="1243595" y="1145023"/>
                  <a:pt x="1250584" y="1119082"/>
                  <a:pt x="1259051" y="1093682"/>
                </a:cubicBezTo>
                <a:cubicBezTo>
                  <a:pt x="1263284" y="1080982"/>
                  <a:pt x="1264325" y="1066721"/>
                  <a:pt x="1271751" y="1055582"/>
                </a:cubicBezTo>
                <a:cubicBezTo>
                  <a:pt x="1304577" y="1006343"/>
                  <a:pt x="1292324" y="1031962"/>
                  <a:pt x="1309851" y="979382"/>
                </a:cubicBezTo>
                <a:cubicBezTo>
                  <a:pt x="1305618" y="886249"/>
                  <a:pt x="1304301" y="792937"/>
                  <a:pt x="1297151" y="699982"/>
                </a:cubicBezTo>
                <a:cubicBezTo>
                  <a:pt x="1295812" y="682579"/>
                  <a:pt x="1287573" y="666355"/>
                  <a:pt x="1284451" y="649182"/>
                </a:cubicBezTo>
                <a:cubicBezTo>
                  <a:pt x="1279096" y="619731"/>
                  <a:pt x="1275464" y="589985"/>
                  <a:pt x="1271751" y="560282"/>
                </a:cubicBezTo>
                <a:cubicBezTo>
                  <a:pt x="1253467" y="414007"/>
                  <a:pt x="1270014" y="489832"/>
                  <a:pt x="1246351" y="395182"/>
                </a:cubicBezTo>
                <a:cubicBezTo>
                  <a:pt x="1242118" y="310515"/>
                  <a:pt x="1240995" y="225636"/>
                  <a:pt x="1233651" y="141182"/>
                </a:cubicBezTo>
                <a:cubicBezTo>
                  <a:pt x="1232491" y="127845"/>
                  <a:pt x="1223576" y="116209"/>
                  <a:pt x="1220951" y="103082"/>
                </a:cubicBezTo>
                <a:cubicBezTo>
                  <a:pt x="1215080" y="73729"/>
                  <a:pt x="1212484" y="43815"/>
                  <a:pt x="1208251" y="14182"/>
                </a:cubicBezTo>
                <a:cubicBezTo>
                  <a:pt x="1225184" y="9949"/>
                  <a:pt x="1242708" y="-4647"/>
                  <a:pt x="1259051" y="1482"/>
                </a:cubicBezTo>
                <a:cubicBezTo>
                  <a:pt x="1281474" y="9890"/>
                  <a:pt x="1291454" y="36951"/>
                  <a:pt x="1309851" y="52282"/>
                </a:cubicBezTo>
                <a:cubicBezTo>
                  <a:pt x="1369404" y="101910"/>
                  <a:pt x="1435900" y="125628"/>
                  <a:pt x="1462251" y="204682"/>
                </a:cubicBezTo>
                <a:lnTo>
                  <a:pt x="1487651" y="280882"/>
                </a:lnTo>
                <a:lnTo>
                  <a:pt x="1500351" y="318982"/>
                </a:lnTo>
                <a:cubicBezTo>
                  <a:pt x="1496118" y="386715"/>
                  <a:pt x="1498235" y="455147"/>
                  <a:pt x="1487651" y="522182"/>
                </a:cubicBezTo>
                <a:cubicBezTo>
                  <a:pt x="1485270" y="537259"/>
                  <a:pt x="1467610" y="545990"/>
                  <a:pt x="1462251" y="560282"/>
                </a:cubicBezTo>
                <a:cubicBezTo>
                  <a:pt x="1415171" y="685829"/>
                  <a:pt x="1483719" y="572531"/>
                  <a:pt x="1424151" y="661882"/>
                </a:cubicBezTo>
                <a:cubicBezTo>
                  <a:pt x="1419918" y="699982"/>
                  <a:pt x="1417280" y="738293"/>
                  <a:pt x="1411451" y="776182"/>
                </a:cubicBezTo>
                <a:cubicBezTo>
                  <a:pt x="1408797" y="793434"/>
                  <a:pt x="1398751" y="809528"/>
                  <a:pt x="1398751" y="826982"/>
                </a:cubicBezTo>
                <a:cubicBezTo>
                  <a:pt x="1398751" y="894847"/>
                  <a:pt x="1398753" y="963515"/>
                  <a:pt x="1411451" y="1030182"/>
                </a:cubicBezTo>
                <a:cubicBezTo>
                  <a:pt x="1416070" y="1054430"/>
                  <a:pt x="1436851" y="1072515"/>
                  <a:pt x="1449551" y="1093682"/>
                </a:cubicBezTo>
                <a:cubicBezTo>
                  <a:pt x="1453784" y="1110615"/>
                  <a:pt x="1456122" y="1128139"/>
                  <a:pt x="1462251" y="1144482"/>
                </a:cubicBezTo>
                <a:cubicBezTo>
                  <a:pt x="1468898" y="1162209"/>
                  <a:pt x="1482670" y="1177017"/>
                  <a:pt x="1487651" y="1195282"/>
                </a:cubicBezTo>
                <a:cubicBezTo>
                  <a:pt x="1495527" y="1224161"/>
                  <a:pt x="1495430" y="1254655"/>
                  <a:pt x="1500351" y="1284182"/>
                </a:cubicBezTo>
                <a:cubicBezTo>
                  <a:pt x="1503900" y="1305474"/>
                  <a:pt x="1508818" y="1326515"/>
                  <a:pt x="1513051" y="1347682"/>
                </a:cubicBezTo>
                <a:cubicBezTo>
                  <a:pt x="1510461" y="1412440"/>
                  <a:pt x="1516299" y="1681920"/>
                  <a:pt x="1474951" y="1792182"/>
                </a:cubicBezTo>
                <a:cubicBezTo>
                  <a:pt x="1464232" y="1820765"/>
                  <a:pt x="1441084" y="1842982"/>
                  <a:pt x="1424151" y="1868382"/>
                </a:cubicBezTo>
                <a:cubicBezTo>
                  <a:pt x="1392267" y="2027802"/>
                  <a:pt x="1438959" y="1831363"/>
                  <a:pt x="1373351" y="1995382"/>
                </a:cubicBezTo>
                <a:cubicBezTo>
                  <a:pt x="1318424" y="2132699"/>
                  <a:pt x="1400367" y="1999308"/>
                  <a:pt x="1335251" y="2096982"/>
                </a:cubicBezTo>
                <a:cubicBezTo>
                  <a:pt x="1304717" y="2219117"/>
                  <a:pt x="1330796" y="2170655"/>
                  <a:pt x="1271751" y="2249382"/>
                </a:cubicBezTo>
                <a:cubicBezTo>
                  <a:pt x="1249398" y="2316442"/>
                  <a:pt x="1266477" y="2276343"/>
                  <a:pt x="1208251" y="2363682"/>
                </a:cubicBezTo>
                <a:lnTo>
                  <a:pt x="1182851" y="2401782"/>
                </a:lnTo>
                <a:cubicBezTo>
                  <a:pt x="1174384" y="2435649"/>
                  <a:pt x="1163190" y="2468948"/>
                  <a:pt x="1157451" y="2503382"/>
                </a:cubicBezTo>
                <a:cubicBezTo>
                  <a:pt x="1153218" y="2528782"/>
                  <a:pt x="1150337" y="2554445"/>
                  <a:pt x="1144751" y="2579582"/>
                </a:cubicBezTo>
                <a:cubicBezTo>
                  <a:pt x="1141847" y="2592650"/>
                  <a:pt x="1141517" y="2608216"/>
                  <a:pt x="1132051" y="2617682"/>
                </a:cubicBezTo>
                <a:cubicBezTo>
                  <a:pt x="1110465" y="2639268"/>
                  <a:pt x="1081251" y="2651549"/>
                  <a:pt x="1055851" y="2668482"/>
                </a:cubicBezTo>
                <a:cubicBezTo>
                  <a:pt x="1003228" y="2703564"/>
                  <a:pt x="1032559" y="2690180"/>
                  <a:pt x="966951" y="2706582"/>
                </a:cubicBezTo>
                <a:cubicBezTo>
                  <a:pt x="954251" y="2715049"/>
                  <a:pt x="942503" y="2725156"/>
                  <a:pt x="928851" y="2731982"/>
                </a:cubicBezTo>
                <a:cubicBezTo>
                  <a:pt x="878414" y="2757201"/>
                  <a:pt x="899446" y="2728486"/>
                  <a:pt x="852651" y="2770082"/>
                </a:cubicBezTo>
                <a:cubicBezTo>
                  <a:pt x="794507" y="2821765"/>
                  <a:pt x="778544" y="2840811"/>
                  <a:pt x="738351" y="2897082"/>
                </a:cubicBezTo>
                <a:cubicBezTo>
                  <a:pt x="709634" y="2937286"/>
                  <a:pt x="710427" y="2944477"/>
                  <a:pt x="674851" y="2985982"/>
                </a:cubicBezTo>
                <a:cubicBezTo>
                  <a:pt x="663162" y="2999619"/>
                  <a:pt x="651695" y="3014119"/>
                  <a:pt x="636751" y="3024082"/>
                </a:cubicBezTo>
                <a:cubicBezTo>
                  <a:pt x="625612" y="3031508"/>
                  <a:pt x="610956" y="3031509"/>
                  <a:pt x="598651" y="3036782"/>
                </a:cubicBezTo>
                <a:cubicBezTo>
                  <a:pt x="498188" y="3079837"/>
                  <a:pt x="601134" y="3055522"/>
                  <a:pt x="446251" y="3074882"/>
                </a:cubicBezTo>
                <a:cubicBezTo>
                  <a:pt x="298084" y="3070649"/>
                  <a:pt x="27151" y="3115099"/>
                  <a:pt x="1751" y="3062182"/>
                </a:cubicBezTo>
                <a:close/>
              </a:path>
            </a:pathLst>
          </a:custGeom>
          <a:solidFill>
            <a:srgbClr val="A6A6A6">
              <a:alpha val="41000"/>
            </a:srgb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23" name="Rectangle 22"/>
          <p:cNvSpPr/>
          <p:nvPr/>
        </p:nvSpPr>
        <p:spPr>
          <a:xfrm>
            <a:off x="557678" y="3638550"/>
            <a:ext cx="5985974" cy="58477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chemeClr val="bg1"/>
                </a:solidFill>
                <a:latin typeface="Bookman Old Style" pitchFamily="18" charset="0"/>
                <a:cs typeface="Arabic Typesetting" pitchFamily="66" charset="-78"/>
              </a:rPr>
              <a:t>The smell of food being cooked reaches us even from considerable distance.</a:t>
            </a:r>
          </a:p>
        </p:txBody>
      </p:sp>
      <p:sp>
        <p:nvSpPr>
          <p:cNvPr id="24" name="Rectangle 23"/>
          <p:cNvSpPr/>
          <p:nvPr/>
        </p:nvSpPr>
        <p:spPr>
          <a:xfrm>
            <a:off x="553550" y="3986892"/>
            <a:ext cx="598597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b="1" dirty="0" smtClean="0">
                <a:solidFill>
                  <a:schemeClr val="bg1"/>
                </a:solidFill>
                <a:latin typeface="Bookman Old Style" pitchFamily="18" charset="0"/>
              </a:rPr>
              <a:t>The oxygen gas present in air diffuse into water and dissolve in it. The </a:t>
            </a:r>
            <a:r>
              <a:rPr lang="en-IN" b="1" dirty="0">
                <a:solidFill>
                  <a:schemeClr val="bg1"/>
                </a:solidFill>
                <a:latin typeface="Bookman Old Style" pitchFamily="18" charset="0"/>
              </a:rPr>
              <a:t>aquatic animals can breathe under water due to the presence of dissolved </a:t>
            </a:r>
            <a:r>
              <a:rPr lang="en-IN" b="1" dirty="0" smtClean="0">
                <a:solidFill>
                  <a:schemeClr val="bg1"/>
                </a:solidFill>
                <a:latin typeface="Bookman Old Style" pitchFamily="18" charset="0"/>
              </a:rPr>
              <a:t>oxygen.</a:t>
            </a:r>
            <a:endParaRPr lang="en-IN" b="1" dirty="0">
              <a:solidFill>
                <a:schemeClr val="bg1"/>
              </a:solidFill>
              <a:latin typeface="Bookman Old Style" pitchFamily="18" charset="0"/>
            </a:endParaRPr>
          </a:p>
        </p:txBody>
      </p:sp>
      <p:sp>
        <p:nvSpPr>
          <p:cNvPr id="25" name="Rectangle 24"/>
          <p:cNvSpPr/>
          <p:nvPr/>
        </p:nvSpPr>
        <p:spPr>
          <a:xfrm>
            <a:off x="508964" y="679162"/>
            <a:ext cx="5985974" cy="584775"/>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en-IN" b="1" dirty="0" smtClean="0">
                <a:solidFill>
                  <a:sysClr val="windowText" lastClr="000000"/>
                </a:solidFill>
                <a:latin typeface="Bookman Old Style" pitchFamily="18" charset="0"/>
              </a:rPr>
              <a:t>The smell of perfume spreads due to the diffusion of perfume vapour into air.</a:t>
            </a:r>
            <a:endParaRPr lang="en-IN" b="1" dirty="0">
              <a:solidFill>
                <a:sysClr val="windowText" lastClr="000000"/>
              </a:solidFill>
              <a:latin typeface="Bookman Old Style" pitchFamily="18" charset="0"/>
            </a:endParaRPr>
          </a:p>
        </p:txBody>
      </p:sp>
      <p:sp>
        <p:nvSpPr>
          <p:cNvPr id="26" name="Rectangle 25"/>
          <p:cNvSpPr/>
          <p:nvPr/>
        </p:nvSpPr>
        <p:spPr>
          <a:xfrm>
            <a:off x="508964" y="1049923"/>
            <a:ext cx="3019424" cy="338554"/>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en-IN" b="1" dirty="0" smtClean="0">
                <a:solidFill>
                  <a:sysClr val="windowText" lastClr="000000"/>
                </a:solidFill>
                <a:latin typeface="Bookman Old Style" pitchFamily="18" charset="0"/>
              </a:rPr>
              <a:t>Spreading of ink in water</a:t>
            </a:r>
            <a:endParaRPr lang="en-IN" b="1" dirty="0">
              <a:solidFill>
                <a:sysClr val="windowText" lastClr="000000"/>
              </a:solidFill>
              <a:latin typeface="Bookman Old Style" pitchFamily="18" charset="0"/>
            </a:endParaRPr>
          </a:p>
        </p:txBody>
      </p:sp>
      <p:pic>
        <p:nvPicPr>
          <p:cNvPr id="27" name="Picture 2" descr="\\Server\d\Old_data\VIPUL\2-6-2014\wasserrrrrr_by_dekatsche-d5ukpx0.gif"/>
          <p:cNvPicPr>
            <a:picLocks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bwMode="auto">
          <a:xfrm>
            <a:off x="508964" y="1955470"/>
            <a:ext cx="3709250" cy="247128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Server\d\Old_data\VIPUL\2-6-2014\fotolia_17395610_xs.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6490" y="1955470"/>
            <a:ext cx="3982502" cy="264250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861188" y="1304486"/>
            <a:ext cx="5268744" cy="338554"/>
          </a:xfrm>
          <a:prstGeom prst="rect">
            <a:avLst/>
          </a:prstGeom>
          <a:solidFill>
            <a:srgbClr val="00B0F0"/>
          </a:solidFill>
          <a:ln>
            <a:solidFill>
              <a:srgbClr val="00B0F0"/>
            </a:solidFill>
          </a:ln>
        </p:spPr>
        <p:style>
          <a:lnRef idx="1">
            <a:schemeClr val="accent6"/>
          </a:lnRef>
          <a:fillRef idx="3">
            <a:schemeClr val="accent6"/>
          </a:fillRef>
          <a:effectRef idx="2">
            <a:schemeClr val="accent6"/>
          </a:effectRef>
          <a:fontRef idx="minor">
            <a:schemeClr val="lt1"/>
          </a:fontRef>
        </p:style>
        <p:txBody>
          <a:bodyPr wrap="square">
            <a:spAutoFit/>
          </a:bodyPr>
          <a:lstStyle/>
          <a:p>
            <a:r>
              <a:rPr lang="en-IN" b="1" dirty="0" smtClean="0">
                <a:solidFill>
                  <a:sysClr val="windowText" lastClr="000000"/>
                </a:solidFill>
                <a:latin typeface="Bookman Old Style" pitchFamily="18" charset="0"/>
              </a:rPr>
              <a:t>Diffusion in solids is a very, very slow process. </a:t>
            </a:r>
            <a:endParaRPr lang="en-IN" b="1" dirty="0">
              <a:solidFill>
                <a:sysClr val="windowText" lastClr="000000"/>
              </a:solidFill>
              <a:latin typeface="Bookman Old Style" pitchFamily="18" charset="0"/>
            </a:endParaRPr>
          </a:p>
        </p:txBody>
      </p:sp>
      <p:sp>
        <p:nvSpPr>
          <p:cNvPr id="30" name="TextBox 29"/>
          <p:cNvSpPr txBox="1"/>
          <p:nvPr/>
        </p:nvSpPr>
        <p:spPr>
          <a:xfrm>
            <a:off x="2137230" y="61899"/>
            <a:ext cx="6019800" cy="646331"/>
          </a:xfrm>
          <a:prstGeom prst="rect">
            <a:avLst/>
          </a:prstGeom>
          <a:noFill/>
        </p:spPr>
        <p:txBody>
          <a:bodyPr wrap="square" rtlCol="0">
            <a:spAutoFit/>
          </a:bodyPr>
          <a:lstStyle/>
          <a:p>
            <a:pPr algn="ctr"/>
            <a:r>
              <a:rPr lang="en-IN" sz="1800" b="1" dirty="0" smtClean="0">
                <a:latin typeface="Bookman Old Style" pitchFamily="18" charset="0"/>
              </a:rPr>
              <a:t>Intermixing of particles of two different types of matter on their own is known as diffusion</a:t>
            </a:r>
            <a:endParaRPr lang="en-IN" sz="1800" b="1" dirty="0">
              <a:latin typeface="Bookman Old Style" pitchFamily="18" charset="0"/>
            </a:endParaRPr>
          </a:p>
        </p:txBody>
      </p:sp>
    </p:spTree>
    <p:extLst>
      <p:ext uri="{BB962C8B-B14F-4D97-AF65-F5344CB8AC3E}">
        <p14:creationId xmlns:p14="http://schemas.microsoft.com/office/powerpoint/2010/main" val="8852173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2000"/>
                                        <p:tgtEl>
                                          <p:spTgt spid="22"/>
                                        </p:tgtEl>
                                      </p:cBhvr>
                                    </p:animEffect>
                                  </p:childTnLst>
                                </p:cTn>
                              </p:par>
                              <p:par>
                                <p:cTn id="24" presetID="1"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3"/>
                                        </p:tgtEl>
                                      </p:cBhvr>
                                    </p:animEffect>
                                    <p:set>
                                      <p:cBhvr>
                                        <p:cTn id="56" dur="1" fill="hold">
                                          <p:stCondLst>
                                            <p:cond delay="499"/>
                                          </p:stCondLst>
                                        </p:cTn>
                                        <p:tgtEl>
                                          <p:spTgt spid="2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10" presetClass="entr" presetSubtype="0" fill="hold"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500"/>
                                        <p:tgtEl>
                                          <p:spTgt spid="11"/>
                                        </p:tgtEl>
                                      </p:cBhvr>
                                    </p:animEffect>
                                  </p:childTnLst>
                                </p:cTn>
                              </p:par>
                              <p:par>
                                <p:cTn id="77" presetID="10"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par>
                                <p:cTn id="80" presetID="10" presetClass="entr" presetSubtype="0"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10"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par>
                                <p:cTn id="86" presetID="10" presetClass="entr" presetSubtype="0" fill="hold" nodeType="with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2" nodeType="clickEffect">
                                  <p:stCondLst>
                                    <p:cond delay="0"/>
                                  </p:stCondLst>
                                  <p:childTnLst>
                                    <p:animEffect transition="out" filter="fade">
                                      <p:cBhvr>
                                        <p:cTn id="95" dur="500"/>
                                        <p:tgtEl>
                                          <p:spTgt spid="16"/>
                                        </p:tgtEl>
                                      </p:cBhvr>
                                    </p:animEffect>
                                    <p:set>
                                      <p:cBhvr>
                                        <p:cTn id="96" dur="1" fill="hold">
                                          <p:stCondLst>
                                            <p:cond delay="499"/>
                                          </p:stCondLst>
                                        </p:cTn>
                                        <p:tgtEl>
                                          <p:spTgt spid="16"/>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18"/>
                                        </p:tgtEl>
                                      </p:cBhvr>
                                    </p:animEffect>
                                    <p:set>
                                      <p:cBhvr>
                                        <p:cTn id="99" dur="1" fill="hold">
                                          <p:stCondLst>
                                            <p:cond delay="499"/>
                                          </p:stCondLst>
                                        </p:cTn>
                                        <p:tgtEl>
                                          <p:spTgt spid="18"/>
                                        </p:tgtEl>
                                        <p:attrNameLst>
                                          <p:attrName>style.visibility</p:attrName>
                                        </p:attrNameLst>
                                      </p:cBhvr>
                                      <p:to>
                                        <p:strVal val="hidden"/>
                                      </p:to>
                                    </p:set>
                                  </p:childTnLst>
                                </p:cTn>
                              </p:par>
                              <p:par>
                                <p:cTn id="100" presetID="10" presetClass="exit" presetSubtype="0" fill="hold" grpId="2" nodeType="withEffect">
                                  <p:stCondLst>
                                    <p:cond delay="0"/>
                                  </p:stCondLst>
                                  <p:childTnLst>
                                    <p:animEffect transition="out" filter="fade">
                                      <p:cBhvr>
                                        <p:cTn id="101" dur="500"/>
                                        <p:tgtEl>
                                          <p:spTgt spid="22"/>
                                        </p:tgtEl>
                                      </p:cBhvr>
                                    </p:animEffect>
                                    <p:set>
                                      <p:cBhvr>
                                        <p:cTn id="102" dur="1" fill="hold">
                                          <p:stCondLst>
                                            <p:cond delay="499"/>
                                          </p:stCondLst>
                                        </p:cTn>
                                        <p:tgtEl>
                                          <p:spTgt spid="22"/>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7"/>
                                        </p:tgtEl>
                                      </p:cBhvr>
                                    </p:animEffect>
                                    <p:set>
                                      <p:cBhvr>
                                        <p:cTn id="105" dur="1" fill="hold">
                                          <p:stCondLst>
                                            <p:cond delay="499"/>
                                          </p:stCondLst>
                                        </p:cTn>
                                        <p:tgtEl>
                                          <p:spTgt spid="17"/>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21"/>
                                        </p:tgtEl>
                                      </p:cBhvr>
                                    </p:animEffect>
                                    <p:set>
                                      <p:cBhvr>
                                        <p:cTn id="108" dur="1" fill="hold">
                                          <p:stCondLst>
                                            <p:cond delay="499"/>
                                          </p:stCondLst>
                                        </p:cTn>
                                        <p:tgtEl>
                                          <p:spTgt spid="21"/>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7"/>
                                        </p:tgtEl>
                                      </p:cBhvr>
                                    </p:animEffect>
                                    <p:set>
                                      <p:cBhvr>
                                        <p:cTn id="111" dur="1" fill="hold">
                                          <p:stCondLst>
                                            <p:cond delay="499"/>
                                          </p:stCondLst>
                                        </p:cTn>
                                        <p:tgtEl>
                                          <p:spTgt spid="7"/>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8"/>
                                        </p:tgtEl>
                                      </p:cBhvr>
                                    </p:animEffect>
                                    <p:set>
                                      <p:cBhvr>
                                        <p:cTn id="114" dur="1" fill="hold">
                                          <p:stCondLst>
                                            <p:cond delay="499"/>
                                          </p:stCondLst>
                                        </p:cTn>
                                        <p:tgtEl>
                                          <p:spTgt spid="8"/>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0"/>
                                        </p:tgtEl>
                                      </p:cBhvr>
                                    </p:animEffect>
                                    <p:set>
                                      <p:cBhvr>
                                        <p:cTn id="117" dur="1" fill="hold">
                                          <p:stCondLst>
                                            <p:cond delay="499"/>
                                          </p:stCondLst>
                                        </p:cTn>
                                        <p:tgtEl>
                                          <p:spTgt spid="10"/>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1"/>
                                        </p:tgtEl>
                                      </p:cBhvr>
                                    </p:animEffect>
                                    <p:set>
                                      <p:cBhvr>
                                        <p:cTn id="120" dur="1" fill="hold">
                                          <p:stCondLst>
                                            <p:cond delay="499"/>
                                          </p:stCondLst>
                                        </p:cTn>
                                        <p:tgtEl>
                                          <p:spTgt spid="11"/>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12"/>
                                        </p:tgtEl>
                                      </p:cBhvr>
                                    </p:animEffect>
                                    <p:set>
                                      <p:cBhvr>
                                        <p:cTn id="123" dur="1" fill="hold">
                                          <p:stCondLst>
                                            <p:cond delay="499"/>
                                          </p:stCondLst>
                                        </p:cTn>
                                        <p:tgtEl>
                                          <p:spTgt spid="12"/>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13"/>
                                        </p:tgtEl>
                                      </p:cBhvr>
                                    </p:animEffect>
                                    <p:set>
                                      <p:cBhvr>
                                        <p:cTn id="126" dur="1" fill="hold">
                                          <p:stCondLst>
                                            <p:cond delay="499"/>
                                          </p:stCondLst>
                                        </p:cTn>
                                        <p:tgtEl>
                                          <p:spTgt spid="13"/>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5"/>
                                        </p:tgtEl>
                                      </p:cBhvr>
                                    </p:animEffect>
                                    <p:set>
                                      <p:cBhvr>
                                        <p:cTn id="129" dur="1" fill="hold">
                                          <p:stCondLst>
                                            <p:cond delay="499"/>
                                          </p:stCondLst>
                                        </p:cTn>
                                        <p:tgtEl>
                                          <p:spTgt spid="15"/>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4"/>
                                        </p:tgtEl>
                                      </p:cBhvr>
                                    </p:animEffect>
                                    <p:set>
                                      <p:cBhvr>
                                        <p:cTn id="132" dur="1" fill="hold">
                                          <p:stCondLst>
                                            <p:cond delay="499"/>
                                          </p:stCondLst>
                                        </p:cTn>
                                        <p:tgtEl>
                                          <p:spTgt spid="24"/>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6"/>
                                        </p:tgtEl>
                                      </p:cBhvr>
                                    </p:animEffect>
                                    <p:set>
                                      <p:cBhvr>
                                        <p:cTn id="135" dur="1" fill="hold">
                                          <p:stCondLst>
                                            <p:cond delay="499"/>
                                          </p:stCondLst>
                                        </p:cTn>
                                        <p:tgtEl>
                                          <p:spTgt spid="6"/>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9"/>
                                        </p:tgtEl>
                                      </p:cBhvr>
                                    </p:animEffect>
                                    <p:set>
                                      <p:cBhvr>
                                        <p:cTn id="138" dur="1" fill="hold">
                                          <p:stCondLst>
                                            <p:cond delay="499"/>
                                          </p:stCondLst>
                                        </p:cTn>
                                        <p:tgtEl>
                                          <p:spTgt spid="9"/>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14"/>
                                        </p:tgtEl>
                                      </p:cBhvr>
                                    </p:animEffect>
                                    <p:set>
                                      <p:cBhvr>
                                        <p:cTn id="141" dur="1" fill="hold">
                                          <p:stCondLst>
                                            <p:cond delay="499"/>
                                          </p:stCondLst>
                                        </p:cTn>
                                        <p:tgtEl>
                                          <p:spTgt spid="14"/>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26"/>
                                        </p:tgtEl>
                                        <p:attrNameLst>
                                          <p:attrName>style.visibility</p:attrName>
                                        </p:attrNameLst>
                                      </p:cBhvr>
                                      <p:to>
                                        <p:strVal val="visible"/>
                                      </p:to>
                                    </p:set>
                                    <p:animEffect transition="in" filter="wipe(left)">
                                      <p:cBhvr>
                                        <p:cTn id="146" dur="500"/>
                                        <p:tgtEl>
                                          <p:spTgt spid="26"/>
                                        </p:tgtEl>
                                      </p:cBhvr>
                                    </p:animEffect>
                                  </p:childTnLst>
                                </p:cTn>
                              </p:par>
                              <p:par>
                                <p:cTn id="147" presetID="22" presetClass="entr" presetSubtype="1" fill="hold" nodeType="withEffect">
                                  <p:stCondLst>
                                    <p:cond delay="0"/>
                                  </p:stCondLst>
                                  <p:childTnLst>
                                    <p:set>
                                      <p:cBhvr>
                                        <p:cTn id="148" dur="1" fill="hold">
                                          <p:stCondLst>
                                            <p:cond delay="0"/>
                                          </p:stCondLst>
                                        </p:cTn>
                                        <p:tgtEl>
                                          <p:spTgt spid="27"/>
                                        </p:tgtEl>
                                        <p:attrNameLst>
                                          <p:attrName>style.visibility</p:attrName>
                                        </p:attrNameLst>
                                      </p:cBhvr>
                                      <p:to>
                                        <p:strVal val="visible"/>
                                      </p:to>
                                    </p:set>
                                    <p:animEffect transition="in" filter="wipe(up)">
                                      <p:cBhvr>
                                        <p:cTn id="149" dur="500"/>
                                        <p:tgtEl>
                                          <p:spTgt spid="27"/>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grpId="1" nodeType="clickEffect">
                                  <p:stCondLst>
                                    <p:cond delay="0"/>
                                  </p:stCondLst>
                                  <p:childTnLst>
                                    <p:animEffect transition="out" filter="fade">
                                      <p:cBhvr>
                                        <p:cTn id="153" dur="500"/>
                                        <p:tgtEl>
                                          <p:spTgt spid="26"/>
                                        </p:tgtEl>
                                      </p:cBhvr>
                                    </p:animEffect>
                                    <p:set>
                                      <p:cBhvr>
                                        <p:cTn id="154" dur="1" fill="hold">
                                          <p:stCondLst>
                                            <p:cond delay="499"/>
                                          </p:stCondLst>
                                        </p:cTn>
                                        <p:tgtEl>
                                          <p:spTgt spid="26"/>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27"/>
                                        </p:tgtEl>
                                      </p:cBhvr>
                                    </p:animEffect>
                                    <p:set>
                                      <p:cBhvr>
                                        <p:cTn id="157" dur="1" fill="hold">
                                          <p:stCondLst>
                                            <p:cond delay="499"/>
                                          </p:stCondLst>
                                        </p:cTn>
                                        <p:tgtEl>
                                          <p:spTgt spid="27"/>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29"/>
                                        </p:tgtEl>
                                        <p:attrNameLst>
                                          <p:attrName>style.visibility</p:attrName>
                                        </p:attrNameLst>
                                      </p:cBhvr>
                                      <p:to>
                                        <p:strVal val="visible"/>
                                      </p:to>
                                    </p:set>
                                    <p:animEffect transition="in" filter="wipe(left)">
                                      <p:cBhvr>
                                        <p:cTn id="167" dur="500"/>
                                        <p:tgtEl>
                                          <p:spTgt spid="29"/>
                                        </p:tgtEl>
                                      </p:cBhvr>
                                    </p:animEffect>
                                  </p:childTnLst>
                                </p:cTn>
                              </p:par>
                              <p:par>
                                <p:cTn id="168" presetID="22" presetClass="entr" presetSubtype="1" fill="hold" nodeType="withEffect">
                                  <p:stCondLst>
                                    <p:cond delay="0"/>
                                  </p:stCondLst>
                                  <p:childTnLst>
                                    <p:set>
                                      <p:cBhvr>
                                        <p:cTn id="169" dur="1" fill="hold">
                                          <p:stCondLst>
                                            <p:cond delay="0"/>
                                          </p:stCondLst>
                                        </p:cTn>
                                        <p:tgtEl>
                                          <p:spTgt spid="28"/>
                                        </p:tgtEl>
                                        <p:attrNameLst>
                                          <p:attrName>style.visibility</p:attrName>
                                        </p:attrNameLst>
                                      </p:cBhvr>
                                      <p:to>
                                        <p:strVal val="visible"/>
                                      </p:to>
                                    </p:set>
                                    <p:animEffect transition="in" filter="wipe(up)">
                                      <p:cBhvr>
                                        <p:cTn id="170" dur="500"/>
                                        <p:tgtEl>
                                          <p:spTgt spid="28"/>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xit" presetSubtype="0" fill="hold" grpId="1" nodeType="clickEffect">
                                  <p:stCondLst>
                                    <p:cond delay="0"/>
                                  </p:stCondLst>
                                  <p:childTnLst>
                                    <p:animEffect transition="out" filter="fade">
                                      <p:cBhvr>
                                        <p:cTn id="174" dur="500"/>
                                        <p:tgtEl>
                                          <p:spTgt spid="25"/>
                                        </p:tgtEl>
                                      </p:cBhvr>
                                    </p:animEffect>
                                    <p:set>
                                      <p:cBhvr>
                                        <p:cTn id="175" dur="1" fill="hold">
                                          <p:stCondLst>
                                            <p:cond delay="499"/>
                                          </p:stCondLst>
                                        </p:cTn>
                                        <p:tgtEl>
                                          <p:spTgt spid="25"/>
                                        </p:tgtEl>
                                        <p:attrNameLst>
                                          <p:attrName>style.visibility</p:attrName>
                                        </p:attrNameLst>
                                      </p:cBhvr>
                                      <p:to>
                                        <p:strVal val="hidden"/>
                                      </p:to>
                                    </p:set>
                                  </p:childTnLst>
                                </p:cTn>
                              </p:par>
                              <p:par>
                                <p:cTn id="176" presetID="10" presetClass="exit" presetSubtype="0" fill="hold" nodeType="withEffect">
                                  <p:stCondLst>
                                    <p:cond delay="0"/>
                                  </p:stCondLst>
                                  <p:childTnLst>
                                    <p:animEffect transition="out" filter="fade">
                                      <p:cBhvr>
                                        <p:cTn id="177" dur="500"/>
                                        <p:tgtEl>
                                          <p:spTgt spid="28"/>
                                        </p:tgtEl>
                                      </p:cBhvr>
                                    </p:animEffect>
                                    <p:set>
                                      <p:cBhvr>
                                        <p:cTn id="178" dur="1" fill="hold">
                                          <p:stCondLst>
                                            <p:cond delay="499"/>
                                          </p:stCondLst>
                                        </p:cTn>
                                        <p:tgtEl>
                                          <p:spTgt spid="28"/>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6" grpId="1" animBg="1"/>
      <p:bldP spid="16"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9" grpId="0" animBg="1"/>
      <p:bldP spid="29" grpId="1" animBg="1"/>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7</a:t>
            </a:r>
            <a:endParaRPr lang="en-US" sz="2800" dirty="0">
              <a:latin typeface="Algerian" panose="04020705040A02060702" pitchFamily="82" charset="0"/>
            </a:endParaRPr>
          </a:p>
        </p:txBody>
      </p:sp>
      <p:sp>
        <p:nvSpPr>
          <p:cNvPr id="6" name="Title 7"/>
          <p:cNvSpPr txBox="1">
            <a:spLocks/>
          </p:cNvSpPr>
          <p:nvPr/>
        </p:nvSpPr>
        <p:spPr bwMode="auto">
          <a:xfrm>
            <a:off x="806019" y="2387874"/>
            <a:ext cx="7271181" cy="1372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smtClean="0">
                <a:solidFill>
                  <a:srgbClr val="FF6600"/>
                </a:solidFill>
                <a:latin typeface="Bookman Old Style" pitchFamily="18" charset="0"/>
              </a:rPr>
              <a:t>Property 4 – The particles of matter attract each other</a:t>
            </a:r>
          </a:p>
          <a:p>
            <a:pPr marL="342900" indent="-342900">
              <a:buFont typeface="Arial" pitchFamily="34" charset="0"/>
              <a:buChar char="•"/>
            </a:pPr>
            <a:r>
              <a:rPr lang="en-US" altLang="en-US" sz="2400" dirty="0" smtClean="0">
                <a:solidFill>
                  <a:srgbClr val="FF6600"/>
                </a:solidFill>
                <a:latin typeface="Bookman Old Style" pitchFamily="18" charset="0"/>
              </a:rPr>
              <a:t>Characteristics of </a:t>
            </a:r>
            <a:r>
              <a:rPr lang="en-US" altLang="en-US" sz="2400" dirty="0">
                <a:solidFill>
                  <a:srgbClr val="FF6600"/>
                </a:solidFill>
                <a:latin typeface="Bookman Old Style" pitchFamily="18" charset="0"/>
              </a:rPr>
              <a:t>matter</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95137601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rver\d\Old_data\VIPUL\chemistry images\2-6-2014\chal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455" y="937586"/>
            <a:ext cx="2195945" cy="16586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7" name="Picture 3" descr="\\Server\d\Old_data\VIPUL\chemistry images\2-6-2014\iron nai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3941" y="989937"/>
            <a:ext cx="2075818" cy="15538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Server\d\Old_data\VIPUL\chemistry images\2-6-2014\packaged_custom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895350"/>
            <a:ext cx="2085975" cy="164799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713635" y="3350853"/>
            <a:ext cx="3996251" cy="94447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extBox 5"/>
          <p:cNvSpPr txBox="1"/>
          <p:nvPr/>
        </p:nvSpPr>
        <p:spPr>
          <a:xfrm>
            <a:off x="762000" y="3409950"/>
            <a:ext cx="4099369" cy="830997"/>
          </a:xfrm>
          <a:prstGeom prst="rect">
            <a:avLst/>
          </a:prstGeom>
          <a:noFill/>
        </p:spPr>
        <p:txBody>
          <a:bodyPr wrap="square" rtlCol="0">
            <a:spAutoFit/>
          </a:bodyPr>
          <a:lstStyle/>
          <a:p>
            <a:r>
              <a:rPr lang="en-US" b="1" dirty="0" smtClean="0">
                <a:latin typeface="Bookman Old Style" pitchFamily="18" charset="0"/>
              </a:rPr>
              <a:t>Take a piece of chalk, an iron nail</a:t>
            </a:r>
          </a:p>
          <a:p>
            <a:r>
              <a:rPr lang="en-US" b="1" dirty="0" smtClean="0">
                <a:latin typeface="Bookman Old Style" pitchFamily="18" charset="0"/>
              </a:rPr>
              <a:t> and a cube of ice, hit them with hammer</a:t>
            </a:r>
          </a:p>
        </p:txBody>
      </p:sp>
      <p:sp>
        <p:nvSpPr>
          <p:cNvPr id="7" name="Rounded Rectangle 6"/>
          <p:cNvSpPr/>
          <p:nvPr/>
        </p:nvSpPr>
        <p:spPr>
          <a:xfrm>
            <a:off x="3031905" y="3456136"/>
            <a:ext cx="3586371" cy="74484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Box 7"/>
          <p:cNvSpPr txBox="1"/>
          <p:nvPr/>
        </p:nvSpPr>
        <p:spPr>
          <a:xfrm>
            <a:off x="3144701" y="3543099"/>
            <a:ext cx="3355406" cy="584775"/>
          </a:xfrm>
          <a:prstGeom prst="rect">
            <a:avLst/>
          </a:prstGeom>
          <a:noFill/>
        </p:spPr>
        <p:txBody>
          <a:bodyPr wrap="none" rtlCol="0">
            <a:spAutoFit/>
          </a:bodyPr>
          <a:lstStyle/>
          <a:p>
            <a:r>
              <a:rPr lang="en-US" b="1" dirty="0" smtClean="0">
                <a:latin typeface="Bookman Old Style" pitchFamily="18" charset="0"/>
              </a:rPr>
              <a:t>Which is easier to break??</a:t>
            </a:r>
          </a:p>
          <a:p>
            <a:r>
              <a:rPr lang="en-US" b="1" dirty="0" smtClean="0">
                <a:latin typeface="Bookman Old Style" pitchFamily="18" charset="0"/>
              </a:rPr>
              <a:t>Which requires more force?? </a:t>
            </a:r>
          </a:p>
        </p:txBody>
      </p:sp>
      <p:sp>
        <p:nvSpPr>
          <p:cNvPr id="9" name="Rounded Rectangle 8"/>
          <p:cNvSpPr/>
          <p:nvPr/>
        </p:nvSpPr>
        <p:spPr>
          <a:xfrm>
            <a:off x="2866863" y="3163778"/>
            <a:ext cx="4515710" cy="1756299"/>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p:cNvSpPr txBox="1"/>
          <p:nvPr/>
        </p:nvSpPr>
        <p:spPr>
          <a:xfrm>
            <a:off x="3181902" y="3339691"/>
            <a:ext cx="3926075" cy="1323439"/>
          </a:xfrm>
          <a:prstGeom prst="rect">
            <a:avLst/>
          </a:prstGeom>
          <a:noFill/>
        </p:spPr>
        <p:txBody>
          <a:bodyPr wrap="none" rtlCol="0">
            <a:spAutoFit/>
          </a:bodyPr>
          <a:lstStyle/>
          <a:p>
            <a:pPr algn="ctr"/>
            <a:r>
              <a:rPr lang="en-US" sz="1600" b="1" dirty="0" smtClean="0">
                <a:latin typeface="Bookman Old Style" pitchFamily="18" charset="0"/>
              </a:rPr>
              <a:t>It easy to break the piece of chalk </a:t>
            </a:r>
          </a:p>
          <a:p>
            <a:pPr algn="ctr"/>
            <a:r>
              <a:rPr lang="en-US" sz="1600" b="1" dirty="0" smtClean="0">
                <a:latin typeface="Bookman Old Style" pitchFamily="18" charset="0"/>
              </a:rPr>
              <a:t>into smaller particles,</a:t>
            </a:r>
          </a:p>
          <a:p>
            <a:pPr algn="ctr"/>
            <a:r>
              <a:rPr lang="en-US" sz="1600" b="1" dirty="0" smtClean="0">
                <a:latin typeface="Bookman Old Style" pitchFamily="18" charset="0"/>
              </a:rPr>
              <a:t>&amp; a cube of ice requires more force</a:t>
            </a:r>
          </a:p>
          <a:p>
            <a:pPr algn="ctr"/>
            <a:r>
              <a:rPr lang="en-US" sz="1600" b="1" dirty="0" smtClean="0">
                <a:latin typeface="Bookman Old Style" pitchFamily="18" charset="0"/>
              </a:rPr>
              <a:t>whereas the iron nail dose not </a:t>
            </a:r>
          </a:p>
          <a:p>
            <a:pPr algn="ctr"/>
            <a:r>
              <a:rPr lang="en-US" sz="1600" b="1" dirty="0" smtClean="0">
                <a:latin typeface="Bookman Old Style" pitchFamily="18" charset="0"/>
              </a:rPr>
              <a:t>break even with a large force      </a:t>
            </a:r>
          </a:p>
        </p:txBody>
      </p:sp>
      <p:sp>
        <p:nvSpPr>
          <p:cNvPr id="11" name="Rounded Rectangle 10"/>
          <p:cNvSpPr/>
          <p:nvPr/>
        </p:nvSpPr>
        <p:spPr>
          <a:xfrm>
            <a:off x="2352255" y="3126918"/>
            <a:ext cx="4746057" cy="1756299"/>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TextBox 11"/>
          <p:cNvSpPr txBox="1"/>
          <p:nvPr/>
        </p:nvSpPr>
        <p:spPr>
          <a:xfrm>
            <a:off x="2485572" y="3241225"/>
            <a:ext cx="4622405" cy="1569660"/>
          </a:xfrm>
          <a:prstGeom prst="rect">
            <a:avLst/>
          </a:prstGeom>
          <a:noFill/>
        </p:spPr>
        <p:txBody>
          <a:bodyPr wrap="square" rtlCol="0">
            <a:spAutoFit/>
          </a:bodyPr>
          <a:lstStyle/>
          <a:p>
            <a:r>
              <a:rPr lang="en-US" sz="1600" b="1" dirty="0" smtClean="0">
                <a:latin typeface="Bookman Old Style" pitchFamily="18" charset="0"/>
              </a:rPr>
              <a:t>The force of attraction between the </a:t>
            </a:r>
          </a:p>
          <a:p>
            <a:r>
              <a:rPr lang="en-US" sz="1600" b="1" dirty="0" smtClean="0">
                <a:latin typeface="Bookman Old Style" pitchFamily="18" charset="0"/>
              </a:rPr>
              <a:t>particles of chalk is quite weak, the</a:t>
            </a:r>
          </a:p>
          <a:p>
            <a:r>
              <a:rPr lang="en-US" sz="1600" b="1" dirty="0" smtClean="0">
                <a:latin typeface="Bookman Old Style" pitchFamily="18" charset="0"/>
              </a:rPr>
              <a:t>force of attraction between the particles</a:t>
            </a:r>
          </a:p>
          <a:p>
            <a:r>
              <a:rPr lang="en-US" sz="1600" b="1" dirty="0" smtClean="0">
                <a:latin typeface="Bookman Old Style" pitchFamily="18" charset="0"/>
              </a:rPr>
              <a:t>of ice is a bit stronger whereas the force</a:t>
            </a:r>
          </a:p>
          <a:p>
            <a:r>
              <a:rPr lang="en-US" sz="1600" b="1" dirty="0" smtClean="0">
                <a:latin typeface="Bookman Old Style" pitchFamily="18" charset="0"/>
              </a:rPr>
              <a:t>of attraction between the particles </a:t>
            </a:r>
          </a:p>
          <a:p>
            <a:r>
              <a:rPr lang="en-US" sz="1600" b="1" dirty="0" smtClean="0">
                <a:latin typeface="Bookman Old Style" pitchFamily="18" charset="0"/>
              </a:rPr>
              <a:t>of iron nail is very </a:t>
            </a:r>
            <a:r>
              <a:rPr lang="en-US" sz="1600" b="1" dirty="0" err="1" smtClean="0">
                <a:latin typeface="Bookman Old Style" pitchFamily="18" charset="0"/>
              </a:rPr>
              <a:t>very</a:t>
            </a:r>
            <a:r>
              <a:rPr lang="en-US" sz="1600" b="1" dirty="0" smtClean="0">
                <a:latin typeface="Bookman Old Style" pitchFamily="18" charset="0"/>
              </a:rPr>
              <a:t> strong  </a:t>
            </a:r>
          </a:p>
        </p:txBody>
      </p:sp>
      <p:sp>
        <p:nvSpPr>
          <p:cNvPr id="13" name="Rounded Rectangle 12"/>
          <p:cNvSpPr/>
          <p:nvPr/>
        </p:nvSpPr>
        <p:spPr>
          <a:xfrm>
            <a:off x="2457832" y="3230714"/>
            <a:ext cx="5143861" cy="104797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TextBox 13"/>
          <p:cNvSpPr txBox="1"/>
          <p:nvPr/>
        </p:nvSpPr>
        <p:spPr>
          <a:xfrm>
            <a:off x="2536146" y="3340953"/>
            <a:ext cx="5033054" cy="830997"/>
          </a:xfrm>
          <a:prstGeom prst="rect">
            <a:avLst/>
          </a:prstGeom>
          <a:noFill/>
        </p:spPr>
        <p:txBody>
          <a:bodyPr wrap="square" rtlCol="0">
            <a:spAutoFit/>
          </a:bodyPr>
          <a:lstStyle/>
          <a:p>
            <a:r>
              <a:rPr lang="en-US" sz="1600" b="1" dirty="0" smtClean="0">
                <a:latin typeface="Bookman Old Style" pitchFamily="18" charset="0"/>
              </a:rPr>
              <a:t>The force of attraction is maximum in the particles of solid matter and minimum in the particles of gaseous matter   </a:t>
            </a:r>
          </a:p>
        </p:txBody>
      </p:sp>
      <p:sp>
        <p:nvSpPr>
          <p:cNvPr id="2" name="TextBox 1"/>
          <p:cNvSpPr txBox="1"/>
          <p:nvPr/>
        </p:nvSpPr>
        <p:spPr>
          <a:xfrm>
            <a:off x="558800" y="284452"/>
            <a:ext cx="6272871" cy="338554"/>
          </a:xfrm>
          <a:prstGeom prst="rect">
            <a:avLst/>
          </a:prstGeom>
          <a:solidFill>
            <a:srgbClr val="993366"/>
          </a:solidFill>
          <a:ln>
            <a:solidFill>
              <a:schemeClr val="tx1"/>
            </a:solidFill>
          </a:ln>
        </p:spPr>
        <p:style>
          <a:lnRef idx="3">
            <a:schemeClr val="lt1"/>
          </a:lnRef>
          <a:fillRef idx="1">
            <a:schemeClr val="accent1"/>
          </a:fillRef>
          <a:effectRef idx="1">
            <a:schemeClr val="accent1"/>
          </a:effectRef>
          <a:fontRef idx="minor">
            <a:schemeClr val="lt1"/>
          </a:fontRef>
        </p:style>
        <p:txBody>
          <a:bodyPr wrap="none" rtlCol="0">
            <a:spAutoFit/>
          </a:bodyPr>
          <a:lstStyle/>
          <a:p>
            <a:pPr marL="285750" indent="-285750">
              <a:buFont typeface="Wingdings" pitchFamily="2" charset="2"/>
              <a:buChar char="v"/>
            </a:pPr>
            <a:r>
              <a:rPr lang="en-US" b="1" dirty="0" smtClean="0">
                <a:latin typeface="Bookman Old Style" pitchFamily="18" charset="0"/>
              </a:rPr>
              <a:t>THE PARTICLES OF MATTER ATTRACT EACH OTHER</a:t>
            </a:r>
            <a:endParaRPr lang="en-US" b="1" dirty="0">
              <a:latin typeface="Bookman Old Style" pitchFamily="18" charset="0"/>
            </a:endParaRPr>
          </a:p>
        </p:txBody>
      </p:sp>
      <p:sp>
        <p:nvSpPr>
          <p:cNvPr id="16" name="TextBox 15"/>
          <p:cNvSpPr txBox="1"/>
          <p:nvPr/>
        </p:nvSpPr>
        <p:spPr>
          <a:xfrm>
            <a:off x="1334655" y="2724150"/>
            <a:ext cx="900545" cy="338554"/>
          </a:xfrm>
          <a:prstGeom prst="rect">
            <a:avLst/>
          </a:prstGeom>
          <a:solidFill>
            <a:srgbClr val="002060"/>
          </a:solidFill>
          <a:ln>
            <a:solidFill>
              <a:srgbClr val="FFCC66"/>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r>
              <a:rPr lang="en-US" b="1" dirty="0" smtClean="0">
                <a:solidFill>
                  <a:srgbClr val="FFFF00"/>
                </a:solidFill>
                <a:latin typeface="Bookman Old Style" pitchFamily="18" charset="0"/>
              </a:rPr>
              <a:t>Chalk</a:t>
            </a:r>
            <a:endParaRPr lang="en-US" b="1" dirty="0">
              <a:solidFill>
                <a:srgbClr val="FFFF00"/>
              </a:solidFill>
              <a:latin typeface="Bookman Old Style" pitchFamily="18" charset="0"/>
            </a:endParaRPr>
          </a:p>
        </p:txBody>
      </p:sp>
      <p:sp>
        <p:nvSpPr>
          <p:cNvPr id="17" name="TextBox 16"/>
          <p:cNvSpPr txBox="1"/>
          <p:nvPr/>
        </p:nvSpPr>
        <p:spPr>
          <a:xfrm>
            <a:off x="4230255" y="2724150"/>
            <a:ext cx="1281545" cy="338554"/>
          </a:xfrm>
          <a:prstGeom prst="rect">
            <a:avLst/>
          </a:prstGeom>
          <a:solidFill>
            <a:srgbClr val="002060"/>
          </a:solidFill>
          <a:ln>
            <a:solidFill>
              <a:srgbClr val="FFCC66"/>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r>
              <a:rPr lang="en-US" b="1" dirty="0" smtClean="0">
                <a:solidFill>
                  <a:srgbClr val="FFFF00"/>
                </a:solidFill>
                <a:latin typeface="Bookman Old Style" pitchFamily="18" charset="0"/>
              </a:rPr>
              <a:t>Iron Nail</a:t>
            </a:r>
            <a:endParaRPr lang="en-US" b="1" dirty="0">
              <a:solidFill>
                <a:srgbClr val="FFFF00"/>
              </a:solidFill>
              <a:latin typeface="Bookman Old Style" pitchFamily="18" charset="0"/>
            </a:endParaRPr>
          </a:p>
        </p:txBody>
      </p:sp>
      <p:sp>
        <p:nvSpPr>
          <p:cNvPr id="18" name="TextBox 17"/>
          <p:cNvSpPr txBox="1"/>
          <p:nvPr/>
        </p:nvSpPr>
        <p:spPr>
          <a:xfrm>
            <a:off x="6959600" y="2724150"/>
            <a:ext cx="1281545" cy="338554"/>
          </a:xfrm>
          <a:prstGeom prst="rect">
            <a:avLst/>
          </a:prstGeom>
          <a:solidFill>
            <a:srgbClr val="002060"/>
          </a:solidFill>
          <a:ln>
            <a:solidFill>
              <a:srgbClr val="FFCC66"/>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r>
              <a:rPr lang="en-US" b="1" dirty="0" smtClean="0">
                <a:solidFill>
                  <a:srgbClr val="FFFF00"/>
                </a:solidFill>
                <a:latin typeface="Bookman Old Style" pitchFamily="18" charset="0"/>
              </a:rPr>
              <a:t>Ice cube</a:t>
            </a:r>
            <a:endParaRPr lang="en-US" b="1" dirty="0">
              <a:solidFill>
                <a:srgbClr val="FFFF00"/>
              </a:solidFill>
              <a:latin typeface="Bookman Old Style" pitchFamily="18" charset="0"/>
            </a:endParaRPr>
          </a:p>
        </p:txBody>
      </p:sp>
    </p:spTree>
    <p:extLst>
      <p:ext uri="{BB962C8B-B14F-4D97-AF65-F5344CB8AC3E}">
        <p14:creationId xmlns:p14="http://schemas.microsoft.com/office/powerpoint/2010/main" val="1117316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27"/>
                                        </p:tgtEl>
                                        <p:attrNameLst>
                                          <p:attrName>style.visibility</p:attrName>
                                        </p:attrNameLst>
                                      </p:cBhvr>
                                      <p:to>
                                        <p:strVal val="visible"/>
                                      </p:to>
                                    </p:set>
                                    <p:anim calcmode="lin" valueType="num">
                                      <p:cBhvr>
                                        <p:cTn id="24" dur="500" fill="hold"/>
                                        <p:tgtEl>
                                          <p:spTgt spid="1027"/>
                                        </p:tgtEl>
                                        <p:attrNameLst>
                                          <p:attrName>ppt_w</p:attrName>
                                        </p:attrNameLst>
                                      </p:cBhvr>
                                      <p:tavLst>
                                        <p:tav tm="0">
                                          <p:val>
                                            <p:fltVal val="0"/>
                                          </p:val>
                                        </p:tav>
                                        <p:tav tm="100000">
                                          <p:val>
                                            <p:strVal val="#ppt_w"/>
                                          </p:val>
                                        </p:tav>
                                      </p:tavLst>
                                    </p:anim>
                                    <p:anim calcmode="lin" valueType="num">
                                      <p:cBhvr>
                                        <p:cTn id="25" dur="500" fill="hold"/>
                                        <p:tgtEl>
                                          <p:spTgt spid="1027"/>
                                        </p:tgtEl>
                                        <p:attrNameLst>
                                          <p:attrName>ppt_h</p:attrName>
                                        </p:attrNameLst>
                                      </p:cBhvr>
                                      <p:tavLst>
                                        <p:tav tm="0">
                                          <p:val>
                                            <p:fltVal val="0"/>
                                          </p:val>
                                        </p:tav>
                                        <p:tav tm="100000">
                                          <p:val>
                                            <p:strVal val="#ppt_h"/>
                                          </p:val>
                                        </p:tav>
                                      </p:tavLst>
                                    </p:anim>
                                    <p:animEffect transition="in" filter="fade">
                                      <p:cBhvr>
                                        <p:cTn id="26" dur="500"/>
                                        <p:tgtEl>
                                          <p:spTgt spid="102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 calcmode="lin" valueType="num">
                                      <p:cBhvr>
                                        <p:cTn id="36" dur="500" fill="hold"/>
                                        <p:tgtEl>
                                          <p:spTgt spid="1028"/>
                                        </p:tgtEl>
                                        <p:attrNameLst>
                                          <p:attrName>ppt_w</p:attrName>
                                        </p:attrNameLst>
                                      </p:cBhvr>
                                      <p:tavLst>
                                        <p:tav tm="0">
                                          <p:val>
                                            <p:fltVal val="0"/>
                                          </p:val>
                                        </p:tav>
                                        <p:tav tm="100000">
                                          <p:val>
                                            <p:strVal val="#ppt_w"/>
                                          </p:val>
                                        </p:tav>
                                      </p:tavLst>
                                    </p:anim>
                                    <p:anim calcmode="lin" valueType="num">
                                      <p:cBhvr>
                                        <p:cTn id="37" dur="500" fill="hold"/>
                                        <p:tgtEl>
                                          <p:spTgt spid="1028"/>
                                        </p:tgtEl>
                                        <p:attrNameLst>
                                          <p:attrName>ppt_h</p:attrName>
                                        </p:attrNameLst>
                                      </p:cBhvr>
                                      <p:tavLst>
                                        <p:tav tm="0">
                                          <p:val>
                                            <p:fltVal val="0"/>
                                          </p:val>
                                        </p:tav>
                                        <p:tav tm="100000">
                                          <p:val>
                                            <p:strVal val="#ppt_h"/>
                                          </p:val>
                                        </p:tav>
                                      </p:tavLst>
                                    </p:anim>
                                    <p:animEffect transition="in" filter="fade">
                                      <p:cBhvr>
                                        <p:cTn id="38" dur="500"/>
                                        <p:tgtEl>
                                          <p:spTgt spid="102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5"/>
                                        </p:tgtEl>
                                      </p:cBhvr>
                                    </p:animEffect>
                                    <p:set>
                                      <p:cBhvr>
                                        <p:cTn id="59" dur="1" fill="hold">
                                          <p:stCondLst>
                                            <p:cond delay="499"/>
                                          </p:stCondLst>
                                        </p:cTn>
                                        <p:tgtEl>
                                          <p:spTgt spid="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8"/>
                                        </p:tgtEl>
                                      </p:cBhvr>
                                    </p:animEffect>
                                    <p:set>
                                      <p:cBhvr>
                                        <p:cTn id="75" dur="1" fill="hold">
                                          <p:stCondLst>
                                            <p:cond delay="499"/>
                                          </p:stCondLst>
                                        </p:cTn>
                                        <p:tgtEl>
                                          <p:spTgt spid="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500"/>
                                        <p:tgtEl>
                                          <p:spTgt spid="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9"/>
                                        </p:tgtEl>
                                      </p:cBhvr>
                                    </p:animEffect>
                                    <p:set>
                                      <p:cBhvr>
                                        <p:cTn id="88" dur="1" fill="hold">
                                          <p:stCondLst>
                                            <p:cond delay="499"/>
                                          </p:stCondLst>
                                        </p:cTn>
                                        <p:tgtEl>
                                          <p:spTgt spid="9"/>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0"/>
                                        </p:tgtEl>
                                      </p:cBhvr>
                                    </p:animEffect>
                                    <p:set>
                                      <p:cBhvr>
                                        <p:cTn id="91" dur="1" fill="hold">
                                          <p:stCondLst>
                                            <p:cond delay="499"/>
                                          </p:stCondLst>
                                        </p:cTn>
                                        <p:tgtEl>
                                          <p:spTgt spid="1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fade">
                                      <p:cBhvr>
                                        <p:cTn id="99" dur="500"/>
                                        <p:tgtEl>
                                          <p:spTgt spid="1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1" nodeType="clickEffect">
                                  <p:stCondLst>
                                    <p:cond delay="0"/>
                                  </p:stCondLst>
                                  <p:childTnLst>
                                    <p:animEffect transition="out" filter="fade">
                                      <p:cBhvr>
                                        <p:cTn id="103" dur="500"/>
                                        <p:tgtEl>
                                          <p:spTgt spid="11"/>
                                        </p:tgtEl>
                                      </p:cBhvr>
                                    </p:animEffect>
                                    <p:set>
                                      <p:cBhvr>
                                        <p:cTn id="104" dur="1" fill="hold">
                                          <p:stCondLst>
                                            <p:cond delay="499"/>
                                          </p:stCondLst>
                                        </p:cTn>
                                        <p:tgtEl>
                                          <p:spTgt spid="11"/>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12"/>
                                        </p:tgtEl>
                                      </p:cBhvr>
                                    </p:animEffect>
                                    <p:set>
                                      <p:cBhvr>
                                        <p:cTn id="107" dur="1" fill="hold">
                                          <p:stCondLst>
                                            <p:cond delay="499"/>
                                          </p:stCondLst>
                                        </p:cTn>
                                        <p:tgtEl>
                                          <p:spTgt spid="1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500"/>
                                        <p:tgtEl>
                                          <p:spTgt spid="1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fade">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1" nodeType="clickEffect">
                                  <p:stCondLst>
                                    <p:cond delay="0"/>
                                  </p:stCondLst>
                                  <p:childTnLst>
                                    <p:animEffect transition="out" filter="fade">
                                      <p:cBhvr>
                                        <p:cTn id="119" dur="500"/>
                                        <p:tgtEl>
                                          <p:spTgt spid="13"/>
                                        </p:tgtEl>
                                      </p:cBhvr>
                                    </p:animEffect>
                                    <p:set>
                                      <p:cBhvr>
                                        <p:cTn id="120" dur="1" fill="hold">
                                          <p:stCondLst>
                                            <p:cond delay="499"/>
                                          </p:stCondLst>
                                        </p:cTn>
                                        <p:tgtEl>
                                          <p:spTgt spid="13"/>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4"/>
                                        </p:tgtEl>
                                      </p:cBhvr>
                                    </p:animEffect>
                                    <p:set>
                                      <p:cBhvr>
                                        <p:cTn id="123"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8" grpId="0"/>
      <p:bldP spid="8" grpId="1"/>
      <p:bldP spid="9" grpId="0" animBg="1"/>
      <p:bldP spid="9" grpId="1" animBg="1"/>
      <p:bldP spid="10" grpId="0"/>
      <p:bldP spid="10" grpId="1"/>
      <p:bldP spid="11" grpId="0" animBg="1"/>
      <p:bldP spid="11" grpId="1" animBg="1"/>
      <p:bldP spid="12" grpId="0"/>
      <p:bldP spid="12" grpId="1"/>
      <p:bldP spid="13" grpId="0" animBg="1"/>
      <p:bldP spid="13" grpId="1" animBg="1"/>
      <p:bldP spid="14" grpId="0"/>
      <p:bldP spid="14" grpId="1"/>
      <p:bldP spid="2"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1543" y="983218"/>
            <a:ext cx="5795979"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algn="ctr">
              <a:defRPr sz="1800">
                <a:solidFill>
                  <a:schemeClr val="dk1"/>
                </a:solidFill>
                <a:latin typeface="Bookwoman"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IN" b="1" dirty="0">
                <a:solidFill>
                  <a:schemeClr val="tx1"/>
                </a:solidFill>
              </a:rPr>
              <a:t>The particles of matter are very, very small.</a:t>
            </a:r>
          </a:p>
        </p:txBody>
      </p:sp>
      <p:sp>
        <p:nvSpPr>
          <p:cNvPr id="3" name="TextBox 2"/>
          <p:cNvSpPr txBox="1"/>
          <p:nvPr/>
        </p:nvSpPr>
        <p:spPr>
          <a:xfrm>
            <a:off x="551543" y="1581150"/>
            <a:ext cx="6819236"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algn="ctr">
              <a:defRPr sz="1800">
                <a:solidFill>
                  <a:schemeClr val="dk1"/>
                </a:solidFill>
                <a:latin typeface="Bookwoman"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IN" b="1" dirty="0">
                <a:solidFill>
                  <a:schemeClr val="tx1"/>
                </a:solidFill>
              </a:rPr>
              <a:t>The particles of matter have spaces between them </a:t>
            </a:r>
          </a:p>
        </p:txBody>
      </p:sp>
      <p:sp>
        <p:nvSpPr>
          <p:cNvPr id="5" name="TextBox 4"/>
          <p:cNvSpPr txBox="1"/>
          <p:nvPr/>
        </p:nvSpPr>
        <p:spPr>
          <a:xfrm>
            <a:off x="551543" y="3050718"/>
            <a:ext cx="5671457" cy="36933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algn="ctr">
              <a:defRPr sz="1800">
                <a:solidFill>
                  <a:schemeClr val="dk1"/>
                </a:solidFill>
                <a:latin typeface="Bookwoman"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IN" b="1" dirty="0">
                <a:solidFill>
                  <a:schemeClr val="tx1"/>
                </a:solidFill>
              </a:rPr>
              <a:t>The particles of matter attract each other.</a:t>
            </a:r>
          </a:p>
        </p:txBody>
      </p:sp>
      <p:sp>
        <p:nvSpPr>
          <p:cNvPr id="7" name="TextBox 6"/>
          <p:cNvSpPr txBox="1"/>
          <p:nvPr/>
        </p:nvSpPr>
        <p:spPr>
          <a:xfrm>
            <a:off x="538843" y="266640"/>
            <a:ext cx="5186379" cy="400110"/>
          </a:xfrm>
          <a:prstGeom prst="rect">
            <a:avLst/>
          </a:prstGeom>
          <a:solidFill>
            <a:srgbClr val="993366"/>
          </a:solidFill>
          <a:ln>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IN" sz="2000" b="1" dirty="0" smtClean="0">
                <a:latin typeface="Bookman Old Style" pitchFamily="18" charset="0"/>
              </a:rPr>
              <a:t>Characteristics of particles of </a:t>
            </a:r>
            <a:r>
              <a:rPr lang="en-IN" sz="2000" b="1" dirty="0">
                <a:latin typeface="Bookman Old Style" pitchFamily="18" charset="0"/>
              </a:rPr>
              <a:t>matter </a:t>
            </a:r>
          </a:p>
        </p:txBody>
      </p:sp>
      <p:sp>
        <p:nvSpPr>
          <p:cNvPr id="8" name="TextBox 7"/>
          <p:cNvSpPr txBox="1"/>
          <p:nvPr/>
        </p:nvSpPr>
        <p:spPr>
          <a:xfrm>
            <a:off x="551543" y="2154019"/>
            <a:ext cx="8033657" cy="646331"/>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algn="ctr">
              <a:defRPr sz="1800">
                <a:solidFill>
                  <a:schemeClr val="dk1"/>
                </a:solidFill>
                <a:latin typeface="Bookwoman" pitchFamily="18"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IN" b="1" dirty="0">
                <a:solidFill>
                  <a:schemeClr val="tx1"/>
                </a:solidFill>
              </a:rPr>
              <a:t>The particles of matter are constantly moving, as temperature rises particles moves faster.</a:t>
            </a:r>
          </a:p>
        </p:txBody>
      </p:sp>
    </p:spTree>
    <p:extLst>
      <p:ext uri="{BB962C8B-B14F-4D97-AF65-F5344CB8AC3E}">
        <p14:creationId xmlns:p14="http://schemas.microsoft.com/office/powerpoint/2010/main" val="878327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8</a:t>
            </a:r>
            <a:endParaRPr lang="en-US" sz="2800" dirty="0">
              <a:latin typeface="Algerian" panose="04020705040A02060702" pitchFamily="82" charset="0"/>
            </a:endParaRPr>
          </a:p>
        </p:txBody>
      </p:sp>
      <p:sp>
        <p:nvSpPr>
          <p:cNvPr id="6" name="Title 7"/>
          <p:cNvSpPr txBox="1">
            <a:spLocks/>
          </p:cNvSpPr>
          <p:nvPr/>
        </p:nvSpPr>
        <p:spPr bwMode="auto">
          <a:xfrm>
            <a:off x="806019" y="2855346"/>
            <a:ext cx="5670981" cy="437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States of matter</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247380083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C:\Documents and Settings\USER\Desktop\gold2.jpg"/>
          <p:cNvPicPr>
            <a:picLocks noChangeAspect="1" noChangeArrowheads="1"/>
          </p:cNvPicPr>
          <p:nvPr/>
        </p:nvPicPr>
        <p:blipFill>
          <a:blip r:embed="rId2" cstate="print"/>
          <a:srcRect/>
          <a:stretch>
            <a:fillRect/>
          </a:stretch>
        </p:blipFill>
        <p:spPr bwMode="auto">
          <a:xfrm>
            <a:off x="577079" y="681884"/>
            <a:ext cx="1754498" cy="1568852"/>
          </a:xfrm>
          <a:prstGeom prst="roundRect">
            <a:avLst>
              <a:gd name="adj" fmla="val 16667"/>
            </a:avLst>
          </a:prstGeom>
          <a:ln w="38100">
            <a:solidFill>
              <a:srgbClr val="640064"/>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extBox 1"/>
          <p:cNvSpPr txBox="1"/>
          <p:nvPr/>
        </p:nvSpPr>
        <p:spPr>
          <a:xfrm>
            <a:off x="551438" y="268585"/>
            <a:ext cx="2698175" cy="369332"/>
          </a:xfrm>
          <a:prstGeom prst="rect">
            <a:avLst/>
          </a:prstGeom>
          <a:solidFill>
            <a:srgbClr val="993366"/>
          </a:solidFill>
          <a:ln w="38100">
            <a:solidFill>
              <a:schemeClr val="tx1"/>
            </a:solidFill>
          </a:ln>
        </p:spPr>
        <p:txBody>
          <a:bodyPr wrap="none" rtlCol="0">
            <a:spAutoFit/>
          </a:bodyPr>
          <a:lstStyle/>
          <a:p>
            <a:r>
              <a:rPr lang="en-US" sz="1800" b="1" dirty="0" smtClean="0">
                <a:solidFill>
                  <a:schemeClr val="bg1"/>
                </a:solidFill>
                <a:latin typeface="Bookman Old Style" pitchFamily="18" charset="0"/>
                <a:cs typeface="Calibri" pitchFamily="34" charset="0"/>
              </a:rPr>
              <a:t>STATES OF MATTER</a:t>
            </a:r>
            <a:endParaRPr lang="en-US" sz="1800" b="1" dirty="0">
              <a:solidFill>
                <a:schemeClr val="bg1"/>
              </a:solidFill>
              <a:latin typeface="Bookman Old Style" pitchFamily="18" charset="0"/>
              <a:cs typeface="Calibri" pitchFamily="34" charset="0"/>
            </a:endParaRPr>
          </a:p>
        </p:txBody>
      </p:sp>
      <p:sp>
        <p:nvSpPr>
          <p:cNvPr id="21" name="TextBox 20"/>
          <p:cNvSpPr txBox="1"/>
          <p:nvPr/>
        </p:nvSpPr>
        <p:spPr>
          <a:xfrm>
            <a:off x="4711968" y="2283718"/>
            <a:ext cx="940152" cy="369332"/>
          </a:xfrm>
          <a:prstGeom prst="rect">
            <a:avLst/>
          </a:prstGeom>
          <a:noFill/>
        </p:spPr>
        <p:txBody>
          <a:bodyPr wrap="square" rtlCol="0">
            <a:spAutoFit/>
          </a:bodyPr>
          <a:lstStyle/>
          <a:p>
            <a:r>
              <a:rPr lang="en-US" b="1" dirty="0" smtClean="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rPr>
              <a:t>GAS</a:t>
            </a:r>
            <a:endParaRPr lang="en-US" b="1" dirty="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endParaRPr>
          </a:p>
        </p:txBody>
      </p:sp>
      <p:sp>
        <p:nvSpPr>
          <p:cNvPr id="25" name="TextBox 24"/>
          <p:cNvSpPr txBox="1"/>
          <p:nvPr/>
        </p:nvSpPr>
        <p:spPr>
          <a:xfrm>
            <a:off x="899592" y="2211710"/>
            <a:ext cx="941283" cy="369332"/>
          </a:xfrm>
          <a:prstGeom prst="rect">
            <a:avLst/>
          </a:prstGeom>
          <a:noFill/>
        </p:spPr>
        <p:txBody>
          <a:bodyPr wrap="none" rtlCol="0">
            <a:spAutoFit/>
          </a:bodyPr>
          <a:lstStyle/>
          <a:p>
            <a:r>
              <a:rPr lang="en-US" b="1" dirty="0" smtClean="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rPr>
              <a:t>SOLID</a:t>
            </a:r>
            <a:endParaRPr lang="en-US" b="1" dirty="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endParaRPr>
          </a:p>
        </p:txBody>
      </p:sp>
      <p:sp>
        <p:nvSpPr>
          <p:cNvPr id="26" name="TextBox 25"/>
          <p:cNvSpPr txBox="1"/>
          <p:nvPr/>
        </p:nvSpPr>
        <p:spPr>
          <a:xfrm>
            <a:off x="2843808" y="2283718"/>
            <a:ext cx="1053494" cy="369332"/>
          </a:xfrm>
          <a:prstGeom prst="rect">
            <a:avLst/>
          </a:prstGeom>
          <a:noFill/>
        </p:spPr>
        <p:txBody>
          <a:bodyPr wrap="none" rtlCol="0">
            <a:spAutoFit/>
          </a:bodyPr>
          <a:lstStyle/>
          <a:p>
            <a:r>
              <a:rPr lang="en-US" b="1" dirty="0" smtClean="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rPr>
              <a:t>LIQUID</a:t>
            </a:r>
            <a:endParaRPr lang="en-US" b="1" dirty="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endParaRPr>
          </a:p>
        </p:txBody>
      </p:sp>
      <p:sp>
        <p:nvSpPr>
          <p:cNvPr id="27" name="Rounded Rectangle 26"/>
          <p:cNvSpPr/>
          <p:nvPr/>
        </p:nvSpPr>
        <p:spPr>
          <a:xfrm>
            <a:off x="4211959" y="699542"/>
            <a:ext cx="1794741" cy="1584177"/>
          </a:xfrm>
          <a:prstGeom prst="roundRect">
            <a:avLst/>
          </a:prstGeom>
          <a:blipFill>
            <a:blip r:embed="rId3" cstate="print"/>
            <a:stretch>
              <a:fillRect/>
            </a:stretch>
          </a:blipFill>
          <a:ln w="38100">
            <a:solidFill>
              <a:srgbClr val="640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cs typeface="Calibri" pitchFamily="34" charset="0"/>
            </a:endParaRPr>
          </a:p>
        </p:txBody>
      </p:sp>
      <p:sp>
        <p:nvSpPr>
          <p:cNvPr id="28" name="Rounded Rectangle 27"/>
          <p:cNvSpPr/>
          <p:nvPr/>
        </p:nvSpPr>
        <p:spPr>
          <a:xfrm>
            <a:off x="2627784" y="2643757"/>
            <a:ext cx="1872208" cy="1656185"/>
          </a:xfrm>
          <a:prstGeom prst="round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cs typeface="Calibri" pitchFamily="34" charset="0"/>
            </a:endParaRPr>
          </a:p>
        </p:txBody>
      </p:sp>
      <p:sp>
        <p:nvSpPr>
          <p:cNvPr id="29" name="TextBox 28"/>
          <p:cNvSpPr txBox="1"/>
          <p:nvPr/>
        </p:nvSpPr>
        <p:spPr>
          <a:xfrm>
            <a:off x="244624" y="4293175"/>
            <a:ext cx="2743200" cy="646331"/>
          </a:xfrm>
          <a:prstGeom prst="rect">
            <a:avLst/>
          </a:prstGeom>
          <a:noFill/>
        </p:spPr>
        <p:txBody>
          <a:bodyPr wrap="square" rtlCol="0">
            <a:spAutoFit/>
          </a:bodyPr>
          <a:lstStyle/>
          <a:p>
            <a:pPr algn="ctr"/>
            <a:r>
              <a:rPr lang="en-US" b="1" dirty="0" smtClean="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rPr>
              <a:t>PLASMA </a:t>
            </a:r>
          </a:p>
          <a:p>
            <a:pPr algn="ctr"/>
            <a:r>
              <a:rPr lang="en-US" b="1" dirty="0" smtClean="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rPr>
              <a:t>(Super Hot Gases)</a:t>
            </a:r>
          </a:p>
        </p:txBody>
      </p:sp>
      <p:sp>
        <p:nvSpPr>
          <p:cNvPr id="30" name="Rounded Rectangle 29"/>
          <p:cNvSpPr/>
          <p:nvPr/>
        </p:nvSpPr>
        <p:spPr>
          <a:xfrm>
            <a:off x="577078" y="2643756"/>
            <a:ext cx="1830135" cy="1656185"/>
          </a:xfrm>
          <a:prstGeom prst="roundRect">
            <a:avLst/>
          </a:prstGeom>
          <a:blipFill>
            <a:blip r:embed="rId5" cstate="print"/>
            <a:stretch>
              <a:fillRect/>
            </a:stretch>
          </a:blipFill>
          <a:ln w="38100">
            <a:solidFill>
              <a:srgbClr val="640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cs typeface="Calibri" pitchFamily="34" charset="0"/>
            </a:endParaRPr>
          </a:p>
        </p:txBody>
      </p:sp>
      <p:sp>
        <p:nvSpPr>
          <p:cNvPr id="33" name="Rounded Rectangle 32"/>
          <p:cNvSpPr/>
          <p:nvPr/>
        </p:nvSpPr>
        <p:spPr>
          <a:xfrm>
            <a:off x="2407214" y="699542"/>
            <a:ext cx="1746412" cy="1590918"/>
          </a:xfrm>
          <a:prstGeom prst="roundRect">
            <a:avLst/>
          </a:prstGeom>
          <a:blipFill>
            <a:blip r:embed="rId6" cstate="print"/>
            <a:stretch>
              <a:fillRect/>
            </a:stretch>
          </a:blipFill>
          <a:ln w="38100">
            <a:solidFill>
              <a:srgbClr val="6400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cs typeface="Calibri" pitchFamily="34" charset="0"/>
            </a:endParaRPr>
          </a:p>
        </p:txBody>
      </p:sp>
      <p:pic>
        <p:nvPicPr>
          <p:cNvPr id="34" name="Picture 2" descr="\\192.168.1.18\mt_school\2014_15\01 STATE_BOARD_MH\ENGLISH_MED\TAT_2014 - 15\9th std\Chemistry\Chapter 1\moving object\1132381-sun.jpg"/>
          <p:cNvPicPr>
            <a:picLocks noChangeAspect="1" noChangeArrowheads="1"/>
          </p:cNvPicPr>
          <p:nvPr/>
        </p:nvPicPr>
        <p:blipFill>
          <a:blip r:embed="rId7" cstate="print"/>
          <a:srcRect l="24696" t="17459" r="26603" b="20207"/>
          <a:stretch>
            <a:fillRect/>
          </a:stretch>
        </p:blipFill>
        <p:spPr bwMode="auto">
          <a:xfrm>
            <a:off x="2618109" y="2626227"/>
            <a:ext cx="1877691" cy="1673714"/>
          </a:xfrm>
          <a:prstGeom prst="roundRect">
            <a:avLst/>
          </a:prstGeom>
          <a:noFill/>
          <a:ln w="38100">
            <a:solidFill>
              <a:srgbClr val="640064"/>
            </a:solidFill>
          </a:ln>
        </p:spPr>
      </p:pic>
      <p:sp>
        <p:nvSpPr>
          <p:cNvPr id="35" name="TextBox 34"/>
          <p:cNvSpPr txBox="1"/>
          <p:nvPr/>
        </p:nvSpPr>
        <p:spPr>
          <a:xfrm>
            <a:off x="2890357" y="2976175"/>
            <a:ext cx="3891443" cy="1021556"/>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0">
            <a:schemeClr val="accent4"/>
          </a:lnRef>
          <a:fillRef idx="3">
            <a:schemeClr val="accent4"/>
          </a:fillRef>
          <a:effectRef idx="3">
            <a:schemeClr val="accent4"/>
          </a:effectRef>
          <a:fontRef idx="minor">
            <a:schemeClr val="lt1"/>
          </a:fontRef>
        </p:style>
        <p:txBody>
          <a:bodyPr wrap="square" rtlCol="0" anchor="ctr">
            <a:spAutoFit/>
          </a:bodyPr>
          <a:lstStyle/>
          <a:p>
            <a:r>
              <a:rPr lang="en-US" sz="1800" b="1" dirty="0" smtClean="0">
                <a:solidFill>
                  <a:schemeClr val="tx1"/>
                </a:solidFill>
                <a:latin typeface="Bookman Old Style" pitchFamily="18" charset="0"/>
                <a:cs typeface="Calibri" pitchFamily="34" charset="0"/>
              </a:rPr>
              <a:t>The matter which is present at a very high temperature like sun</a:t>
            </a:r>
            <a:endParaRPr lang="en-US" sz="1800" b="1" dirty="0">
              <a:solidFill>
                <a:schemeClr val="tx1"/>
              </a:solidFill>
              <a:latin typeface="Bookman Old Style" pitchFamily="18" charset="0"/>
              <a:cs typeface="Calibri" pitchFamily="34" charset="0"/>
            </a:endParaRPr>
          </a:p>
        </p:txBody>
      </p:sp>
      <p:sp>
        <p:nvSpPr>
          <p:cNvPr id="36" name="TextBox 35"/>
          <p:cNvSpPr txBox="1"/>
          <p:nvPr/>
        </p:nvSpPr>
        <p:spPr>
          <a:xfrm>
            <a:off x="5024182" y="2843697"/>
            <a:ext cx="3815018" cy="947253"/>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bg1"/>
                </a:solidFill>
              </a:defRPr>
            </a:lvl1pPr>
          </a:lstStyle>
          <a:p>
            <a:pPr algn="l"/>
            <a:r>
              <a:rPr lang="en-US" sz="1800" b="1" dirty="0">
                <a:solidFill>
                  <a:schemeClr val="tx1"/>
                </a:solidFill>
                <a:latin typeface="Bookman Old Style" pitchFamily="18" charset="0"/>
              </a:rPr>
              <a:t>Artificially created state of matter which is at a very low temperature</a:t>
            </a:r>
          </a:p>
        </p:txBody>
      </p:sp>
      <p:sp>
        <p:nvSpPr>
          <p:cNvPr id="37" name="TextBox 36"/>
          <p:cNvSpPr txBox="1"/>
          <p:nvPr/>
        </p:nvSpPr>
        <p:spPr>
          <a:xfrm>
            <a:off x="2339752" y="4299942"/>
            <a:ext cx="2743200" cy="646331"/>
          </a:xfrm>
          <a:prstGeom prst="rect">
            <a:avLst/>
          </a:prstGeom>
          <a:noFill/>
        </p:spPr>
        <p:txBody>
          <a:bodyPr wrap="square" rtlCol="0">
            <a:spAutoFit/>
          </a:bodyPr>
          <a:lstStyle/>
          <a:p>
            <a:pPr algn="ctr"/>
            <a:r>
              <a:rPr lang="en-US" b="1" dirty="0" smtClean="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rPr>
              <a:t>BOSE EINSTEIN</a:t>
            </a:r>
          </a:p>
          <a:p>
            <a:pPr algn="ctr"/>
            <a:r>
              <a:rPr lang="en-US" b="1" dirty="0" smtClean="0">
                <a:ln w="1905"/>
                <a:solidFill>
                  <a:srgbClr val="B917A2"/>
                </a:solidFill>
                <a:effectLst>
                  <a:glow rad="63500">
                    <a:schemeClr val="accent1">
                      <a:satMod val="175000"/>
                      <a:alpha val="40000"/>
                    </a:schemeClr>
                  </a:glow>
                  <a:innerShdw blurRad="69850" dist="43180" dir="5400000">
                    <a:srgbClr val="000000">
                      <a:alpha val="65000"/>
                    </a:srgbClr>
                  </a:innerShdw>
                </a:effectLst>
                <a:latin typeface="Bookman Old Style" pitchFamily="18" charset="0"/>
                <a:cs typeface="Calibri" pitchFamily="34" charset="0"/>
              </a:rPr>
              <a:t>condensate</a:t>
            </a:r>
          </a:p>
        </p:txBody>
      </p:sp>
      <p:grpSp>
        <p:nvGrpSpPr>
          <p:cNvPr id="38" name="Group 37"/>
          <p:cNvGrpSpPr/>
          <p:nvPr/>
        </p:nvGrpSpPr>
        <p:grpSpPr>
          <a:xfrm>
            <a:off x="5755902" y="691148"/>
            <a:ext cx="2964604" cy="747083"/>
            <a:chOff x="3726453" y="662220"/>
            <a:chExt cx="3039303" cy="747083"/>
          </a:xfrm>
        </p:grpSpPr>
        <p:sp>
          <p:nvSpPr>
            <p:cNvPr id="39" name="Rounded Rectangle 38"/>
            <p:cNvSpPr/>
            <p:nvPr/>
          </p:nvSpPr>
          <p:spPr>
            <a:xfrm>
              <a:off x="3726453" y="662220"/>
              <a:ext cx="3039303" cy="747083"/>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endParaRPr lang="en-US" dirty="0"/>
            </a:p>
          </p:txBody>
        </p:sp>
        <p:sp>
          <p:nvSpPr>
            <p:cNvPr id="40" name="TextBox 39"/>
            <p:cNvSpPr txBox="1"/>
            <p:nvPr/>
          </p:nvSpPr>
          <p:spPr>
            <a:xfrm>
              <a:off x="3883209" y="742622"/>
              <a:ext cx="2766072" cy="584775"/>
            </a:xfrm>
            <a:prstGeom prst="rect">
              <a:avLst/>
            </a:prstGeom>
            <a:noFill/>
          </p:spPr>
          <p:txBody>
            <a:bodyPr wrap="square" rtlCol="0">
              <a:spAutoFit/>
            </a:bodyPr>
            <a:lstStyle/>
            <a:p>
              <a:r>
                <a:rPr lang="en-US" b="1" dirty="0" smtClean="0">
                  <a:latin typeface="Bookman Old Style" pitchFamily="18" charset="0"/>
                </a:rPr>
                <a:t>Physically matter is classified in to 3 types.</a:t>
              </a:r>
              <a:endParaRPr lang="en-US" b="1" dirty="0">
                <a:latin typeface="Bookman Old Style" pitchFamily="18" charset="0"/>
              </a:endParaRPr>
            </a:p>
          </p:txBody>
        </p:sp>
      </p:grpSp>
      <p:grpSp>
        <p:nvGrpSpPr>
          <p:cNvPr id="41" name="Group 40"/>
          <p:cNvGrpSpPr/>
          <p:nvPr/>
        </p:nvGrpSpPr>
        <p:grpSpPr>
          <a:xfrm>
            <a:off x="6136865" y="686785"/>
            <a:ext cx="2473735" cy="1024498"/>
            <a:chOff x="4014069" y="668851"/>
            <a:chExt cx="2473735" cy="1024498"/>
          </a:xfrm>
        </p:grpSpPr>
        <p:sp>
          <p:nvSpPr>
            <p:cNvPr id="42" name="Rounded Rectangle 41"/>
            <p:cNvSpPr/>
            <p:nvPr/>
          </p:nvSpPr>
          <p:spPr>
            <a:xfrm>
              <a:off x="4014069" y="668851"/>
              <a:ext cx="2473735" cy="102449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800">
                <a:latin typeface="Bookwoman" pitchFamily="18" charset="0"/>
              </a:endParaRPr>
            </a:p>
          </p:txBody>
        </p:sp>
        <p:sp>
          <p:nvSpPr>
            <p:cNvPr id="43" name="TextBox 42"/>
            <p:cNvSpPr txBox="1"/>
            <p:nvPr/>
          </p:nvSpPr>
          <p:spPr>
            <a:xfrm>
              <a:off x="4026315" y="724588"/>
              <a:ext cx="2449243" cy="923330"/>
            </a:xfrm>
            <a:prstGeom prst="rect">
              <a:avLst/>
            </a:prstGeom>
            <a:noFill/>
            <a:effectLst/>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1800" b="1" dirty="0" smtClean="0">
                  <a:solidFill>
                    <a:schemeClr val="tx1"/>
                  </a:solidFill>
                  <a:latin typeface="Bookman Old Style" pitchFamily="18" charset="0"/>
                </a:rPr>
                <a:t>Matter can even exists in two more </a:t>
              </a:r>
            </a:p>
            <a:p>
              <a:r>
                <a:rPr lang="en-US" sz="1800" b="1" dirty="0" smtClean="0">
                  <a:solidFill>
                    <a:schemeClr val="tx1"/>
                  </a:solidFill>
                  <a:latin typeface="Bookman Old Style" pitchFamily="18" charset="0"/>
                </a:rPr>
                <a:t>states</a:t>
              </a:r>
              <a:endParaRPr lang="en-US" sz="1800" b="1" dirty="0">
                <a:solidFill>
                  <a:schemeClr val="tx1"/>
                </a:solidFill>
                <a:latin typeface="Bookman Old Style" pitchFamily="18" charset="0"/>
              </a:endParaRPr>
            </a:p>
          </p:txBody>
        </p:sp>
      </p:grpSp>
      <p:grpSp>
        <p:nvGrpSpPr>
          <p:cNvPr id="44" name="Group 43"/>
          <p:cNvGrpSpPr/>
          <p:nvPr/>
        </p:nvGrpSpPr>
        <p:grpSpPr>
          <a:xfrm>
            <a:off x="5371312" y="3119664"/>
            <a:ext cx="3171591" cy="824168"/>
            <a:chOff x="4081419" y="647410"/>
            <a:chExt cx="2329370" cy="944628"/>
          </a:xfrm>
        </p:grpSpPr>
        <p:sp>
          <p:nvSpPr>
            <p:cNvPr id="45" name="Rounded Rectangle 44"/>
            <p:cNvSpPr/>
            <p:nvPr/>
          </p:nvSpPr>
          <p:spPr>
            <a:xfrm>
              <a:off x="4081419" y="647410"/>
              <a:ext cx="2329370" cy="94462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6" name="TextBox 45"/>
            <p:cNvSpPr txBox="1"/>
            <p:nvPr/>
          </p:nvSpPr>
          <p:spPr>
            <a:xfrm>
              <a:off x="4108709" y="753615"/>
              <a:ext cx="2284453" cy="740798"/>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1800" b="1" dirty="0" smtClean="0">
                  <a:solidFill>
                    <a:schemeClr val="tx1"/>
                  </a:solidFill>
                  <a:latin typeface="Bookman Old Style" pitchFamily="18" charset="0"/>
                </a:rPr>
                <a:t>Let’s study solid, liquid and gases in detailed</a:t>
              </a:r>
              <a:endParaRPr lang="en-US" sz="1800" b="1" dirty="0">
                <a:solidFill>
                  <a:schemeClr val="tx1"/>
                </a:solidFill>
                <a:latin typeface="Bookman Old Style" pitchFamily="18" charset="0"/>
              </a:endParaRPr>
            </a:p>
          </p:txBody>
        </p:sp>
      </p:grpSp>
    </p:spTree>
    <p:extLst>
      <p:ext uri="{BB962C8B-B14F-4D97-AF65-F5344CB8AC3E}">
        <p14:creationId xmlns:p14="http://schemas.microsoft.com/office/powerpoint/2010/main" val="1201660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70" decel="100000"/>
                                        <p:tgtEl>
                                          <p:spTgt spid="2"/>
                                        </p:tgtEl>
                                      </p:cBhvr>
                                    </p:animEffect>
                                    <p:animScale>
                                      <p:cBhvr>
                                        <p:cTn id="8" dur="770" decel="100000"/>
                                        <p:tgtEl>
                                          <p:spTgt spid="2"/>
                                        </p:tgtEl>
                                      </p:cBhvr>
                                      <p:from x="10000" y="10000"/>
                                      <p:to x="200000" y="450000"/>
                                    </p:animScale>
                                    <p:animScale>
                                      <p:cBhvr>
                                        <p:cTn id="9" dur="1230" accel="100000" fill="hold">
                                          <p:stCondLst>
                                            <p:cond delay="770"/>
                                          </p:stCondLst>
                                        </p:cTn>
                                        <p:tgtEl>
                                          <p:spTgt spid="2"/>
                                        </p:tgtEl>
                                      </p:cBhvr>
                                      <p:from x="200000" y="450000"/>
                                      <p:to x="100000" y="100000"/>
                                    </p:animScale>
                                    <p:set>
                                      <p:cBhvr>
                                        <p:cTn id="10" dur="770" fill="hold"/>
                                        <p:tgtEl>
                                          <p:spTgt spid="2"/>
                                        </p:tgtEl>
                                        <p:attrNameLst>
                                          <p:attrName>ppt_x</p:attrName>
                                        </p:attrNameLst>
                                      </p:cBhvr>
                                      <p:to>
                                        <p:strVal val="(0.5)"/>
                                      </p:to>
                                    </p:set>
                                    <p:anim from="(0.5)" to="(#ppt_x)" calcmode="lin" valueType="num">
                                      <p:cBhvr>
                                        <p:cTn id="11" dur="1230" accel="100000" fill="hold">
                                          <p:stCondLst>
                                            <p:cond delay="770"/>
                                          </p:stCondLst>
                                        </p:cTn>
                                        <p:tgtEl>
                                          <p:spTgt spid="2"/>
                                        </p:tgtEl>
                                        <p:attrNameLst>
                                          <p:attrName>ppt_x</p:attrName>
                                        </p:attrNameLst>
                                      </p:cBhvr>
                                    </p:anim>
                                    <p:set>
                                      <p:cBhvr>
                                        <p:cTn id="12" dur="770" fill="hold"/>
                                        <p:tgtEl>
                                          <p:spTgt spid="2"/>
                                        </p:tgtEl>
                                        <p:attrNameLst>
                                          <p:attrName>ppt_y</p:attrName>
                                        </p:attrNameLst>
                                      </p:cBhvr>
                                      <p:to>
                                        <p:strVal val="(#ppt_y+0.4)"/>
                                      </p:to>
                                    </p:set>
                                    <p:anim from="(#ppt_y+0.4)" to="(#ppt_y)" calcmode="lin" valueType="num">
                                      <p:cBhvr>
                                        <p:cTn id="13" dur="1230" accel="100000" fill="hold">
                                          <p:stCondLst>
                                            <p:cond delay="770"/>
                                          </p:stCondLst>
                                        </p:cTn>
                                        <p:tgtEl>
                                          <p:spTgt spid="2"/>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left)">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8"/>
                                        </p:tgtEl>
                                      </p:cBhvr>
                                    </p:animEffect>
                                    <p:set>
                                      <p:cBhvr>
                                        <p:cTn id="23" dur="1" fill="hold">
                                          <p:stCondLst>
                                            <p:cond delay="999"/>
                                          </p:stCondLst>
                                        </p:cTn>
                                        <p:tgtEl>
                                          <p:spTgt spid="3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0"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edge">
                                      <p:cBhvr>
                                        <p:cTn id="28" dur="500"/>
                                        <p:tgtEl>
                                          <p:spTgt spid="31"/>
                                        </p:tgtEl>
                                      </p:cBhvr>
                                    </p:animEffect>
                                  </p:childTnLst>
                                </p:cTn>
                              </p:par>
                              <p:par>
                                <p:cTn id="29" presetID="23" presetClass="entr" presetSubtype="16"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edge">
                                      <p:cBhvr>
                                        <p:cTn id="37" dur="1000"/>
                                        <p:tgtEl>
                                          <p:spTgt spid="33"/>
                                        </p:tgtEl>
                                      </p:cBhvr>
                                    </p:animEffect>
                                  </p:childTnLst>
                                </p:cTn>
                              </p:par>
                              <p:par>
                                <p:cTn id="38" presetID="23" presetClass="entr" presetSubtype="16"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0"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edge">
                                      <p:cBhvr>
                                        <p:cTn id="46" dur="1000"/>
                                        <p:tgtEl>
                                          <p:spTgt spid="27"/>
                                        </p:tgtEl>
                                      </p:cBhvr>
                                    </p:animEffect>
                                  </p:childTnLst>
                                </p:cTn>
                              </p:par>
                              <p:par>
                                <p:cTn id="47" presetID="23" presetClass="entr" presetSubtype="16"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wipe(left)">
                                      <p:cBhvr>
                                        <p:cTn id="55" dur="500"/>
                                        <p:tgtEl>
                                          <p:spTgt spid="4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1000"/>
                                        <p:tgtEl>
                                          <p:spTgt spid="41"/>
                                        </p:tgtEl>
                                      </p:cBhvr>
                                    </p:animEffect>
                                    <p:set>
                                      <p:cBhvr>
                                        <p:cTn id="60" dur="1" fill="hold">
                                          <p:stCondLst>
                                            <p:cond delay="999"/>
                                          </p:stCondLst>
                                        </p:cTn>
                                        <p:tgtEl>
                                          <p:spTgt spid="4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0"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edge">
                                      <p:cBhvr>
                                        <p:cTn id="65" dur="1000"/>
                                        <p:tgtEl>
                                          <p:spTgt spid="30"/>
                                        </p:tgtEl>
                                      </p:cBhvr>
                                    </p:animEffect>
                                  </p:childTnLst>
                                </p:cTn>
                              </p:par>
                              <p:par>
                                <p:cTn id="66" presetID="23" presetClass="entr" presetSubtype="16"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p:cTn id="68" dur="500" fill="hold"/>
                                        <p:tgtEl>
                                          <p:spTgt spid="29"/>
                                        </p:tgtEl>
                                        <p:attrNameLst>
                                          <p:attrName>ppt_w</p:attrName>
                                        </p:attrNameLst>
                                      </p:cBhvr>
                                      <p:tavLst>
                                        <p:tav tm="0">
                                          <p:val>
                                            <p:fltVal val="0"/>
                                          </p:val>
                                        </p:tav>
                                        <p:tav tm="100000">
                                          <p:val>
                                            <p:strVal val="#ppt_w"/>
                                          </p:val>
                                        </p:tav>
                                      </p:tavLst>
                                    </p:anim>
                                    <p:anim calcmode="lin" valueType="num">
                                      <p:cBhvr>
                                        <p:cTn id="69"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left)">
                                      <p:cBhvr>
                                        <p:cTn id="74" dur="500"/>
                                        <p:tgtEl>
                                          <p:spTgt spid="3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1000"/>
                                        <p:tgtEl>
                                          <p:spTgt spid="35"/>
                                        </p:tgtEl>
                                      </p:cBhvr>
                                    </p:animEffect>
                                    <p:set>
                                      <p:cBhvr>
                                        <p:cTn id="79" dur="1" fill="hold">
                                          <p:stCondLst>
                                            <p:cond delay="999"/>
                                          </p:stCondLst>
                                        </p:cTn>
                                        <p:tgtEl>
                                          <p:spTgt spid="3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1000"/>
                                        <p:tgtEl>
                                          <p:spTgt spid="3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34"/>
                                        </p:tgtEl>
                                      </p:cBhvr>
                                    </p:animEffect>
                                    <p:set>
                                      <p:cBhvr>
                                        <p:cTn id="89" dur="1" fill="hold">
                                          <p:stCondLst>
                                            <p:cond delay="499"/>
                                          </p:stCondLst>
                                        </p:cTn>
                                        <p:tgtEl>
                                          <p:spTgt spid="3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0" presetClass="entr" presetSubtype="0"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edge">
                                      <p:cBhvr>
                                        <p:cTn id="94" dur="1000"/>
                                        <p:tgtEl>
                                          <p:spTgt spid="28"/>
                                        </p:tgtEl>
                                      </p:cBhvr>
                                    </p:animEffect>
                                  </p:childTnLst>
                                </p:cTn>
                              </p:par>
                              <p:par>
                                <p:cTn id="95" presetID="23" presetClass="entr" presetSubtype="16"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cBhvr>
                                        <p:cTn id="97" dur="500" fill="hold"/>
                                        <p:tgtEl>
                                          <p:spTgt spid="37"/>
                                        </p:tgtEl>
                                        <p:attrNameLst>
                                          <p:attrName>ppt_w</p:attrName>
                                        </p:attrNameLst>
                                      </p:cBhvr>
                                      <p:tavLst>
                                        <p:tav tm="0">
                                          <p:val>
                                            <p:fltVal val="0"/>
                                          </p:val>
                                        </p:tav>
                                        <p:tav tm="100000">
                                          <p:val>
                                            <p:strVal val="#ppt_w"/>
                                          </p:val>
                                        </p:tav>
                                      </p:tavLst>
                                    </p:anim>
                                    <p:anim calcmode="lin" valueType="num">
                                      <p:cBhvr>
                                        <p:cTn id="98"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left)">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1000"/>
                                        <p:tgtEl>
                                          <p:spTgt spid="36"/>
                                        </p:tgtEl>
                                      </p:cBhvr>
                                    </p:animEffect>
                                    <p:set>
                                      <p:cBhvr>
                                        <p:cTn id="108" dur="1" fill="hold">
                                          <p:stCondLst>
                                            <p:cond delay="999"/>
                                          </p:stCondLst>
                                        </p:cTn>
                                        <p:tgtEl>
                                          <p:spTgt spid="3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wipe(left)">
                                      <p:cBhvr>
                                        <p:cTn id="113" dur="500"/>
                                        <p:tgtEl>
                                          <p:spTgt spid="4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nodeType="clickEffect">
                                  <p:stCondLst>
                                    <p:cond delay="0"/>
                                  </p:stCondLst>
                                  <p:childTnLst>
                                    <p:animEffect transition="out" filter="fade">
                                      <p:cBhvr>
                                        <p:cTn id="117" dur="1000"/>
                                        <p:tgtEl>
                                          <p:spTgt spid="44"/>
                                        </p:tgtEl>
                                      </p:cBhvr>
                                    </p:animEffect>
                                    <p:set>
                                      <p:cBhvr>
                                        <p:cTn id="118" dur="1" fill="hold">
                                          <p:stCondLst>
                                            <p:cond delay="9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p:bldP spid="25" grpId="0"/>
      <p:bldP spid="26" grpId="0"/>
      <p:bldP spid="27" grpId="0" animBg="1"/>
      <p:bldP spid="28" grpId="0" animBg="1"/>
      <p:bldP spid="29" grpId="0"/>
      <p:bldP spid="30" grpId="0" animBg="1"/>
      <p:bldP spid="33" grpId="0" animBg="1"/>
      <p:bldP spid="35" grpId="0" animBg="1"/>
      <p:bldP spid="35" grpId="1" animBg="1"/>
      <p:bldP spid="36" grpId="0" animBg="1"/>
      <p:bldP spid="36" grpId="1" animBg="1"/>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9</a:t>
            </a:r>
            <a:endParaRPr lang="en-US" sz="2800" dirty="0">
              <a:latin typeface="Algerian" panose="04020705040A02060702" pitchFamily="82" charset="0"/>
            </a:endParaRPr>
          </a:p>
        </p:txBody>
      </p:sp>
      <p:sp>
        <p:nvSpPr>
          <p:cNvPr id="6" name="Title 7"/>
          <p:cNvSpPr txBox="1">
            <a:spLocks/>
          </p:cNvSpPr>
          <p:nvPr/>
        </p:nvSpPr>
        <p:spPr bwMode="auto">
          <a:xfrm>
            <a:off x="806019" y="2419350"/>
            <a:ext cx="6204381" cy="87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Solid </a:t>
            </a:r>
            <a:r>
              <a:rPr lang="en-US" altLang="en-US" sz="2400" dirty="0" smtClean="0">
                <a:solidFill>
                  <a:srgbClr val="FF6600"/>
                </a:solidFill>
                <a:latin typeface="Bookman Old Style" pitchFamily="18" charset="0"/>
              </a:rPr>
              <a:t>state of matter</a:t>
            </a:r>
          </a:p>
          <a:p>
            <a:pPr marL="342900" indent="-342900">
              <a:buFont typeface="Arial" pitchFamily="34" charset="0"/>
              <a:buChar char="•"/>
            </a:pPr>
            <a:r>
              <a:rPr lang="en-US" altLang="en-US" sz="2400" dirty="0" smtClean="0">
                <a:solidFill>
                  <a:srgbClr val="FF6600"/>
                </a:solidFill>
                <a:latin typeface="Bookman Old Style" pitchFamily="18" charset="0"/>
              </a:rPr>
              <a:t>Properties of solid state of matter</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07373844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582967" y="285750"/>
            <a:ext cx="2183611" cy="400110"/>
          </a:xfrm>
          <a:prstGeom prst="rect">
            <a:avLst/>
          </a:prstGeom>
          <a:solidFill>
            <a:srgbClr val="3B0076"/>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smtClean="0">
                <a:ln w="1905"/>
                <a:solidFill>
                  <a:srgbClr val="FFFF00"/>
                </a:solidFill>
                <a:latin typeface="Bookman Old Style" pitchFamily="18" charset="0"/>
                <a:cs typeface="Calibri" pitchFamily="34" charset="0"/>
              </a:rPr>
              <a:t>SOLID STATE :</a:t>
            </a:r>
            <a:endParaRPr lang="en-US" sz="2000" b="1" dirty="0">
              <a:ln w="1905"/>
              <a:solidFill>
                <a:srgbClr val="FFFF00"/>
              </a:solidFill>
              <a:latin typeface="Bookman Old Style" pitchFamily="18" charset="0"/>
              <a:cs typeface="Calibri" pitchFamily="34" charset="0"/>
            </a:endParaRPr>
          </a:p>
        </p:txBody>
      </p:sp>
      <p:sp>
        <p:nvSpPr>
          <p:cNvPr id="32" name="TextBox 31"/>
          <p:cNvSpPr txBox="1"/>
          <p:nvPr/>
        </p:nvSpPr>
        <p:spPr>
          <a:xfrm>
            <a:off x="5486400" y="1581150"/>
            <a:ext cx="2360765" cy="338554"/>
          </a:xfrm>
          <a:prstGeom prst="rect">
            <a:avLst/>
          </a:prstGeom>
          <a:noFill/>
        </p:spPr>
        <p:txBody>
          <a:bodyPr wrap="square" rtlCol="0">
            <a:spAutoFit/>
          </a:bodyPr>
          <a:lstStyle/>
          <a:p>
            <a:r>
              <a:rPr lang="en-US" sz="1600" b="1" dirty="0" smtClean="0">
                <a:ln w="1905"/>
                <a:solidFill>
                  <a:srgbClr val="512373"/>
                </a:solidFill>
                <a:effectLst>
                  <a:innerShdw blurRad="69850" dist="43180" dir="5400000">
                    <a:srgbClr val="000000">
                      <a:alpha val="65000"/>
                    </a:srgbClr>
                  </a:innerShdw>
                </a:effectLst>
                <a:latin typeface="Bookman Old Style" pitchFamily="18" charset="0"/>
                <a:cs typeface="Calibri" pitchFamily="34" charset="0"/>
              </a:rPr>
              <a:t>Structure of solid</a:t>
            </a:r>
            <a:endParaRPr lang="en-US" sz="1600" b="1" dirty="0">
              <a:ln w="1905"/>
              <a:solidFill>
                <a:srgbClr val="512373"/>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33" name="Rounded Rectangle 32"/>
          <p:cNvSpPr/>
          <p:nvPr/>
        </p:nvSpPr>
        <p:spPr>
          <a:xfrm>
            <a:off x="5791567" y="407110"/>
            <a:ext cx="1509185" cy="1225104"/>
          </a:xfrm>
          <a:prstGeom prst="roundRect">
            <a:avLst/>
          </a:prstGeom>
          <a:blipFill>
            <a:blip r:embed="rId2" cstate="print"/>
            <a:stretch>
              <a:fillRect/>
            </a:stretch>
          </a:blipFill>
          <a:ln>
            <a:no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cs typeface="Calibri" pitchFamily="34" charset="0"/>
            </a:endParaRPr>
          </a:p>
        </p:txBody>
      </p:sp>
      <p:sp>
        <p:nvSpPr>
          <p:cNvPr id="34" name="TextBox 33"/>
          <p:cNvSpPr txBox="1"/>
          <p:nvPr/>
        </p:nvSpPr>
        <p:spPr>
          <a:xfrm>
            <a:off x="543744" y="674117"/>
            <a:ext cx="3886200" cy="400110"/>
          </a:xfrm>
          <a:prstGeom prst="rect">
            <a:avLst/>
          </a:prstGeom>
          <a:noFill/>
        </p:spPr>
        <p:txBody>
          <a:bodyPr wrap="square" rtlCol="0">
            <a:spAutoFit/>
          </a:bodyPr>
          <a:lstStyle/>
          <a:p>
            <a:r>
              <a:rPr lang="en-US" sz="2000" b="1" dirty="0" smtClean="0">
                <a:ln w="1905"/>
                <a:solidFill>
                  <a:srgbClr val="0000FF"/>
                </a:solidFill>
                <a:effectLst>
                  <a:innerShdw blurRad="69850" dist="43180" dir="5400000">
                    <a:srgbClr val="000000">
                      <a:alpha val="65000"/>
                    </a:srgbClr>
                  </a:innerShdw>
                </a:effectLst>
                <a:latin typeface="Bookman Old Style" pitchFamily="18" charset="0"/>
                <a:cs typeface="Calibri" pitchFamily="34" charset="0"/>
              </a:rPr>
              <a:t>Properties of Solid :</a:t>
            </a:r>
            <a:endParaRPr lang="en-US" sz="2000" b="1" dirty="0">
              <a:ln w="1905"/>
              <a:solidFill>
                <a:srgbClr val="0000FF"/>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35" name="TextBox 34"/>
          <p:cNvSpPr txBox="1"/>
          <p:nvPr/>
        </p:nvSpPr>
        <p:spPr>
          <a:xfrm>
            <a:off x="763594" y="1157268"/>
            <a:ext cx="4841738" cy="33855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 Solids have Definite </a:t>
            </a:r>
            <a:r>
              <a:rPr lang="en-US" sz="1600" b="1" cap="all"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shape</a:t>
            </a:r>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 and </a:t>
            </a:r>
            <a:r>
              <a:rPr lang="en-US" sz="1600" b="1" cap="all"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volume</a:t>
            </a:r>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a:t>
            </a:r>
            <a:endParaRPr lang="en-US" sz="1600" b="1" dirty="0">
              <a:ln w="1905"/>
              <a:solidFill>
                <a:schemeClr val="bg1"/>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36" name="Flowchart: Connector 35"/>
          <p:cNvSpPr/>
          <p:nvPr/>
        </p:nvSpPr>
        <p:spPr>
          <a:xfrm>
            <a:off x="615752" y="1271414"/>
            <a:ext cx="152400" cy="15240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lnSpc>
                <a:spcPct val="200000"/>
              </a:lnSpc>
            </a:pPr>
            <a:endParaRPr lang="en-US">
              <a:latin typeface="Bookman Old Style" pitchFamily="18" charset="0"/>
              <a:cs typeface="Calibri" pitchFamily="34" charset="0"/>
            </a:endParaRPr>
          </a:p>
        </p:txBody>
      </p:sp>
      <p:sp>
        <p:nvSpPr>
          <p:cNvPr id="37" name="TextBox 36"/>
          <p:cNvSpPr txBox="1"/>
          <p:nvPr/>
        </p:nvSpPr>
        <p:spPr>
          <a:xfrm>
            <a:off x="763593" y="1600250"/>
            <a:ext cx="4211624" cy="33855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Solids are almost INCOMPRESSIBLE</a:t>
            </a:r>
            <a:endParaRPr lang="en-US" sz="1600" b="1" dirty="0">
              <a:ln w="1905"/>
              <a:solidFill>
                <a:schemeClr val="bg1"/>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38" name="Flowchart: Connector 37"/>
          <p:cNvSpPr/>
          <p:nvPr/>
        </p:nvSpPr>
        <p:spPr>
          <a:xfrm>
            <a:off x="615752" y="1699971"/>
            <a:ext cx="152400" cy="15240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lnSpc>
                <a:spcPct val="200000"/>
              </a:lnSpc>
            </a:pPr>
            <a:endParaRPr lang="en-US">
              <a:latin typeface="Bookman Old Style" pitchFamily="18" charset="0"/>
              <a:cs typeface="Calibri" pitchFamily="34" charset="0"/>
            </a:endParaRPr>
          </a:p>
        </p:txBody>
      </p:sp>
      <p:sp>
        <p:nvSpPr>
          <p:cNvPr id="39" name="TextBox 38"/>
          <p:cNvSpPr txBox="1"/>
          <p:nvPr/>
        </p:nvSpPr>
        <p:spPr>
          <a:xfrm>
            <a:off x="763593" y="2043232"/>
            <a:ext cx="2146941" cy="33855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Solids are RIGID.</a:t>
            </a:r>
            <a:endParaRPr lang="en-US" sz="1600" b="1" dirty="0">
              <a:ln w="1905"/>
              <a:solidFill>
                <a:schemeClr val="bg1"/>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40" name="Flowchart: Connector 39"/>
          <p:cNvSpPr/>
          <p:nvPr/>
        </p:nvSpPr>
        <p:spPr>
          <a:xfrm>
            <a:off x="615752" y="2128528"/>
            <a:ext cx="152400" cy="15240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lnSpc>
                <a:spcPct val="200000"/>
              </a:lnSpc>
            </a:pPr>
            <a:endParaRPr lang="en-US">
              <a:latin typeface="Bookman Old Style" pitchFamily="18" charset="0"/>
              <a:cs typeface="Calibri" pitchFamily="34" charset="0"/>
            </a:endParaRPr>
          </a:p>
        </p:txBody>
      </p:sp>
      <p:sp>
        <p:nvSpPr>
          <p:cNvPr id="41" name="TextBox 40"/>
          <p:cNvSpPr txBox="1"/>
          <p:nvPr/>
        </p:nvSpPr>
        <p:spPr>
          <a:xfrm>
            <a:off x="763593" y="2486214"/>
            <a:ext cx="3086051" cy="33855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Some Solids are ELASTIC.</a:t>
            </a:r>
            <a:endParaRPr lang="en-US" sz="1600" b="1" dirty="0">
              <a:ln w="1905"/>
              <a:solidFill>
                <a:schemeClr val="bg1"/>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42" name="Flowchart: Connector 41"/>
          <p:cNvSpPr/>
          <p:nvPr/>
        </p:nvSpPr>
        <p:spPr>
          <a:xfrm>
            <a:off x="615752" y="2567133"/>
            <a:ext cx="152400" cy="15240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lnSpc>
                <a:spcPct val="200000"/>
              </a:lnSpc>
            </a:pPr>
            <a:endParaRPr lang="en-US">
              <a:latin typeface="Bookman Old Style" pitchFamily="18" charset="0"/>
              <a:cs typeface="Calibri" pitchFamily="34" charset="0"/>
            </a:endParaRPr>
          </a:p>
        </p:txBody>
      </p:sp>
      <p:pic>
        <p:nvPicPr>
          <p:cNvPr id="43" name="Picture 3" descr="E:\PPT Presentations\IX_English Medium\Chemistry\Images\rubber band.jpg"/>
          <p:cNvPicPr>
            <a:picLocks noChangeAspect="1" noChangeArrowheads="1"/>
          </p:cNvPicPr>
          <p:nvPr/>
        </p:nvPicPr>
        <p:blipFill>
          <a:blip r:embed="rId3" cstate="print"/>
          <a:srcRect/>
          <a:stretch>
            <a:fillRect/>
          </a:stretch>
        </p:blipFill>
        <p:spPr bwMode="auto">
          <a:xfrm>
            <a:off x="3544615" y="3613151"/>
            <a:ext cx="1103585" cy="1015999"/>
          </a:xfrm>
          <a:prstGeom prst="roundRect">
            <a:avLst/>
          </a:prstGeom>
          <a:noFill/>
        </p:spPr>
      </p:pic>
      <p:grpSp>
        <p:nvGrpSpPr>
          <p:cNvPr id="44" name="Group 43"/>
          <p:cNvGrpSpPr/>
          <p:nvPr/>
        </p:nvGrpSpPr>
        <p:grpSpPr>
          <a:xfrm>
            <a:off x="2653990" y="1155944"/>
            <a:ext cx="2984810" cy="1452954"/>
            <a:chOff x="4001700" y="834752"/>
            <a:chExt cx="2984810" cy="1452954"/>
          </a:xfrm>
        </p:grpSpPr>
        <p:sp>
          <p:nvSpPr>
            <p:cNvPr id="45" name="Rounded Rectangle 44"/>
            <p:cNvSpPr/>
            <p:nvPr/>
          </p:nvSpPr>
          <p:spPr>
            <a:xfrm>
              <a:off x="4040728" y="834752"/>
              <a:ext cx="2945782" cy="145295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46" name="TextBox 45"/>
            <p:cNvSpPr txBox="1"/>
            <p:nvPr/>
          </p:nvSpPr>
          <p:spPr>
            <a:xfrm>
              <a:off x="4001700" y="997494"/>
              <a:ext cx="2794600" cy="1077218"/>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 Particles </a:t>
              </a:r>
              <a:r>
                <a:rPr lang="en-US"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of solid are closely packed</a:t>
              </a:r>
            </a:p>
            <a:p>
              <a:pPr algn="ctr"/>
              <a:r>
                <a:rPr lang="en-US"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together. They cannot move much</a:t>
              </a:r>
              <a:r>
                <a:rPr lang="en-US" dirty="0">
                  <a:ln w="18415" cmpd="sng">
                    <a:solidFill>
                      <a:srgbClr val="FFFFFF"/>
                    </a:solidFill>
                    <a:prstDash val="solid"/>
                  </a:ln>
                  <a:solidFill>
                    <a:schemeClr val="tx1"/>
                  </a:solidFill>
                  <a:effectLst>
                    <a:outerShdw blurRad="63500" dir="3600000" algn="tl" rotWithShape="0">
                      <a:srgbClr val="000000">
                        <a:alpha val="70000"/>
                      </a:srgbClr>
                    </a:outerShdw>
                  </a:effectLst>
                  <a:latin typeface="Bookman Old Style" pitchFamily="18" charset="0"/>
                  <a:cs typeface="Calibri" pitchFamily="34" charset="0"/>
                </a:rPr>
                <a:t>.</a:t>
              </a:r>
              <a:endParaRPr lang="en-US"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endParaRPr>
            </a:p>
          </p:txBody>
        </p:sp>
      </p:grpSp>
      <p:grpSp>
        <p:nvGrpSpPr>
          <p:cNvPr id="47" name="Group 46"/>
          <p:cNvGrpSpPr/>
          <p:nvPr/>
        </p:nvGrpSpPr>
        <p:grpSpPr>
          <a:xfrm>
            <a:off x="3787737" y="1962150"/>
            <a:ext cx="3580109" cy="1024179"/>
            <a:chOff x="3673645" y="1022526"/>
            <a:chExt cx="3580109" cy="1024179"/>
          </a:xfrm>
        </p:grpSpPr>
        <p:sp>
          <p:nvSpPr>
            <p:cNvPr id="48" name="Rounded Rectangle 47"/>
            <p:cNvSpPr/>
            <p:nvPr/>
          </p:nvSpPr>
          <p:spPr>
            <a:xfrm>
              <a:off x="3673645" y="1022526"/>
              <a:ext cx="3580109" cy="1024179"/>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49" name="TextBox 48"/>
            <p:cNvSpPr txBox="1"/>
            <p:nvPr/>
          </p:nvSpPr>
          <p:spPr>
            <a:xfrm>
              <a:off x="3735552" y="1233330"/>
              <a:ext cx="3511374"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 </a:t>
              </a:r>
              <a:r>
                <a:rPr lang="en-US"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T</a:t>
              </a:r>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heir volume does not change by any outside force.</a:t>
              </a:r>
              <a:endParaRPr lang="en-US"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endParaRPr>
            </a:p>
          </p:txBody>
        </p:sp>
      </p:grpSp>
      <p:grpSp>
        <p:nvGrpSpPr>
          <p:cNvPr id="50" name="Group 49"/>
          <p:cNvGrpSpPr/>
          <p:nvPr/>
        </p:nvGrpSpPr>
        <p:grpSpPr>
          <a:xfrm>
            <a:off x="607670" y="2569128"/>
            <a:ext cx="3702394" cy="845071"/>
            <a:chOff x="3402004" y="834752"/>
            <a:chExt cx="3702394" cy="845071"/>
          </a:xfrm>
        </p:grpSpPr>
        <p:sp>
          <p:nvSpPr>
            <p:cNvPr id="51" name="Rounded Rectangle 50"/>
            <p:cNvSpPr/>
            <p:nvPr/>
          </p:nvSpPr>
          <p:spPr>
            <a:xfrm>
              <a:off x="3458392" y="834752"/>
              <a:ext cx="3646006" cy="84507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52" name="TextBox 51"/>
            <p:cNvSpPr txBox="1"/>
            <p:nvPr/>
          </p:nvSpPr>
          <p:spPr>
            <a:xfrm>
              <a:off x="3402004" y="953950"/>
              <a:ext cx="3667462"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 Their shape does not change by any external force.</a:t>
              </a:r>
              <a:endParaRPr lang="en-US"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endParaRPr>
            </a:p>
          </p:txBody>
        </p:sp>
      </p:grpSp>
      <p:grpSp>
        <p:nvGrpSpPr>
          <p:cNvPr id="53" name="Group 52"/>
          <p:cNvGrpSpPr/>
          <p:nvPr/>
        </p:nvGrpSpPr>
        <p:grpSpPr>
          <a:xfrm>
            <a:off x="1886904" y="3152045"/>
            <a:ext cx="3481376" cy="1241927"/>
            <a:chOff x="4102964" y="936579"/>
            <a:chExt cx="3481376" cy="1241927"/>
          </a:xfrm>
        </p:grpSpPr>
        <p:sp>
          <p:nvSpPr>
            <p:cNvPr id="54" name="Rounded Rectangle 53"/>
            <p:cNvSpPr/>
            <p:nvPr/>
          </p:nvSpPr>
          <p:spPr>
            <a:xfrm>
              <a:off x="4102964" y="936579"/>
              <a:ext cx="3385184" cy="1241927"/>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55" name="TextBox 54"/>
            <p:cNvSpPr txBox="1"/>
            <p:nvPr/>
          </p:nvSpPr>
          <p:spPr>
            <a:xfrm>
              <a:off x="4237852" y="1008548"/>
              <a:ext cx="3346488" cy="1077218"/>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Some solids do change their shapes when force is applied and regain their shape when force is removed.</a:t>
              </a:r>
              <a:endParaRPr lang="en-US"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endParaRPr>
            </a:p>
          </p:txBody>
        </p:sp>
      </p:grpSp>
      <p:sp>
        <p:nvSpPr>
          <p:cNvPr id="57" name="TextBox 56"/>
          <p:cNvSpPr txBox="1"/>
          <p:nvPr/>
        </p:nvSpPr>
        <p:spPr>
          <a:xfrm>
            <a:off x="763593" y="2929196"/>
            <a:ext cx="2146941" cy="338554"/>
          </a:xfrm>
          <a:prstGeom prst="rect">
            <a:avLst/>
          </a:prstGeom>
          <a:solidFill>
            <a:srgbClr val="640064"/>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 </a:t>
            </a:r>
            <a:r>
              <a:rPr lang="en-US" sz="1600" b="1" dirty="0" err="1"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Eg</a:t>
            </a:r>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 Rubber band</a:t>
            </a:r>
            <a:endParaRPr lang="en-US" sz="1600" b="1" dirty="0">
              <a:ln w="1905"/>
              <a:solidFill>
                <a:schemeClr val="bg1"/>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58" name="TextBox 57"/>
          <p:cNvSpPr txBox="1"/>
          <p:nvPr/>
        </p:nvSpPr>
        <p:spPr>
          <a:xfrm>
            <a:off x="763593" y="3372178"/>
            <a:ext cx="3046407" cy="33855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Some Solids are PLASTIC.</a:t>
            </a:r>
            <a:endParaRPr lang="en-US" sz="1600" b="1" dirty="0">
              <a:ln w="1905"/>
              <a:solidFill>
                <a:schemeClr val="bg1"/>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59" name="Flowchart: Connector 58"/>
          <p:cNvSpPr/>
          <p:nvPr/>
        </p:nvSpPr>
        <p:spPr>
          <a:xfrm>
            <a:off x="615752" y="3454391"/>
            <a:ext cx="152400" cy="15240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lnSpc>
                <a:spcPct val="200000"/>
              </a:lnSpc>
            </a:pPr>
            <a:endParaRPr lang="en-US">
              <a:latin typeface="Bookman Old Style" pitchFamily="18" charset="0"/>
              <a:cs typeface="Calibri" pitchFamily="34" charset="0"/>
            </a:endParaRPr>
          </a:p>
        </p:txBody>
      </p:sp>
      <p:sp>
        <p:nvSpPr>
          <p:cNvPr id="60" name="TextBox 59"/>
          <p:cNvSpPr txBox="1"/>
          <p:nvPr/>
        </p:nvSpPr>
        <p:spPr>
          <a:xfrm>
            <a:off x="763593" y="3815160"/>
            <a:ext cx="2002985" cy="338554"/>
          </a:xfrm>
          <a:prstGeom prst="rect">
            <a:avLst/>
          </a:prstGeom>
          <a:solidFill>
            <a:srgbClr val="640064"/>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err="1"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E.g</a:t>
            </a:r>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 clay &amp; dough</a:t>
            </a:r>
            <a:endParaRPr lang="en-US" sz="1600" b="1" dirty="0">
              <a:ln w="1905"/>
              <a:solidFill>
                <a:schemeClr val="bg1"/>
              </a:solidFill>
              <a:effectLst>
                <a:innerShdw blurRad="69850" dist="43180" dir="5400000">
                  <a:srgbClr val="000000">
                    <a:alpha val="65000"/>
                  </a:srgbClr>
                </a:innerShdw>
              </a:effectLst>
              <a:latin typeface="Bookman Old Style" pitchFamily="18" charset="0"/>
              <a:cs typeface="Calibri" pitchFamily="34" charset="0"/>
            </a:endParaRPr>
          </a:p>
        </p:txBody>
      </p:sp>
      <p:pic>
        <p:nvPicPr>
          <p:cNvPr id="62" name="Picture 5" descr="E:\PPT Presentations\IX_English Medium\Chemistry\Images\if3ihe copy.jpg"/>
          <p:cNvPicPr>
            <a:picLocks noChangeAspect="1" noChangeArrowheads="1"/>
          </p:cNvPicPr>
          <p:nvPr/>
        </p:nvPicPr>
        <p:blipFill>
          <a:blip r:embed="rId4" cstate="print"/>
          <a:srcRect t="16667" b="13333"/>
          <a:stretch>
            <a:fillRect/>
          </a:stretch>
        </p:blipFill>
        <p:spPr bwMode="auto">
          <a:xfrm>
            <a:off x="3581400" y="3956400"/>
            <a:ext cx="1012750" cy="913467"/>
          </a:xfrm>
          <a:prstGeom prst="roundRect">
            <a:avLst/>
          </a:prstGeom>
          <a:noFill/>
          <a:ln>
            <a:solidFill>
              <a:schemeClr val="tx1"/>
            </a:solidFill>
          </a:ln>
        </p:spPr>
      </p:pic>
      <p:pic>
        <p:nvPicPr>
          <p:cNvPr id="63" name="Picture 62" descr="titanium_flat_rod.summ.jpg"/>
          <p:cNvPicPr>
            <a:picLocks noChangeAspect="1"/>
          </p:cNvPicPr>
          <p:nvPr/>
        </p:nvPicPr>
        <p:blipFill>
          <a:blip r:embed="rId5" cstate="print">
            <a:clrChange>
              <a:clrFrom>
                <a:srgbClr val="FFFFFF"/>
              </a:clrFrom>
              <a:clrTo>
                <a:srgbClr val="FFFFFF">
                  <a:alpha val="0"/>
                </a:srgbClr>
              </a:clrTo>
            </a:clrChange>
          </a:blip>
          <a:srcRect/>
          <a:stretch>
            <a:fillRect/>
          </a:stretch>
        </p:blipFill>
        <p:spPr>
          <a:xfrm>
            <a:off x="3725868" y="3003814"/>
            <a:ext cx="1066800" cy="238125"/>
          </a:xfrm>
          <a:prstGeom prst="rect">
            <a:avLst/>
          </a:prstGeom>
        </p:spPr>
      </p:pic>
      <p:pic>
        <p:nvPicPr>
          <p:cNvPr id="64" name="Picture 83" descr="Hammer-02-june"/>
          <p:cNvPicPr>
            <a:picLocks noChangeAspect="1" noChangeArrowheads="1" noCrop="1"/>
          </p:cNvPicPr>
          <p:nvPr/>
        </p:nvPicPr>
        <p:blipFill>
          <a:blip r:embed="rId6" cstate="print"/>
          <a:stretch>
            <a:fillRect/>
          </a:stretch>
        </p:blipFill>
        <p:spPr bwMode="auto">
          <a:xfrm>
            <a:off x="4058995" y="1632214"/>
            <a:ext cx="1648073" cy="1522178"/>
          </a:xfrm>
          <a:prstGeom prst="rect">
            <a:avLst/>
          </a:prstGeom>
          <a:noFill/>
          <a:ln w="9525">
            <a:noFill/>
            <a:miter lim="800000"/>
            <a:headEnd/>
            <a:tailEnd/>
          </a:ln>
        </p:spPr>
      </p:pic>
      <p:grpSp>
        <p:nvGrpSpPr>
          <p:cNvPr id="65" name="Group 64"/>
          <p:cNvGrpSpPr/>
          <p:nvPr/>
        </p:nvGrpSpPr>
        <p:grpSpPr>
          <a:xfrm>
            <a:off x="4695824" y="2190750"/>
            <a:ext cx="3451264" cy="1179778"/>
            <a:chOff x="3953404" y="1042084"/>
            <a:chExt cx="3451264" cy="1179778"/>
          </a:xfrm>
        </p:grpSpPr>
        <p:sp>
          <p:nvSpPr>
            <p:cNvPr id="66" name="Rounded Rectangle 65"/>
            <p:cNvSpPr/>
            <p:nvPr/>
          </p:nvSpPr>
          <p:spPr>
            <a:xfrm>
              <a:off x="3953404" y="1042084"/>
              <a:ext cx="3385184" cy="117977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67" name="TextBox 66"/>
            <p:cNvSpPr txBox="1"/>
            <p:nvPr/>
          </p:nvSpPr>
          <p:spPr>
            <a:xfrm>
              <a:off x="4058180" y="1107866"/>
              <a:ext cx="3346488" cy="1077218"/>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Some solids do change their shapes when force is applied and does not regain their shape when force is removed.</a:t>
              </a:r>
              <a:endParaRPr lang="en-US"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endParaRPr>
            </a:p>
          </p:txBody>
        </p:sp>
      </p:grpSp>
      <p:pic>
        <p:nvPicPr>
          <p:cNvPr id="68" name="Picture 6" descr="C:\Users\vedika\Desktop\images.jpg"/>
          <p:cNvPicPr>
            <a:picLocks noChangeAspect="1" noChangeArrowheads="1"/>
          </p:cNvPicPr>
          <p:nvPr/>
        </p:nvPicPr>
        <p:blipFill>
          <a:blip r:embed="rId7"/>
          <a:srcRect/>
          <a:stretch>
            <a:fillRect/>
          </a:stretch>
        </p:blipFill>
        <p:spPr bwMode="auto">
          <a:xfrm>
            <a:off x="3733800" y="1998186"/>
            <a:ext cx="2419350" cy="1885950"/>
          </a:xfrm>
          <a:prstGeom prst="rect">
            <a:avLst/>
          </a:prstGeom>
          <a:noFill/>
        </p:spPr>
      </p:pic>
      <p:pic>
        <p:nvPicPr>
          <p:cNvPr id="73" name="Picture 4" descr="C:\Users\vedika\Desktop\free-vector-pen-clip-art_113570_Pen_clip_art_hight.png"/>
          <p:cNvPicPr>
            <a:picLocks noChangeAspect="1" noChangeArrowheads="1"/>
          </p:cNvPicPr>
          <p:nvPr/>
        </p:nvPicPr>
        <p:blipFill>
          <a:blip r:embed="rId8" cstate="print"/>
          <a:srcRect/>
          <a:stretch>
            <a:fillRect/>
          </a:stretch>
        </p:blipFill>
        <p:spPr bwMode="auto">
          <a:xfrm>
            <a:off x="4800600" y="2660772"/>
            <a:ext cx="1066799" cy="1175739"/>
          </a:xfrm>
          <a:prstGeom prst="rect">
            <a:avLst/>
          </a:prstGeom>
          <a:noFill/>
        </p:spPr>
      </p:pic>
      <p:sp>
        <p:nvSpPr>
          <p:cNvPr id="74" name="TextBox 73"/>
          <p:cNvSpPr txBox="1"/>
          <p:nvPr/>
        </p:nvSpPr>
        <p:spPr>
          <a:xfrm>
            <a:off x="3429000" y="3943350"/>
            <a:ext cx="3237782" cy="400110"/>
          </a:xfrm>
          <a:prstGeom prst="rect">
            <a:avLst/>
          </a:prstGeom>
          <a:noFill/>
        </p:spPr>
        <p:txBody>
          <a:bodyPr wrap="square" rtlCol="0">
            <a:spAutoFit/>
          </a:bodyPr>
          <a:lstStyle/>
          <a:p>
            <a:r>
              <a:rPr lang="en-US" sz="2000" b="1"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rPr>
              <a:t>Distinct boundaries</a:t>
            </a:r>
            <a:endParaRPr lang="en-US" sz="2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endParaRPr>
          </a:p>
        </p:txBody>
      </p:sp>
      <p:sp>
        <p:nvSpPr>
          <p:cNvPr id="75" name="TextBox 74"/>
          <p:cNvSpPr txBox="1"/>
          <p:nvPr/>
        </p:nvSpPr>
        <p:spPr>
          <a:xfrm>
            <a:off x="399970" y="3823848"/>
            <a:ext cx="3449674" cy="400110"/>
          </a:xfrm>
          <a:prstGeom prst="rect">
            <a:avLst/>
          </a:prstGeom>
          <a:noFill/>
        </p:spPr>
        <p:txBody>
          <a:bodyPr wrap="square" rtlCol="0">
            <a:spAutoFit/>
          </a:bodyPr>
          <a:lstStyle/>
          <a:p>
            <a:r>
              <a:rPr lang="en-US" sz="2000" b="1"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rPr>
              <a:t>Definite shape</a:t>
            </a:r>
            <a:endParaRPr lang="en-US" sz="2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endParaRPr>
          </a:p>
        </p:txBody>
      </p:sp>
      <p:pic>
        <p:nvPicPr>
          <p:cNvPr id="76" name="Picture 2" descr="C:\Users\vedika\Desktop\1320.jpg"/>
          <p:cNvPicPr>
            <a:picLocks noChangeAspect="1" noChangeArrowheads="1"/>
          </p:cNvPicPr>
          <p:nvPr/>
        </p:nvPicPr>
        <p:blipFill>
          <a:blip r:embed="rId9"/>
          <a:srcRect r="48810"/>
          <a:stretch>
            <a:fillRect/>
          </a:stretch>
        </p:blipFill>
        <p:spPr bwMode="auto">
          <a:xfrm>
            <a:off x="914400" y="2266950"/>
            <a:ext cx="1239886" cy="1647030"/>
          </a:xfrm>
          <a:prstGeom prst="rect">
            <a:avLst/>
          </a:prstGeom>
          <a:noFill/>
        </p:spPr>
      </p:pic>
      <p:pic>
        <p:nvPicPr>
          <p:cNvPr id="77" name="Picture 3" descr="C:\Users\vedika\Desktop\Hanbo.jpeg"/>
          <p:cNvPicPr>
            <a:picLocks noChangeAspect="1" noChangeArrowheads="1"/>
          </p:cNvPicPr>
          <p:nvPr/>
        </p:nvPicPr>
        <p:blipFill>
          <a:blip r:embed="rId10"/>
          <a:srcRect/>
          <a:stretch>
            <a:fillRect/>
          </a:stretch>
        </p:blipFill>
        <p:spPr bwMode="auto">
          <a:xfrm rot="3600000">
            <a:off x="1828800" y="1964226"/>
            <a:ext cx="1524000" cy="2571750"/>
          </a:xfrm>
          <a:prstGeom prst="rect">
            <a:avLst/>
          </a:prstGeom>
          <a:noFill/>
        </p:spPr>
      </p:pic>
      <p:pic>
        <p:nvPicPr>
          <p:cNvPr id="78" name="Picture 2" descr="C:\Users\vedika\Desktop\9781593371456_0066_001.jpg"/>
          <p:cNvPicPr>
            <a:picLocks noChangeAspect="1" noChangeArrowheads="1"/>
          </p:cNvPicPr>
          <p:nvPr/>
        </p:nvPicPr>
        <p:blipFill>
          <a:blip r:embed="rId11"/>
          <a:stretch>
            <a:fillRect/>
          </a:stretch>
        </p:blipFill>
        <p:spPr bwMode="auto">
          <a:xfrm>
            <a:off x="838200" y="2553168"/>
            <a:ext cx="457200" cy="1237782"/>
          </a:xfrm>
          <a:prstGeom prst="rect">
            <a:avLst/>
          </a:prstGeom>
          <a:noFill/>
        </p:spPr>
      </p:pic>
      <p:pic>
        <p:nvPicPr>
          <p:cNvPr id="79" name="Picture 2" descr="C:\Users\vedika\Desktop\9781593371456_0066_001.jpg"/>
          <p:cNvPicPr>
            <a:picLocks noChangeAspect="1" noChangeArrowheads="1"/>
          </p:cNvPicPr>
          <p:nvPr/>
        </p:nvPicPr>
        <p:blipFill>
          <a:blip r:embed="rId11"/>
          <a:stretch>
            <a:fillRect/>
          </a:stretch>
        </p:blipFill>
        <p:spPr bwMode="auto">
          <a:xfrm flipH="1">
            <a:off x="3733800" y="2419350"/>
            <a:ext cx="457200" cy="1237782"/>
          </a:xfrm>
          <a:prstGeom prst="rect">
            <a:avLst/>
          </a:prstGeom>
          <a:noFill/>
        </p:spPr>
      </p:pic>
      <p:sp>
        <p:nvSpPr>
          <p:cNvPr id="80" name="TextBox 79"/>
          <p:cNvSpPr txBox="1"/>
          <p:nvPr/>
        </p:nvSpPr>
        <p:spPr>
          <a:xfrm>
            <a:off x="519555" y="3648730"/>
            <a:ext cx="6172200" cy="400110"/>
          </a:xfrm>
          <a:prstGeom prst="rect">
            <a:avLst/>
          </a:prstGeom>
          <a:noFill/>
        </p:spPr>
        <p:txBody>
          <a:bodyPr wrap="square" rtlCol="0">
            <a:spAutoFit/>
          </a:bodyPr>
          <a:lstStyle/>
          <a:p>
            <a:r>
              <a:rPr lang="en-US" sz="2000" b="1"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rPr>
              <a:t>Negligible compressibility</a:t>
            </a:r>
            <a:endParaRPr lang="en-US" sz="2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endParaRPr>
          </a:p>
        </p:txBody>
      </p:sp>
      <p:sp>
        <p:nvSpPr>
          <p:cNvPr id="85" name="Rounded Rectangle 84"/>
          <p:cNvSpPr/>
          <p:nvPr/>
        </p:nvSpPr>
        <p:spPr>
          <a:xfrm>
            <a:off x="993475" y="852507"/>
            <a:ext cx="4197828" cy="779707"/>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86" name="TextBox 85"/>
          <p:cNvSpPr txBox="1"/>
          <p:nvPr/>
        </p:nvSpPr>
        <p:spPr>
          <a:xfrm>
            <a:off x="1000303" y="1047750"/>
            <a:ext cx="4057172" cy="338554"/>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1. Space between the particles least </a:t>
            </a:r>
          </a:p>
        </p:txBody>
      </p:sp>
      <p:sp>
        <p:nvSpPr>
          <p:cNvPr id="87" name="TextBox 86"/>
          <p:cNvSpPr txBox="1"/>
          <p:nvPr/>
        </p:nvSpPr>
        <p:spPr>
          <a:xfrm>
            <a:off x="1096199" y="924639"/>
            <a:ext cx="4009201"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marL="280988" indent="-280988"/>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2. Force of attraction between the particles is maximum. </a:t>
            </a:r>
          </a:p>
        </p:txBody>
      </p:sp>
      <p:sp>
        <p:nvSpPr>
          <p:cNvPr id="89" name="TextBox 88"/>
          <p:cNvSpPr txBox="1"/>
          <p:nvPr/>
        </p:nvSpPr>
        <p:spPr>
          <a:xfrm>
            <a:off x="1013455" y="953947"/>
            <a:ext cx="4235017"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marL="339725" indent="-339725"/>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3.	The kinetic energy of the particles is least.</a:t>
            </a:r>
          </a:p>
        </p:txBody>
      </p:sp>
      <p:sp>
        <p:nvSpPr>
          <p:cNvPr id="90" name="TextBox 89"/>
          <p:cNvSpPr txBox="1"/>
          <p:nvPr/>
        </p:nvSpPr>
        <p:spPr>
          <a:xfrm>
            <a:off x="1987379" y="2782706"/>
            <a:ext cx="2228871" cy="71087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800" b="1">
                <a:solidFill>
                  <a:schemeClr val="tx1"/>
                </a:solidFill>
                <a:latin typeface="Bookman Old Style" pitchFamily="18" charset="0"/>
              </a:defRPr>
            </a:lvl1pPr>
          </a:lstStyle>
          <a:p>
            <a:endParaRPr lang="en-US" dirty="0"/>
          </a:p>
        </p:txBody>
      </p:sp>
      <p:sp>
        <p:nvSpPr>
          <p:cNvPr id="3" name="Rectangle 2"/>
          <p:cNvSpPr/>
          <p:nvPr/>
        </p:nvSpPr>
        <p:spPr>
          <a:xfrm>
            <a:off x="2028130" y="2849910"/>
            <a:ext cx="2182797" cy="584775"/>
          </a:xfrm>
          <a:prstGeom prst="rect">
            <a:avLst/>
          </a:prstGeom>
        </p:spPr>
        <p:txBody>
          <a:bodyPr wrap="square">
            <a:spAutoFit/>
          </a:bodyPr>
          <a:lstStyle/>
          <a:p>
            <a:r>
              <a:rPr lang="en-US" b="1" dirty="0" smtClean="0">
                <a:latin typeface="Bookman Old Style" pitchFamily="18" charset="0"/>
                <a:cs typeface="Calibri" pitchFamily="34" charset="0"/>
              </a:rPr>
              <a:t>UNBENDING AND INFLEXIBLE.</a:t>
            </a:r>
            <a:endParaRPr lang="en-US" b="1" dirty="0">
              <a:latin typeface="Bookman Old Style" pitchFamily="18" charset="0"/>
              <a:cs typeface="Calibri" pitchFamily="34" charset="0"/>
            </a:endParaRPr>
          </a:p>
        </p:txBody>
      </p:sp>
      <p:pic>
        <p:nvPicPr>
          <p:cNvPr id="1026" name="Picture 2" descr="D:\welsh_green_rockery_main.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13120" y="3376196"/>
            <a:ext cx="2011680" cy="14363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chrome_steel_ro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92458" y="3333750"/>
            <a:ext cx="2491740" cy="14524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595897" y="3234636"/>
            <a:ext cx="2171210" cy="162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78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85" decel="100000"/>
                                        <p:tgtEl>
                                          <p:spTgt spid="31"/>
                                        </p:tgtEl>
                                      </p:cBhvr>
                                    </p:animEffect>
                                    <p:animScale>
                                      <p:cBhvr>
                                        <p:cTn id="8" dur="385" decel="100000"/>
                                        <p:tgtEl>
                                          <p:spTgt spid="31"/>
                                        </p:tgtEl>
                                      </p:cBhvr>
                                      <p:from x="10000" y="10000"/>
                                      <p:to x="200000" y="450000"/>
                                    </p:animScale>
                                    <p:animScale>
                                      <p:cBhvr>
                                        <p:cTn id="9" dur="615" accel="100000" fill="hold">
                                          <p:stCondLst>
                                            <p:cond delay="385"/>
                                          </p:stCondLst>
                                        </p:cTn>
                                        <p:tgtEl>
                                          <p:spTgt spid="31"/>
                                        </p:tgtEl>
                                      </p:cBhvr>
                                      <p:from x="200000" y="450000"/>
                                      <p:to x="100000" y="100000"/>
                                    </p:animScale>
                                    <p:set>
                                      <p:cBhvr>
                                        <p:cTn id="10" dur="385" fill="hold"/>
                                        <p:tgtEl>
                                          <p:spTgt spid="31"/>
                                        </p:tgtEl>
                                        <p:attrNameLst>
                                          <p:attrName>ppt_x</p:attrName>
                                        </p:attrNameLst>
                                      </p:cBhvr>
                                      <p:to>
                                        <p:strVal val="(0.5)"/>
                                      </p:to>
                                    </p:set>
                                    <p:anim from="(0.5)" to="(#ppt_x)" calcmode="lin" valueType="num">
                                      <p:cBhvr>
                                        <p:cTn id="11" dur="615" accel="100000" fill="hold">
                                          <p:stCondLst>
                                            <p:cond delay="385"/>
                                          </p:stCondLst>
                                        </p:cTn>
                                        <p:tgtEl>
                                          <p:spTgt spid="31"/>
                                        </p:tgtEl>
                                        <p:attrNameLst>
                                          <p:attrName>ppt_x</p:attrName>
                                        </p:attrNameLst>
                                      </p:cBhvr>
                                    </p:anim>
                                    <p:set>
                                      <p:cBhvr>
                                        <p:cTn id="12" dur="385" fill="hold"/>
                                        <p:tgtEl>
                                          <p:spTgt spid="31"/>
                                        </p:tgtEl>
                                        <p:attrNameLst>
                                          <p:attrName>ppt_y</p:attrName>
                                        </p:attrNameLst>
                                      </p:cBhvr>
                                      <p:to>
                                        <p:strVal val="(#ppt_y+0.4)"/>
                                      </p:to>
                                    </p:set>
                                    <p:anim from="(#ppt_y+0.4)" to="(#ppt_y)" calcmode="lin" valueType="num">
                                      <p:cBhvr>
                                        <p:cTn id="13" dur="615" accel="100000" fill="hold">
                                          <p:stCondLst>
                                            <p:cond delay="385"/>
                                          </p:stCondLst>
                                        </p:cTn>
                                        <p:tgtEl>
                                          <p:spTgt spid="31"/>
                                        </p:tgtEl>
                                        <p:attrNameLst>
                                          <p:attrName>ppt_y</p:attrName>
                                        </p:attrNameLst>
                                      </p:cBhvr>
                                    </p:anim>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2000"/>
                                        <p:tgtEl>
                                          <p:spTgt spid="33"/>
                                        </p:tgtEl>
                                      </p:cBhvr>
                                    </p:animEffect>
                                  </p:childTnLst>
                                </p:cTn>
                              </p:par>
                              <p:par>
                                <p:cTn id="17" presetID="23" presetClass="entr" presetSubtype="16"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1000" fill="hold"/>
                                        <p:tgtEl>
                                          <p:spTgt spid="32"/>
                                        </p:tgtEl>
                                        <p:attrNameLst>
                                          <p:attrName>ppt_w</p:attrName>
                                        </p:attrNameLst>
                                      </p:cBhvr>
                                      <p:tavLst>
                                        <p:tav tm="0">
                                          <p:val>
                                            <p:fltVal val="0"/>
                                          </p:val>
                                        </p:tav>
                                        <p:tav tm="100000">
                                          <p:val>
                                            <p:strVal val="#ppt_w"/>
                                          </p:val>
                                        </p:tav>
                                      </p:tavLst>
                                    </p:anim>
                                    <p:anim calcmode="lin" valueType="num">
                                      <p:cBhvr>
                                        <p:cTn id="20" dur="10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wipe(left)">
                                      <p:cBhvr>
                                        <p:cTn id="25" dur="500"/>
                                        <p:tgtEl>
                                          <p:spTgt spid="8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wipe(left)">
                                      <p:cBhvr>
                                        <p:cTn id="28" dur="500"/>
                                        <p:tgtEl>
                                          <p:spTgt spid="8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86"/>
                                        </p:tgtEl>
                                      </p:cBhvr>
                                    </p:animEffect>
                                    <p:set>
                                      <p:cBhvr>
                                        <p:cTn id="33" dur="1" fill="hold">
                                          <p:stCondLst>
                                            <p:cond delay="499"/>
                                          </p:stCondLst>
                                        </p:cTn>
                                        <p:tgtEl>
                                          <p:spTgt spid="8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87"/>
                                        </p:tgtEl>
                                      </p:cBhvr>
                                    </p:animEffect>
                                    <p:set>
                                      <p:cBhvr>
                                        <p:cTn id="43" dur="1" fill="hold">
                                          <p:stCondLst>
                                            <p:cond delay="499"/>
                                          </p:stCondLst>
                                        </p:cTn>
                                        <p:tgtEl>
                                          <p:spTgt spid="8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wipe(left)">
                                      <p:cBhvr>
                                        <p:cTn id="48" dur="5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89"/>
                                        </p:tgtEl>
                                      </p:cBhvr>
                                    </p:animEffect>
                                    <p:set>
                                      <p:cBhvr>
                                        <p:cTn id="53" dur="1" fill="hold">
                                          <p:stCondLst>
                                            <p:cond delay="499"/>
                                          </p:stCondLst>
                                        </p:cTn>
                                        <p:tgtEl>
                                          <p:spTgt spid="8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5"/>
                                        </p:tgtEl>
                                      </p:cBhvr>
                                    </p:animEffect>
                                    <p:set>
                                      <p:cBhvr>
                                        <p:cTn id="56" dur="1" fill="hold">
                                          <p:stCondLst>
                                            <p:cond delay="499"/>
                                          </p:stCondLst>
                                        </p:cTn>
                                        <p:tgtEl>
                                          <p:spTgt spid="8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p:cTn id="61" dur="500" fill="hold"/>
                                        <p:tgtEl>
                                          <p:spTgt spid="44"/>
                                        </p:tgtEl>
                                        <p:attrNameLst>
                                          <p:attrName>ppt_w</p:attrName>
                                        </p:attrNameLst>
                                      </p:cBhvr>
                                      <p:tavLst>
                                        <p:tav tm="0">
                                          <p:val>
                                            <p:fltVal val="0"/>
                                          </p:val>
                                        </p:tav>
                                        <p:tav tm="100000">
                                          <p:val>
                                            <p:strVal val="#ppt_w"/>
                                          </p:val>
                                        </p:tav>
                                      </p:tavLst>
                                    </p:anim>
                                    <p:anim calcmode="lin" valueType="num">
                                      <p:cBhvr>
                                        <p:cTn id="62" dur="500" fill="hold"/>
                                        <p:tgtEl>
                                          <p:spTgt spid="44"/>
                                        </p:tgtEl>
                                        <p:attrNameLst>
                                          <p:attrName>ppt_h</p:attrName>
                                        </p:attrNameLst>
                                      </p:cBhvr>
                                      <p:tavLst>
                                        <p:tav tm="0">
                                          <p:val>
                                            <p:fltVal val="0"/>
                                          </p:val>
                                        </p:tav>
                                        <p:tav tm="100000">
                                          <p:val>
                                            <p:strVal val="#ppt_h"/>
                                          </p:val>
                                        </p:tav>
                                      </p:tavLst>
                                    </p:anim>
                                    <p:animEffect transition="in" filter="fade">
                                      <p:cBhvr>
                                        <p:cTn id="63" dur="500"/>
                                        <p:tgtEl>
                                          <p:spTgt spid="4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1000"/>
                                        <p:tgtEl>
                                          <p:spTgt spid="44"/>
                                        </p:tgtEl>
                                      </p:cBhvr>
                                    </p:animEffect>
                                    <p:set>
                                      <p:cBhvr>
                                        <p:cTn id="68" dur="1" fill="hold">
                                          <p:stCondLst>
                                            <p:cond delay="999"/>
                                          </p:stCondLst>
                                        </p:cTn>
                                        <p:tgtEl>
                                          <p:spTgt spid="4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4">
                                            <p:txEl>
                                              <p:pRg st="0" end="0"/>
                                            </p:txEl>
                                          </p:spTgt>
                                        </p:tgtEl>
                                        <p:attrNameLst>
                                          <p:attrName>style.visibility</p:attrName>
                                        </p:attrNameLst>
                                      </p:cBhvr>
                                      <p:to>
                                        <p:strVal val="visible"/>
                                      </p:to>
                                    </p:set>
                                    <p:animEffect transition="in" filter="wipe(left)">
                                      <p:cBhvr>
                                        <p:cTn id="73" dur="1000"/>
                                        <p:tgtEl>
                                          <p:spTgt spid="34">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1000"/>
                                        <p:tgtEl>
                                          <p:spTgt spid="36"/>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left)">
                                      <p:cBhvr>
                                        <p:cTn id="81" dur="500"/>
                                        <p:tgtEl>
                                          <p:spTgt spid="3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par>
                                <p:cTn id="87" presetID="10" presetClass="entr" presetSubtype="0" fill="hold" nodeType="with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fade">
                                      <p:cBhvr>
                                        <p:cTn id="89" dur="500"/>
                                        <p:tgtEl>
                                          <p:spTgt spid="68"/>
                                        </p:tgtEl>
                                      </p:cBhvr>
                                    </p:animEffect>
                                  </p:childTnLst>
                                </p:cTn>
                              </p:par>
                            </p:childTnLst>
                          </p:cTn>
                        </p:par>
                      </p:childTnLst>
                    </p:cTn>
                  </p:par>
                  <p:par>
                    <p:cTn id="90" fill="hold">
                      <p:stCondLst>
                        <p:cond delay="indefinite"/>
                      </p:stCondLst>
                      <p:childTnLst>
                        <p:par>
                          <p:cTn id="91" fill="hold">
                            <p:stCondLst>
                              <p:cond delay="0"/>
                            </p:stCondLst>
                            <p:childTnLst>
                              <p:par>
                                <p:cTn id="92" presetID="51" presetClass="entr" presetSubtype="0" fill="hold" grpId="0" nodeType="click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770" decel="100000"/>
                                        <p:tgtEl>
                                          <p:spTgt spid="74"/>
                                        </p:tgtEl>
                                      </p:cBhvr>
                                    </p:animEffect>
                                    <p:animScale>
                                      <p:cBhvr>
                                        <p:cTn id="95" dur="770" decel="100000"/>
                                        <p:tgtEl>
                                          <p:spTgt spid="74"/>
                                        </p:tgtEl>
                                      </p:cBhvr>
                                      <p:from x="10000" y="10000"/>
                                      <p:to x="200000" y="450000"/>
                                    </p:animScale>
                                    <p:animScale>
                                      <p:cBhvr>
                                        <p:cTn id="96" dur="1230" accel="100000" fill="hold">
                                          <p:stCondLst>
                                            <p:cond delay="770"/>
                                          </p:stCondLst>
                                        </p:cTn>
                                        <p:tgtEl>
                                          <p:spTgt spid="74"/>
                                        </p:tgtEl>
                                      </p:cBhvr>
                                      <p:from x="200000" y="450000"/>
                                      <p:to x="100000" y="100000"/>
                                    </p:animScale>
                                    <p:set>
                                      <p:cBhvr>
                                        <p:cTn id="97" dur="770" fill="hold"/>
                                        <p:tgtEl>
                                          <p:spTgt spid="74"/>
                                        </p:tgtEl>
                                        <p:attrNameLst>
                                          <p:attrName>ppt_x</p:attrName>
                                        </p:attrNameLst>
                                      </p:cBhvr>
                                      <p:to>
                                        <p:strVal val="(0.5)"/>
                                      </p:to>
                                    </p:set>
                                    <p:anim from="(0.5)" to="(#ppt_x)" calcmode="lin" valueType="num">
                                      <p:cBhvr>
                                        <p:cTn id="98" dur="1230" accel="100000" fill="hold">
                                          <p:stCondLst>
                                            <p:cond delay="770"/>
                                          </p:stCondLst>
                                        </p:cTn>
                                        <p:tgtEl>
                                          <p:spTgt spid="74"/>
                                        </p:tgtEl>
                                        <p:attrNameLst>
                                          <p:attrName>ppt_x</p:attrName>
                                        </p:attrNameLst>
                                      </p:cBhvr>
                                    </p:anim>
                                    <p:set>
                                      <p:cBhvr>
                                        <p:cTn id="99" dur="770" fill="hold"/>
                                        <p:tgtEl>
                                          <p:spTgt spid="74"/>
                                        </p:tgtEl>
                                        <p:attrNameLst>
                                          <p:attrName>ppt_y</p:attrName>
                                        </p:attrNameLst>
                                      </p:cBhvr>
                                      <p:to>
                                        <p:strVal val="(#ppt_y+0.4)"/>
                                      </p:to>
                                    </p:set>
                                    <p:anim from="(#ppt_y+0.4)" to="(#ppt_y)" calcmode="lin" valueType="num">
                                      <p:cBhvr>
                                        <p:cTn id="100" dur="1230" accel="100000" fill="hold">
                                          <p:stCondLst>
                                            <p:cond delay="770"/>
                                          </p:stCondLst>
                                        </p:cTn>
                                        <p:tgtEl>
                                          <p:spTgt spid="74"/>
                                        </p:tgtEl>
                                        <p:attrNameLst>
                                          <p:attrName>ppt_y</p:attrName>
                                        </p:attrNameLst>
                                      </p:cBhvr>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fade">
                                      <p:cBhvr>
                                        <p:cTn id="105" dur="500"/>
                                        <p:tgtEl>
                                          <p:spTgt spid="7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75"/>
                                        </p:tgtEl>
                                        <p:attrNameLst>
                                          <p:attrName>style.visibility</p:attrName>
                                        </p:attrNameLst>
                                      </p:cBhvr>
                                      <p:to>
                                        <p:strVal val="visible"/>
                                      </p:to>
                                    </p:set>
                                    <p:animEffect transition="in" filter="wipe(left)">
                                      <p:cBhvr>
                                        <p:cTn id="110" dur="500"/>
                                        <p:tgtEl>
                                          <p:spTgt spid="75"/>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68"/>
                                        </p:tgtEl>
                                      </p:cBhvr>
                                    </p:animEffect>
                                    <p:set>
                                      <p:cBhvr>
                                        <p:cTn id="115" dur="1" fill="hold">
                                          <p:stCondLst>
                                            <p:cond delay="499"/>
                                          </p:stCondLst>
                                        </p:cTn>
                                        <p:tgtEl>
                                          <p:spTgt spid="68"/>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74"/>
                                        </p:tgtEl>
                                      </p:cBhvr>
                                    </p:animEffect>
                                    <p:set>
                                      <p:cBhvr>
                                        <p:cTn id="121" dur="1" fill="hold">
                                          <p:stCondLst>
                                            <p:cond delay="499"/>
                                          </p:stCondLst>
                                        </p:cTn>
                                        <p:tgtEl>
                                          <p:spTgt spid="74"/>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76"/>
                                        </p:tgtEl>
                                      </p:cBhvr>
                                    </p:animEffect>
                                    <p:set>
                                      <p:cBhvr>
                                        <p:cTn id="124" dur="1" fill="hold">
                                          <p:stCondLst>
                                            <p:cond delay="499"/>
                                          </p:stCondLst>
                                        </p:cTn>
                                        <p:tgtEl>
                                          <p:spTgt spid="76"/>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75"/>
                                        </p:tgtEl>
                                      </p:cBhvr>
                                    </p:animEffect>
                                    <p:set>
                                      <p:cBhvr>
                                        <p:cTn id="127" dur="1" fill="hold">
                                          <p:stCondLst>
                                            <p:cond delay="499"/>
                                          </p:stCondLst>
                                        </p:cTn>
                                        <p:tgtEl>
                                          <p:spTgt spid="75"/>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37"/>
                                        </p:tgtEl>
                                        <p:attrNameLst>
                                          <p:attrName>style.visibility</p:attrName>
                                        </p:attrNameLst>
                                      </p:cBhvr>
                                      <p:to>
                                        <p:strVal val="visible"/>
                                      </p:to>
                                    </p:set>
                                    <p:animEffect transition="in" filter="wipe(left)">
                                      <p:cBhvr>
                                        <p:cTn id="132" dur="500"/>
                                        <p:tgtEl>
                                          <p:spTgt spid="3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38"/>
                                        </p:tgtEl>
                                        <p:attrNameLst>
                                          <p:attrName>style.visibility</p:attrName>
                                        </p:attrNameLst>
                                      </p:cBhvr>
                                      <p:to>
                                        <p:strVal val="visible"/>
                                      </p:to>
                                    </p:set>
                                    <p:animEffect transition="in" filter="fade">
                                      <p:cBhvr>
                                        <p:cTn id="135" dur="1000"/>
                                        <p:tgtEl>
                                          <p:spTgt spid="38"/>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77"/>
                                        </p:tgtEl>
                                        <p:attrNameLst>
                                          <p:attrName>style.visibility</p:attrName>
                                        </p:attrNameLst>
                                      </p:cBhvr>
                                      <p:to>
                                        <p:strVal val="visible"/>
                                      </p:to>
                                    </p:set>
                                    <p:animEffect transition="in" filter="fade">
                                      <p:cBhvr>
                                        <p:cTn id="140" dur="500"/>
                                        <p:tgtEl>
                                          <p:spTgt spid="77"/>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35" presetClass="path" presetSubtype="0" repeatCount="3000" accel="50000" decel="50000" autoRev="1" fill="hold" nodeType="clickEffect">
                                  <p:stCondLst>
                                    <p:cond delay="0"/>
                                  </p:stCondLst>
                                  <p:childTnLst>
                                    <p:animMotion origin="layout" path="M 0.00521 0.00277 L -0.01771 4.07407E-6 " pathEditMode="relative" rAng="0" ptsTypes="AA">
                                      <p:cBhvr>
                                        <p:cTn id="150" dur="1000" fill="hold"/>
                                        <p:tgtEl>
                                          <p:spTgt spid="79"/>
                                        </p:tgtEl>
                                        <p:attrNameLst>
                                          <p:attrName>ppt_x</p:attrName>
                                          <p:attrName>ppt_y</p:attrName>
                                        </p:attrNameLst>
                                      </p:cBhvr>
                                      <p:rCtr x="-1100" y="-100"/>
                                    </p:animMotion>
                                  </p:childTnLst>
                                </p:cTn>
                              </p:par>
                              <p:par>
                                <p:cTn id="151" presetID="35" presetClass="path" presetSubtype="0" repeatCount="3000" accel="50000" decel="50000" autoRev="1" fill="hold" nodeType="withEffect">
                                  <p:stCondLst>
                                    <p:cond delay="0"/>
                                  </p:stCondLst>
                                  <p:childTnLst>
                                    <p:animMotion origin="layout" path="M 0.00312 0.00115 L 0.025 4.07407E-6 " pathEditMode="relative" rAng="0" ptsTypes="AA">
                                      <p:cBhvr>
                                        <p:cTn id="152" dur="1000" fill="hold"/>
                                        <p:tgtEl>
                                          <p:spTgt spid="78"/>
                                        </p:tgtEl>
                                        <p:attrNameLst>
                                          <p:attrName>ppt_x</p:attrName>
                                          <p:attrName>ppt_y</p:attrName>
                                        </p:attrNameLst>
                                      </p:cBhvr>
                                      <p:rCtr x="1100" y="-100"/>
                                    </p:animMotion>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80"/>
                                        </p:tgtEl>
                                        <p:attrNameLst>
                                          <p:attrName>style.visibility</p:attrName>
                                        </p:attrNameLst>
                                      </p:cBhvr>
                                      <p:to>
                                        <p:strVal val="visible"/>
                                      </p:to>
                                    </p:set>
                                    <p:animEffect transition="in" filter="wipe(left)">
                                      <p:cBhvr>
                                        <p:cTn id="157" dur="500"/>
                                        <p:tgtEl>
                                          <p:spTgt spid="80"/>
                                        </p:tgtEl>
                                      </p:cBhvr>
                                    </p:animEffect>
                                  </p:childTnLst>
                                </p:cTn>
                              </p:par>
                            </p:childTnLst>
                          </p:cTn>
                        </p:par>
                      </p:childTnLst>
                    </p:cTn>
                  </p:par>
                  <p:par>
                    <p:cTn id="158" fill="hold">
                      <p:stCondLst>
                        <p:cond delay="indefinite"/>
                      </p:stCondLst>
                      <p:childTnLst>
                        <p:par>
                          <p:cTn id="159" fill="hold">
                            <p:stCondLst>
                              <p:cond delay="0"/>
                            </p:stCondLst>
                            <p:childTnLst>
                              <p:par>
                                <p:cTn id="160" presetID="53" presetClass="entr" presetSubtype="0" fill="hold" nodeType="clickEffect">
                                  <p:stCondLst>
                                    <p:cond delay="0"/>
                                  </p:stCondLst>
                                  <p:childTnLst>
                                    <p:set>
                                      <p:cBhvr>
                                        <p:cTn id="161" dur="1" fill="hold">
                                          <p:stCondLst>
                                            <p:cond delay="0"/>
                                          </p:stCondLst>
                                        </p:cTn>
                                        <p:tgtEl>
                                          <p:spTgt spid="47"/>
                                        </p:tgtEl>
                                        <p:attrNameLst>
                                          <p:attrName>style.visibility</p:attrName>
                                        </p:attrNameLst>
                                      </p:cBhvr>
                                      <p:to>
                                        <p:strVal val="visible"/>
                                      </p:to>
                                    </p:set>
                                    <p:anim calcmode="lin" valueType="num">
                                      <p:cBhvr>
                                        <p:cTn id="162" dur="500" fill="hold"/>
                                        <p:tgtEl>
                                          <p:spTgt spid="47"/>
                                        </p:tgtEl>
                                        <p:attrNameLst>
                                          <p:attrName>ppt_w</p:attrName>
                                        </p:attrNameLst>
                                      </p:cBhvr>
                                      <p:tavLst>
                                        <p:tav tm="0">
                                          <p:val>
                                            <p:fltVal val="0"/>
                                          </p:val>
                                        </p:tav>
                                        <p:tav tm="100000">
                                          <p:val>
                                            <p:strVal val="#ppt_w"/>
                                          </p:val>
                                        </p:tav>
                                      </p:tavLst>
                                    </p:anim>
                                    <p:anim calcmode="lin" valueType="num">
                                      <p:cBhvr>
                                        <p:cTn id="163" dur="500" fill="hold"/>
                                        <p:tgtEl>
                                          <p:spTgt spid="47"/>
                                        </p:tgtEl>
                                        <p:attrNameLst>
                                          <p:attrName>ppt_h</p:attrName>
                                        </p:attrNameLst>
                                      </p:cBhvr>
                                      <p:tavLst>
                                        <p:tav tm="0">
                                          <p:val>
                                            <p:fltVal val="0"/>
                                          </p:val>
                                        </p:tav>
                                        <p:tav tm="100000">
                                          <p:val>
                                            <p:strVal val="#ppt_h"/>
                                          </p:val>
                                        </p:tav>
                                      </p:tavLst>
                                    </p:anim>
                                    <p:animEffect transition="in" filter="fade">
                                      <p:cBhvr>
                                        <p:cTn id="164" dur="500"/>
                                        <p:tgtEl>
                                          <p:spTgt spid="47"/>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nodeType="clickEffect">
                                  <p:stCondLst>
                                    <p:cond delay="0"/>
                                  </p:stCondLst>
                                  <p:childTnLst>
                                    <p:animEffect transition="out" filter="fade">
                                      <p:cBhvr>
                                        <p:cTn id="168" dur="500"/>
                                        <p:tgtEl>
                                          <p:spTgt spid="77"/>
                                        </p:tgtEl>
                                      </p:cBhvr>
                                    </p:animEffect>
                                    <p:set>
                                      <p:cBhvr>
                                        <p:cTn id="169" dur="1" fill="hold">
                                          <p:stCondLst>
                                            <p:cond delay="499"/>
                                          </p:stCondLst>
                                        </p:cTn>
                                        <p:tgtEl>
                                          <p:spTgt spid="77"/>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79"/>
                                        </p:tgtEl>
                                      </p:cBhvr>
                                    </p:animEffect>
                                    <p:set>
                                      <p:cBhvr>
                                        <p:cTn id="172" dur="1" fill="hold">
                                          <p:stCondLst>
                                            <p:cond delay="499"/>
                                          </p:stCondLst>
                                        </p:cTn>
                                        <p:tgtEl>
                                          <p:spTgt spid="79"/>
                                        </p:tgtEl>
                                        <p:attrNameLst>
                                          <p:attrName>style.visibility</p:attrName>
                                        </p:attrNameLst>
                                      </p:cBhvr>
                                      <p:to>
                                        <p:strVal val="hidden"/>
                                      </p:to>
                                    </p:set>
                                  </p:childTnLst>
                                </p:cTn>
                              </p:par>
                              <p:par>
                                <p:cTn id="173" presetID="10" presetClass="exit" presetSubtype="0" fill="hold" nodeType="withEffect">
                                  <p:stCondLst>
                                    <p:cond delay="0"/>
                                  </p:stCondLst>
                                  <p:childTnLst>
                                    <p:animEffect transition="out" filter="fade">
                                      <p:cBhvr>
                                        <p:cTn id="174" dur="500"/>
                                        <p:tgtEl>
                                          <p:spTgt spid="78"/>
                                        </p:tgtEl>
                                      </p:cBhvr>
                                    </p:animEffect>
                                    <p:set>
                                      <p:cBhvr>
                                        <p:cTn id="175" dur="1" fill="hold">
                                          <p:stCondLst>
                                            <p:cond delay="499"/>
                                          </p:stCondLst>
                                        </p:cTn>
                                        <p:tgtEl>
                                          <p:spTgt spid="78"/>
                                        </p:tgtEl>
                                        <p:attrNameLst>
                                          <p:attrName>style.visibility</p:attrName>
                                        </p:attrNameLst>
                                      </p:cBhvr>
                                      <p:to>
                                        <p:strVal val="hidden"/>
                                      </p:to>
                                    </p:set>
                                  </p:childTnLst>
                                </p:cTn>
                              </p:par>
                              <p:par>
                                <p:cTn id="176" presetID="10" presetClass="exit" presetSubtype="0" fill="hold" grpId="1" nodeType="withEffect">
                                  <p:stCondLst>
                                    <p:cond delay="0"/>
                                  </p:stCondLst>
                                  <p:childTnLst>
                                    <p:animEffect transition="out" filter="fade">
                                      <p:cBhvr>
                                        <p:cTn id="177" dur="500"/>
                                        <p:tgtEl>
                                          <p:spTgt spid="80"/>
                                        </p:tgtEl>
                                      </p:cBhvr>
                                    </p:animEffect>
                                    <p:set>
                                      <p:cBhvr>
                                        <p:cTn id="178" dur="1" fill="hold">
                                          <p:stCondLst>
                                            <p:cond delay="499"/>
                                          </p:stCondLst>
                                        </p:cTn>
                                        <p:tgtEl>
                                          <p:spTgt spid="80"/>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0" presetClass="exit" presetSubtype="0" fill="hold" nodeType="clickEffect">
                                  <p:stCondLst>
                                    <p:cond delay="0"/>
                                  </p:stCondLst>
                                  <p:childTnLst>
                                    <p:animEffect transition="out" filter="fade">
                                      <p:cBhvr>
                                        <p:cTn id="182" dur="1000"/>
                                        <p:tgtEl>
                                          <p:spTgt spid="47"/>
                                        </p:tgtEl>
                                      </p:cBhvr>
                                    </p:animEffect>
                                    <p:set>
                                      <p:cBhvr>
                                        <p:cTn id="183" dur="1" fill="hold">
                                          <p:stCondLst>
                                            <p:cond delay="999"/>
                                          </p:stCondLst>
                                        </p:cTn>
                                        <p:tgtEl>
                                          <p:spTgt spid="47"/>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40"/>
                                        </p:tgtEl>
                                        <p:attrNameLst>
                                          <p:attrName>style.visibility</p:attrName>
                                        </p:attrNameLst>
                                      </p:cBhvr>
                                      <p:to>
                                        <p:strVal val="visible"/>
                                      </p:to>
                                    </p:set>
                                    <p:animEffect transition="in" filter="fade">
                                      <p:cBhvr>
                                        <p:cTn id="188" dur="1000"/>
                                        <p:tgtEl>
                                          <p:spTgt spid="40"/>
                                        </p:tgtEl>
                                      </p:cBhvr>
                                    </p:animEffect>
                                  </p:childTnLst>
                                </p:cTn>
                              </p:par>
                            </p:childTnLst>
                          </p:cTn>
                        </p:par>
                        <p:par>
                          <p:cTn id="189" fill="hold">
                            <p:stCondLst>
                              <p:cond delay="1000"/>
                            </p:stCondLst>
                            <p:childTnLst>
                              <p:par>
                                <p:cTn id="190" presetID="22" presetClass="entr" presetSubtype="8" fill="hold" grpId="0" nodeType="afterEffect">
                                  <p:stCondLst>
                                    <p:cond delay="0"/>
                                  </p:stCondLst>
                                  <p:childTnLst>
                                    <p:set>
                                      <p:cBhvr>
                                        <p:cTn id="191" dur="1" fill="hold">
                                          <p:stCondLst>
                                            <p:cond delay="0"/>
                                          </p:stCondLst>
                                        </p:cTn>
                                        <p:tgtEl>
                                          <p:spTgt spid="39"/>
                                        </p:tgtEl>
                                        <p:attrNameLst>
                                          <p:attrName>style.visibility</p:attrName>
                                        </p:attrNameLst>
                                      </p:cBhvr>
                                      <p:to>
                                        <p:strVal val="visible"/>
                                      </p:to>
                                    </p:set>
                                    <p:animEffect transition="in" filter="wipe(left)">
                                      <p:cBhvr>
                                        <p:cTn id="192" dur="500"/>
                                        <p:tgtEl>
                                          <p:spTgt spid="39"/>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63"/>
                                        </p:tgtEl>
                                        <p:attrNameLst>
                                          <p:attrName>style.visibility</p:attrName>
                                        </p:attrNameLst>
                                      </p:cBhvr>
                                      <p:to>
                                        <p:strVal val="visible"/>
                                      </p:to>
                                    </p:set>
                                  </p:childTnLst>
                                </p:cTn>
                              </p:par>
                            </p:childTnLst>
                          </p:cTn>
                        </p:par>
                        <p:par>
                          <p:cTn id="197" fill="hold">
                            <p:stCondLst>
                              <p:cond delay="0"/>
                            </p:stCondLst>
                            <p:childTnLst>
                              <p:par>
                                <p:cTn id="198" presetID="1" presetClass="entr" presetSubtype="0" fill="hold" nodeType="afterEffect">
                                  <p:stCondLst>
                                    <p:cond delay="0"/>
                                  </p:stCondLst>
                                  <p:childTnLst>
                                    <p:set>
                                      <p:cBhvr>
                                        <p:cTn id="199" dur="1" fill="hold">
                                          <p:stCondLst>
                                            <p:cond delay="0"/>
                                          </p:stCondLst>
                                        </p:cTn>
                                        <p:tgtEl>
                                          <p:spTgt spid="64"/>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90"/>
                                        </p:tgtEl>
                                        <p:attrNameLst>
                                          <p:attrName>style.visibility</p:attrName>
                                        </p:attrNameLst>
                                      </p:cBhvr>
                                      <p:to>
                                        <p:strVal val="visible"/>
                                      </p:to>
                                    </p:set>
                                    <p:animEffect transition="in" filter="wipe(left)">
                                      <p:cBhvr>
                                        <p:cTn id="204" dur="500"/>
                                        <p:tgtEl>
                                          <p:spTgt spid="90"/>
                                        </p:tgtEl>
                                      </p:cBhvr>
                                    </p:animEffect>
                                  </p:childTnLst>
                                </p:cTn>
                              </p:par>
                              <p:par>
                                <p:cTn id="205" presetID="22" presetClass="entr" presetSubtype="8" fill="hold" grpId="0" nodeType="withEffect">
                                  <p:stCondLst>
                                    <p:cond delay="0"/>
                                  </p:stCondLst>
                                  <p:childTnLst>
                                    <p:set>
                                      <p:cBhvr>
                                        <p:cTn id="206" dur="1" fill="hold">
                                          <p:stCondLst>
                                            <p:cond delay="0"/>
                                          </p:stCondLst>
                                        </p:cTn>
                                        <p:tgtEl>
                                          <p:spTgt spid="3"/>
                                        </p:tgtEl>
                                        <p:attrNameLst>
                                          <p:attrName>style.visibility</p:attrName>
                                        </p:attrNameLst>
                                      </p:cBhvr>
                                      <p:to>
                                        <p:strVal val="visible"/>
                                      </p:to>
                                    </p:set>
                                    <p:animEffect transition="in" filter="wipe(left)">
                                      <p:cBhvr>
                                        <p:cTn id="207" dur="500"/>
                                        <p:tgtEl>
                                          <p:spTgt spid="3"/>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grpId="1" nodeType="clickEffect">
                                  <p:stCondLst>
                                    <p:cond delay="0"/>
                                  </p:stCondLst>
                                  <p:childTnLst>
                                    <p:animEffect transition="out" filter="fade">
                                      <p:cBhvr>
                                        <p:cTn id="211" dur="500"/>
                                        <p:tgtEl>
                                          <p:spTgt spid="3"/>
                                        </p:tgtEl>
                                      </p:cBhvr>
                                    </p:animEffect>
                                    <p:set>
                                      <p:cBhvr>
                                        <p:cTn id="212" dur="1" fill="hold">
                                          <p:stCondLst>
                                            <p:cond delay="499"/>
                                          </p:stCondLst>
                                        </p:cTn>
                                        <p:tgtEl>
                                          <p:spTgt spid="3"/>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1000"/>
                                        <p:tgtEl>
                                          <p:spTgt spid="90"/>
                                        </p:tgtEl>
                                      </p:cBhvr>
                                    </p:animEffect>
                                    <p:set>
                                      <p:cBhvr>
                                        <p:cTn id="215" dur="1" fill="hold">
                                          <p:stCondLst>
                                            <p:cond delay="999"/>
                                          </p:stCondLst>
                                        </p:cTn>
                                        <p:tgtEl>
                                          <p:spTgt spid="90"/>
                                        </p:tgtEl>
                                        <p:attrNameLst>
                                          <p:attrName>style.visibility</p:attrName>
                                        </p:attrNameLst>
                                      </p:cBhvr>
                                      <p:to>
                                        <p:strVal val="hidden"/>
                                      </p:to>
                                    </p:set>
                                  </p:childTnLst>
                                </p:cTn>
                              </p:par>
                            </p:childTnLst>
                          </p:cTn>
                        </p:par>
                      </p:childTnLst>
                    </p:cTn>
                  </p:par>
                  <p:par>
                    <p:cTn id="216" fill="hold">
                      <p:stCondLst>
                        <p:cond delay="indefinite"/>
                      </p:stCondLst>
                      <p:childTnLst>
                        <p:par>
                          <p:cTn id="217" fill="hold">
                            <p:stCondLst>
                              <p:cond delay="0"/>
                            </p:stCondLst>
                            <p:childTnLst>
                              <p:par>
                                <p:cTn id="218" presetID="42" presetClass="entr" presetSubtype="0" fill="hold" nodeType="clickEffect">
                                  <p:stCondLst>
                                    <p:cond delay="0"/>
                                  </p:stCondLst>
                                  <p:childTnLst>
                                    <p:set>
                                      <p:cBhvr>
                                        <p:cTn id="219" dur="1" fill="hold">
                                          <p:stCondLst>
                                            <p:cond delay="0"/>
                                          </p:stCondLst>
                                        </p:cTn>
                                        <p:tgtEl>
                                          <p:spTgt spid="1028"/>
                                        </p:tgtEl>
                                        <p:attrNameLst>
                                          <p:attrName>style.visibility</p:attrName>
                                        </p:attrNameLst>
                                      </p:cBhvr>
                                      <p:to>
                                        <p:strVal val="visible"/>
                                      </p:to>
                                    </p:set>
                                    <p:animEffect transition="in" filter="fade">
                                      <p:cBhvr>
                                        <p:cTn id="220" dur="1000"/>
                                        <p:tgtEl>
                                          <p:spTgt spid="1028"/>
                                        </p:tgtEl>
                                      </p:cBhvr>
                                    </p:animEffect>
                                    <p:anim calcmode="lin" valueType="num">
                                      <p:cBhvr>
                                        <p:cTn id="221" dur="1000" fill="hold"/>
                                        <p:tgtEl>
                                          <p:spTgt spid="1028"/>
                                        </p:tgtEl>
                                        <p:attrNameLst>
                                          <p:attrName>ppt_x</p:attrName>
                                        </p:attrNameLst>
                                      </p:cBhvr>
                                      <p:tavLst>
                                        <p:tav tm="0">
                                          <p:val>
                                            <p:strVal val="#ppt_x"/>
                                          </p:val>
                                        </p:tav>
                                        <p:tav tm="100000">
                                          <p:val>
                                            <p:strVal val="#ppt_x"/>
                                          </p:val>
                                        </p:tav>
                                      </p:tavLst>
                                    </p:anim>
                                    <p:anim calcmode="lin" valueType="num">
                                      <p:cBhvr>
                                        <p:cTn id="222" dur="1000" fill="hold"/>
                                        <p:tgtEl>
                                          <p:spTgt spid="1028"/>
                                        </p:tgtEl>
                                        <p:attrNameLst>
                                          <p:attrName>ppt_y</p:attrName>
                                        </p:attrNameLst>
                                      </p:cBhvr>
                                      <p:tavLst>
                                        <p:tav tm="0">
                                          <p:val>
                                            <p:strVal val="#ppt_y+.1"/>
                                          </p:val>
                                        </p:tav>
                                        <p:tav tm="100000">
                                          <p:val>
                                            <p:strVal val="#ppt_y"/>
                                          </p:val>
                                        </p:tav>
                                      </p:tavLst>
                                    </p:anim>
                                  </p:childTnLst>
                                </p:cTn>
                              </p:par>
                              <p:par>
                                <p:cTn id="223" presetID="42" presetClass="entr" presetSubtype="0" fill="hold" nodeType="withEffect">
                                  <p:stCondLst>
                                    <p:cond delay="0"/>
                                  </p:stCondLst>
                                  <p:childTnLst>
                                    <p:set>
                                      <p:cBhvr>
                                        <p:cTn id="224" dur="1" fill="hold">
                                          <p:stCondLst>
                                            <p:cond delay="0"/>
                                          </p:stCondLst>
                                        </p:cTn>
                                        <p:tgtEl>
                                          <p:spTgt spid="1027"/>
                                        </p:tgtEl>
                                        <p:attrNameLst>
                                          <p:attrName>style.visibility</p:attrName>
                                        </p:attrNameLst>
                                      </p:cBhvr>
                                      <p:to>
                                        <p:strVal val="visible"/>
                                      </p:to>
                                    </p:set>
                                    <p:animEffect transition="in" filter="fade">
                                      <p:cBhvr>
                                        <p:cTn id="225" dur="1000"/>
                                        <p:tgtEl>
                                          <p:spTgt spid="1027"/>
                                        </p:tgtEl>
                                      </p:cBhvr>
                                    </p:animEffect>
                                    <p:anim calcmode="lin" valueType="num">
                                      <p:cBhvr>
                                        <p:cTn id="226" dur="1000" fill="hold"/>
                                        <p:tgtEl>
                                          <p:spTgt spid="1027"/>
                                        </p:tgtEl>
                                        <p:attrNameLst>
                                          <p:attrName>ppt_x</p:attrName>
                                        </p:attrNameLst>
                                      </p:cBhvr>
                                      <p:tavLst>
                                        <p:tav tm="0">
                                          <p:val>
                                            <p:strVal val="#ppt_x"/>
                                          </p:val>
                                        </p:tav>
                                        <p:tav tm="100000">
                                          <p:val>
                                            <p:strVal val="#ppt_x"/>
                                          </p:val>
                                        </p:tav>
                                      </p:tavLst>
                                    </p:anim>
                                    <p:anim calcmode="lin" valueType="num">
                                      <p:cBhvr>
                                        <p:cTn id="227" dur="1000" fill="hold"/>
                                        <p:tgtEl>
                                          <p:spTgt spid="1027"/>
                                        </p:tgtEl>
                                        <p:attrNameLst>
                                          <p:attrName>ppt_y</p:attrName>
                                        </p:attrNameLst>
                                      </p:cBhvr>
                                      <p:tavLst>
                                        <p:tav tm="0">
                                          <p:val>
                                            <p:strVal val="#ppt_y+.1"/>
                                          </p:val>
                                        </p:tav>
                                        <p:tav tm="100000">
                                          <p:val>
                                            <p:strVal val="#ppt_y"/>
                                          </p:val>
                                        </p:tav>
                                      </p:tavLst>
                                    </p:anim>
                                  </p:childTnLst>
                                </p:cTn>
                              </p:par>
                              <p:par>
                                <p:cTn id="228" presetID="42" presetClass="entr" presetSubtype="0" fill="hold" nodeType="withEffect">
                                  <p:stCondLst>
                                    <p:cond delay="0"/>
                                  </p:stCondLst>
                                  <p:childTnLst>
                                    <p:set>
                                      <p:cBhvr>
                                        <p:cTn id="229" dur="1" fill="hold">
                                          <p:stCondLst>
                                            <p:cond delay="0"/>
                                          </p:stCondLst>
                                        </p:cTn>
                                        <p:tgtEl>
                                          <p:spTgt spid="1026"/>
                                        </p:tgtEl>
                                        <p:attrNameLst>
                                          <p:attrName>style.visibility</p:attrName>
                                        </p:attrNameLst>
                                      </p:cBhvr>
                                      <p:to>
                                        <p:strVal val="visible"/>
                                      </p:to>
                                    </p:set>
                                    <p:animEffect transition="in" filter="fade">
                                      <p:cBhvr>
                                        <p:cTn id="230" dur="1000"/>
                                        <p:tgtEl>
                                          <p:spTgt spid="1026"/>
                                        </p:tgtEl>
                                      </p:cBhvr>
                                    </p:animEffect>
                                    <p:anim calcmode="lin" valueType="num">
                                      <p:cBhvr>
                                        <p:cTn id="231" dur="1000" fill="hold"/>
                                        <p:tgtEl>
                                          <p:spTgt spid="1026"/>
                                        </p:tgtEl>
                                        <p:attrNameLst>
                                          <p:attrName>ppt_x</p:attrName>
                                        </p:attrNameLst>
                                      </p:cBhvr>
                                      <p:tavLst>
                                        <p:tav tm="0">
                                          <p:val>
                                            <p:strVal val="#ppt_x"/>
                                          </p:val>
                                        </p:tav>
                                        <p:tav tm="100000">
                                          <p:val>
                                            <p:strVal val="#ppt_x"/>
                                          </p:val>
                                        </p:tav>
                                      </p:tavLst>
                                    </p:anim>
                                    <p:anim calcmode="lin" valueType="num">
                                      <p:cBhvr>
                                        <p:cTn id="232"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10" presetClass="exit" presetSubtype="0" fill="hold" nodeType="clickEffect">
                                  <p:stCondLst>
                                    <p:cond delay="0"/>
                                  </p:stCondLst>
                                  <p:childTnLst>
                                    <p:animEffect transition="out" filter="fade">
                                      <p:cBhvr>
                                        <p:cTn id="236" dur="500"/>
                                        <p:tgtEl>
                                          <p:spTgt spid="1028"/>
                                        </p:tgtEl>
                                      </p:cBhvr>
                                    </p:animEffect>
                                    <p:set>
                                      <p:cBhvr>
                                        <p:cTn id="237" dur="1" fill="hold">
                                          <p:stCondLst>
                                            <p:cond delay="499"/>
                                          </p:stCondLst>
                                        </p:cTn>
                                        <p:tgtEl>
                                          <p:spTgt spid="1028"/>
                                        </p:tgtEl>
                                        <p:attrNameLst>
                                          <p:attrName>style.visibility</p:attrName>
                                        </p:attrNameLst>
                                      </p:cBhvr>
                                      <p:to>
                                        <p:strVal val="hidden"/>
                                      </p:to>
                                    </p:set>
                                  </p:childTnLst>
                                </p:cTn>
                              </p:par>
                              <p:par>
                                <p:cTn id="238" presetID="10" presetClass="exit" presetSubtype="0" fill="hold" nodeType="withEffect">
                                  <p:stCondLst>
                                    <p:cond delay="0"/>
                                  </p:stCondLst>
                                  <p:childTnLst>
                                    <p:animEffect transition="out" filter="fade">
                                      <p:cBhvr>
                                        <p:cTn id="239" dur="500"/>
                                        <p:tgtEl>
                                          <p:spTgt spid="63"/>
                                        </p:tgtEl>
                                      </p:cBhvr>
                                    </p:animEffect>
                                    <p:set>
                                      <p:cBhvr>
                                        <p:cTn id="240" dur="1" fill="hold">
                                          <p:stCondLst>
                                            <p:cond delay="499"/>
                                          </p:stCondLst>
                                        </p:cTn>
                                        <p:tgtEl>
                                          <p:spTgt spid="63"/>
                                        </p:tgtEl>
                                        <p:attrNameLst>
                                          <p:attrName>style.visibility</p:attrName>
                                        </p:attrNameLst>
                                      </p:cBhvr>
                                      <p:to>
                                        <p:strVal val="hidden"/>
                                      </p:to>
                                    </p:set>
                                  </p:childTnLst>
                                </p:cTn>
                              </p:par>
                              <p:par>
                                <p:cTn id="241" presetID="10" presetClass="exit" presetSubtype="0" fill="hold" nodeType="withEffect">
                                  <p:stCondLst>
                                    <p:cond delay="0"/>
                                  </p:stCondLst>
                                  <p:childTnLst>
                                    <p:animEffect transition="out" filter="fade">
                                      <p:cBhvr>
                                        <p:cTn id="242" dur="500"/>
                                        <p:tgtEl>
                                          <p:spTgt spid="1027"/>
                                        </p:tgtEl>
                                      </p:cBhvr>
                                    </p:animEffect>
                                    <p:set>
                                      <p:cBhvr>
                                        <p:cTn id="243" dur="1" fill="hold">
                                          <p:stCondLst>
                                            <p:cond delay="499"/>
                                          </p:stCondLst>
                                        </p:cTn>
                                        <p:tgtEl>
                                          <p:spTgt spid="1027"/>
                                        </p:tgtEl>
                                        <p:attrNameLst>
                                          <p:attrName>style.visibility</p:attrName>
                                        </p:attrNameLst>
                                      </p:cBhvr>
                                      <p:to>
                                        <p:strVal val="hidden"/>
                                      </p:to>
                                    </p:set>
                                  </p:childTnLst>
                                </p:cTn>
                              </p:par>
                              <p:par>
                                <p:cTn id="244" presetID="10" presetClass="exit" presetSubtype="0" fill="hold" nodeType="withEffect">
                                  <p:stCondLst>
                                    <p:cond delay="0"/>
                                  </p:stCondLst>
                                  <p:childTnLst>
                                    <p:animEffect transition="out" filter="fade">
                                      <p:cBhvr>
                                        <p:cTn id="245" dur="500"/>
                                        <p:tgtEl>
                                          <p:spTgt spid="1026"/>
                                        </p:tgtEl>
                                      </p:cBhvr>
                                    </p:animEffect>
                                    <p:set>
                                      <p:cBhvr>
                                        <p:cTn id="246" dur="1" fill="hold">
                                          <p:stCondLst>
                                            <p:cond delay="499"/>
                                          </p:stCondLst>
                                        </p:cTn>
                                        <p:tgtEl>
                                          <p:spTgt spid="1026"/>
                                        </p:tgtEl>
                                        <p:attrNameLst>
                                          <p:attrName>style.visibility</p:attrName>
                                        </p:attrNameLst>
                                      </p:cBhvr>
                                      <p:to>
                                        <p:strVal val="hidden"/>
                                      </p:to>
                                    </p:set>
                                  </p:childTnLst>
                                </p:cTn>
                              </p:par>
                              <p:par>
                                <p:cTn id="247" presetID="10" presetClass="exit" presetSubtype="0" fill="hold" nodeType="withEffect">
                                  <p:stCondLst>
                                    <p:cond delay="0"/>
                                  </p:stCondLst>
                                  <p:childTnLst>
                                    <p:animEffect transition="out" filter="fade">
                                      <p:cBhvr>
                                        <p:cTn id="248" dur="500"/>
                                        <p:tgtEl>
                                          <p:spTgt spid="64"/>
                                        </p:tgtEl>
                                      </p:cBhvr>
                                    </p:animEffect>
                                    <p:set>
                                      <p:cBhvr>
                                        <p:cTn id="249" dur="1" fill="hold">
                                          <p:stCondLst>
                                            <p:cond delay="499"/>
                                          </p:stCondLst>
                                        </p:cTn>
                                        <p:tgtEl>
                                          <p:spTgt spid="64"/>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53" presetClass="entr" presetSubtype="0" fill="hold" nodeType="clickEffect">
                                  <p:stCondLst>
                                    <p:cond delay="0"/>
                                  </p:stCondLst>
                                  <p:childTnLst>
                                    <p:set>
                                      <p:cBhvr>
                                        <p:cTn id="253" dur="1" fill="hold">
                                          <p:stCondLst>
                                            <p:cond delay="0"/>
                                          </p:stCondLst>
                                        </p:cTn>
                                        <p:tgtEl>
                                          <p:spTgt spid="50"/>
                                        </p:tgtEl>
                                        <p:attrNameLst>
                                          <p:attrName>style.visibility</p:attrName>
                                        </p:attrNameLst>
                                      </p:cBhvr>
                                      <p:to>
                                        <p:strVal val="visible"/>
                                      </p:to>
                                    </p:set>
                                    <p:anim calcmode="lin" valueType="num">
                                      <p:cBhvr>
                                        <p:cTn id="254" dur="500" fill="hold"/>
                                        <p:tgtEl>
                                          <p:spTgt spid="50"/>
                                        </p:tgtEl>
                                        <p:attrNameLst>
                                          <p:attrName>ppt_w</p:attrName>
                                        </p:attrNameLst>
                                      </p:cBhvr>
                                      <p:tavLst>
                                        <p:tav tm="0">
                                          <p:val>
                                            <p:fltVal val="0"/>
                                          </p:val>
                                        </p:tav>
                                        <p:tav tm="100000">
                                          <p:val>
                                            <p:strVal val="#ppt_w"/>
                                          </p:val>
                                        </p:tav>
                                      </p:tavLst>
                                    </p:anim>
                                    <p:anim calcmode="lin" valueType="num">
                                      <p:cBhvr>
                                        <p:cTn id="255" dur="500" fill="hold"/>
                                        <p:tgtEl>
                                          <p:spTgt spid="50"/>
                                        </p:tgtEl>
                                        <p:attrNameLst>
                                          <p:attrName>ppt_h</p:attrName>
                                        </p:attrNameLst>
                                      </p:cBhvr>
                                      <p:tavLst>
                                        <p:tav tm="0">
                                          <p:val>
                                            <p:fltVal val="0"/>
                                          </p:val>
                                        </p:tav>
                                        <p:tav tm="100000">
                                          <p:val>
                                            <p:strVal val="#ppt_h"/>
                                          </p:val>
                                        </p:tav>
                                      </p:tavLst>
                                    </p:anim>
                                    <p:animEffect transition="in" filter="fade">
                                      <p:cBhvr>
                                        <p:cTn id="256" dur="500"/>
                                        <p:tgtEl>
                                          <p:spTgt spid="50"/>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xit" presetSubtype="0" fill="hold" nodeType="clickEffect">
                                  <p:stCondLst>
                                    <p:cond delay="0"/>
                                  </p:stCondLst>
                                  <p:childTnLst>
                                    <p:animEffect transition="out" filter="fade">
                                      <p:cBhvr>
                                        <p:cTn id="260" dur="1000"/>
                                        <p:tgtEl>
                                          <p:spTgt spid="50"/>
                                        </p:tgtEl>
                                      </p:cBhvr>
                                    </p:animEffect>
                                    <p:set>
                                      <p:cBhvr>
                                        <p:cTn id="261" dur="1" fill="hold">
                                          <p:stCondLst>
                                            <p:cond delay="999"/>
                                          </p:stCondLst>
                                        </p:cTn>
                                        <p:tgtEl>
                                          <p:spTgt spid="50"/>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grpId="0" nodeType="clickEffect">
                                  <p:stCondLst>
                                    <p:cond delay="0"/>
                                  </p:stCondLst>
                                  <p:childTnLst>
                                    <p:set>
                                      <p:cBhvr>
                                        <p:cTn id="265" dur="1" fill="hold">
                                          <p:stCondLst>
                                            <p:cond delay="0"/>
                                          </p:stCondLst>
                                        </p:cTn>
                                        <p:tgtEl>
                                          <p:spTgt spid="42"/>
                                        </p:tgtEl>
                                        <p:attrNameLst>
                                          <p:attrName>style.visibility</p:attrName>
                                        </p:attrNameLst>
                                      </p:cBhvr>
                                      <p:to>
                                        <p:strVal val="visible"/>
                                      </p:to>
                                    </p:set>
                                    <p:animEffect transition="in" filter="fade">
                                      <p:cBhvr>
                                        <p:cTn id="266" dur="1000"/>
                                        <p:tgtEl>
                                          <p:spTgt spid="42"/>
                                        </p:tgtEl>
                                      </p:cBhvr>
                                    </p:animEffect>
                                  </p:childTnLst>
                                </p:cTn>
                              </p:par>
                              <p:par>
                                <p:cTn id="267" presetID="22" presetClass="entr" presetSubtype="8" fill="hold" grpId="0" nodeType="withEffect">
                                  <p:stCondLst>
                                    <p:cond delay="0"/>
                                  </p:stCondLst>
                                  <p:childTnLst>
                                    <p:set>
                                      <p:cBhvr>
                                        <p:cTn id="268" dur="1" fill="hold">
                                          <p:stCondLst>
                                            <p:cond delay="0"/>
                                          </p:stCondLst>
                                        </p:cTn>
                                        <p:tgtEl>
                                          <p:spTgt spid="41"/>
                                        </p:tgtEl>
                                        <p:attrNameLst>
                                          <p:attrName>style.visibility</p:attrName>
                                        </p:attrNameLst>
                                      </p:cBhvr>
                                      <p:to>
                                        <p:strVal val="visible"/>
                                      </p:to>
                                    </p:set>
                                    <p:animEffect transition="in" filter="wipe(left)">
                                      <p:cBhvr>
                                        <p:cTn id="269" dur="500"/>
                                        <p:tgtEl>
                                          <p:spTgt spid="41"/>
                                        </p:tgtEl>
                                      </p:cBhvr>
                                    </p:animEffect>
                                  </p:childTnLst>
                                </p:cTn>
                              </p:par>
                            </p:childTnLst>
                          </p:cTn>
                        </p:par>
                        <p:par>
                          <p:cTn id="270" fill="hold">
                            <p:stCondLst>
                              <p:cond delay="1000"/>
                            </p:stCondLst>
                            <p:childTnLst>
                              <p:par>
                                <p:cTn id="271" presetID="22" presetClass="entr" presetSubtype="8" fill="hold" grpId="0" nodeType="afterEffect">
                                  <p:stCondLst>
                                    <p:cond delay="0"/>
                                  </p:stCondLst>
                                  <p:childTnLst>
                                    <p:set>
                                      <p:cBhvr>
                                        <p:cTn id="272" dur="1" fill="hold">
                                          <p:stCondLst>
                                            <p:cond delay="0"/>
                                          </p:stCondLst>
                                        </p:cTn>
                                        <p:tgtEl>
                                          <p:spTgt spid="57"/>
                                        </p:tgtEl>
                                        <p:attrNameLst>
                                          <p:attrName>style.visibility</p:attrName>
                                        </p:attrNameLst>
                                      </p:cBhvr>
                                      <p:to>
                                        <p:strVal val="visible"/>
                                      </p:to>
                                    </p:set>
                                    <p:animEffect transition="in" filter="wipe(left)">
                                      <p:cBhvr>
                                        <p:cTn id="273" dur="500"/>
                                        <p:tgtEl>
                                          <p:spTgt spid="57"/>
                                        </p:tgtEl>
                                      </p:cBhvr>
                                    </p:animEffect>
                                  </p:childTnLst>
                                </p:cTn>
                              </p:par>
                            </p:childTnLst>
                          </p:cTn>
                        </p:par>
                      </p:childTnLst>
                    </p:cTn>
                  </p:par>
                  <p:par>
                    <p:cTn id="274" fill="hold">
                      <p:stCondLst>
                        <p:cond delay="indefinite"/>
                      </p:stCondLst>
                      <p:childTnLst>
                        <p:par>
                          <p:cTn id="275" fill="hold">
                            <p:stCondLst>
                              <p:cond delay="0"/>
                            </p:stCondLst>
                            <p:childTnLst>
                              <p:par>
                                <p:cTn id="276" presetID="53" presetClass="entr" presetSubtype="0" fill="hold" nodeType="clickEffect">
                                  <p:stCondLst>
                                    <p:cond delay="0"/>
                                  </p:stCondLst>
                                  <p:childTnLst>
                                    <p:set>
                                      <p:cBhvr>
                                        <p:cTn id="277" dur="1" fill="hold">
                                          <p:stCondLst>
                                            <p:cond delay="0"/>
                                          </p:stCondLst>
                                        </p:cTn>
                                        <p:tgtEl>
                                          <p:spTgt spid="53"/>
                                        </p:tgtEl>
                                        <p:attrNameLst>
                                          <p:attrName>style.visibility</p:attrName>
                                        </p:attrNameLst>
                                      </p:cBhvr>
                                      <p:to>
                                        <p:strVal val="visible"/>
                                      </p:to>
                                    </p:set>
                                    <p:anim calcmode="lin" valueType="num">
                                      <p:cBhvr>
                                        <p:cTn id="278" dur="500" fill="hold"/>
                                        <p:tgtEl>
                                          <p:spTgt spid="53"/>
                                        </p:tgtEl>
                                        <p:attrNameLst>
                                          <p:attrName>ppt_w</p:attrName>
                                        </p:attrNameLst>
                                      </p:cBhvr>
                                      <p:tavLst>
                                        <p:tav tm="0">
                                          <p:val>
                                            <p:fltVal val="0"/>
                                          </p:val>
                                        </p:tav>
                                        <p:tav tm="100000">
                                          <p:val>
                                            <p:strVal val="#ppt_w"/>
                                          </p:val>
                                        </p:tav>
                                      </p:tavLst>
                                    </p:anim>
                                    <p:anim calcmode="lin" valueType="num">
                                      <p:cBhvr>
                                        <p:cTn id="279" dur="500" fill="hold"/>
                                        <p:tgtEl>
                                          <p:spTgt spid="53"/>
                                        </p:tgtEl>
                                        <p:attrNameLst>
                                          <p:attrName>ppt_h</p:attrName>
                                        </p:attrNameLst>
                                      </p:cBhvr>
                                      <p:tavLst>
                                        <p:tav tm="0">
                                          <p:val>
                                            <p:fltVal val="0"/>
                                          </p:val>
                                        </p:tav>
                                        <p:tav tm="100000">
                                          <p:val>
                                            <p:strVal val="#ppt_h"/>
                                          </p:val>
                                        </p:tav>
                                      </p:tavLst>
                                    </p:anim>
                                    <p:animEffect transition="in" filter="fade">
                                      <p:cBhvr>
                                        <p:cTn id="280" dur="500"/>
                                        <p:tgtEl>
                                          <p:spTgt spid="53"/>
                                        </p:tgtEl>
                                      </p:cBhvr>
                                    </p:animEffect>
                                  </p:childTnLst>
                                </p:cTn>
                              </p:par>
                            </p:childTnLst>
                          </p:cTn>
                        </p:par>
                      </p:childTnLst>
                    </p:cTn>
                  </p:par>
                  <p:par>
                    <p:cTn id="281" fill="hold">
                      <p:stCondLst>
                        <p:cond delay="indefinite"/>
                      </p:stCondLst>
                      <p:childTnLst>
                        <p:par>
                          <p:cTn id="282" fill="hold">
                            <p:stCondLst>
                              <p:cond delay="0"/>
                            </p:stCondLst>
                            <p:childTnLst>
                              <p:par>
                                <p:cTn id="283" presetID="10" presetClass="exit" presetSubtype="0" fill="hold" nodeType="clickEffect">
                                  <p:stCondLst>
                                    <p:cond delay="0"/>
                                  </p:stCondLst>
                                  <p:childTnLst>
                                    <p:animEffect transition="out" filter="fade">
                                      <p:cBhvr>
                                        <p:cTn id="284" dur="1000"/>
                                        <p:tgtEl>
                                          <p:spTgt spid="53"/>
                                        </p:tgtEl>
                                      </p:cBhvr>
                                    </p:animEffect>
                                    <p:set>
                                      <p:cBhvr>
                                        <p:cTn id="285" dur="1" fill="hold">
                                          <p:stCondLst>
                                            <p:cond delay="999"/>
                                          </p:stCondLst>
                                        </p:cTn>
                                        <p:tgtEl>
                                          <p:spTgt spid="53"/>
                                        </p:tgtEl>
                                        <p:attrNameLst>
                                          <p:attrName>style.visibility</p:attrName>
                                        </p:attrNameLst>
                                      </p:cBhvr>
                                      <p:to>
                                        <p:strVal val="hidden"/>
                                      </p:to>
                                    </p:set>
                                  </p:childTnLst>
                                </p:cTn>
                              </p:par>
                            </p:childTnLst>
                          </p:cTn>
                        </p:par>
                        <p:par>
                          <p:cTn id="286" fill="hold">
                            <p:stCondLst>
                              <p:cond delay="1000"/>
                            </p:stCondLst>
                            <p:childTnLst>
                              <p:par>
                                <p:cTn id="287" presetID="20" presetClass="entr" presetSubtype="0" fill="hold" nodeType="afterEffect">
                                  <p:stCondLst>
                                    <p:cond delay="0"/>
                                  </p:stCondLst>
                                  <p:childTnLst>
                                    <p:set>
                                      <p:cBhvr>
                                        <p:cTn id="288" dur="1" fill="hold">
                                          <p:stCondLst>
                                            <p:cond delay="0"/>
                                          </p:stCondLst>
                                        </p:cTn>
                                        <p:tgtEl>
                                          <p:spTgt spid="43"/>
                                        </p:tgtEl>
                                        <p:attrNameLst>
                                          <p:attrName>style.visibility</p:attrName>
                                        </p:attrNameLst>
                                      </p:cBhvr>
                                      <p:to>
                                        <p:strVal val="visible"/>
                                      </p:to>
                                    </p:set>
                                    <p:animEffect transition="in" filter="wedge">
                                      <p:cBhvr>
                                        <p:cTn id="289" dur="1000"/>
                                        <p:tgtEl>
                                          <p:spTgt spid="43"/>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xit" presetSubtype="0" fill="hold" nodeType="clickEffect">
                                  <p:stCondLst>
                                    <p:cond delay="0"/>
                                  </p:stCondLst>
                                  <p:childTnLst>
                                    <p:animEffect transition="out" filter="fade">
                                      <p:cBhvr>
                                        <p:cTn id="293" dur="500"/>
                                        <p:tgtEl>
                                          <p:spTgt spid="43"/>
                                        </p:tgtEl>
                                      </p:cBhvr>
                                    </p:animEffect>
                                    <p:set>
                                      <p:cBhvr>
                                        <p:cTn id="294" dur="1" fill="hold">
                                          <p:stCondLst>
                                            <p:cond delay="499"/>
                                          </p:stCondLst>
                                        </p:cTn>
                                        <p:tgtEl>
                                          <p:spTgt spid="43"/>
                                        </p:tgtEl>
                                        <p:attrNameLst>
                                          <p:attrName>style.visibility</p:attrName>
                                        </p:attrNameLst>
                                      </p:cBhvr>
                                      <p:to>
                                        <p:strVal val="hidden"/>
                                      </p:to>
                                    </p:set>
                                  </p:childTnLst>
                                </p:cTn>
                              </p:par>
                            </p:childTnLst>
                          </p:cTn>
                        </p:par>
                      </p:childTnLst>
                    </p:cTn>
                  </p:par>
                  <p:par>
                    <p:cTn id="295" fill="hold">
                      <p:stCondLst>
                        <p:cond delay="indefinite"/>
                      </p:stCondLst>
                      <p:childTnLst>
                        <p:par>
                          <p:cTn id="296" fill="hold">
                            <p:stCondLst>
                              <p:cond delay="0"/>
                            </p:stCondLst>
                            <p:childTnLst>
                              <p:par>
                                <p:cTn id="297" presetID="10" presetClass="entr" presetSubtype="0" fill="hold" grpId="0" nodeType="clickEffect">
                                  <p:stCondLst>
                                    <p:cond delay="0"/>
                                  </p:stCondLst>
                                  <p:childTnLst>
                                    <p:set>
                                      <p:cBhvr>
                                        <p:cTn id="298" dur="1" fill="hold">
                                          <p:stCondLst>
                                            <p:cond delay="0"/>
                                          </p:stCondLst>
                                        </p:cTn>
                                        <p:tgtEl>
                                          <p:spTgt spid="59"/>
                                        </p:tgtEl>
                                        <p:attrNameLst>
                                          <p:attrName>style.visibility</p:attrName>
                                        </p:attrNameLst>
                                      </p:cBhvr>
                                      <p:to>
                                        <p:strVal val="visible"/>
                                      </p:to>
                                    </p:set>
                                    <p:animEffect transition="in" filter="fade">
                                      <p:cBhvr>
                                        <p:cTn id="299" dur="1000"/>
                                        <p:tgtEl>
                                          <p:spTgt spid="59"/>
                                        </p:tgtEl>
                                      </p:cBhvr>
                                    </p:animEffect>
                                  </p:childTnLst>
                                </p:cTn>
                              </p:par>
                            </p:childTnLst>
                          </p:cTn>
                        </p:par>
                        <p:par>
                          <p:cTn id="300" fill="hold">
                            <p:stCondLst>
                              <p:cond delay="1000"/>
                            </p:stCondLst>
                            <p:childTnLst>
                              <p:par>
                                <p:cTn id="301" presetID="22" presetClass="entr" presetSubtype="8" fill="hold" grpId="0" nodeType="afterEffect">
                                  <p:stCondLst>
                                    <p:cond delay="0"/>
                                  </p:stCondLst>
                                  <p:childTnLst>
                                    <p:set>
                                      <p:cBhvr>
                                        <p:cTn id="302" dur="1" fill="hold">
                                          <p:stCondLst>
                                            <p:cond delay="0"/>
                                          </p:stCondLst>
                                        </p:cTn>
                                        <p:tgtEl>
                                          <p:spTgt spid="58"/>
                                        </p:tgtEl>
                                        <p:attrNameLst>
                                          <p:attrName>style.visibility</p:attrName>
                                        </p:attrNameLst>
                                      </p:cBhvr>
                                      <p:to>
                                        <p:strVal val="visible"/>
                                      </p:to>
                                    </p:set>
                                    <p:animEffect transition="in" filter="wipe(left)">
                                      <p:cBhvr>
                                        <p:cTn id="303" dur="500"/>
                                        <p:tgtEl>
                                          <p:spTgt spid="58"/>
                                        </p:tgtEl>
                                      </p:cBhvr>
                                    </p:animEffect>
                                  </p:childTnLst>
                                </p:cTn>
                              </p:par>
                            </p:childTnLst>
                          </p:cTn>
                        </p:par>
                        <p:par>
                          <p:cTn id="304" fill="hold">
                            <p:stCondLst>
                              <p:cond delay="1500"/>
                            </p:stCondLst>
                            <p:childTnLst>
                              <p:par>
                                <p:cTn id="305" presetID="22" presetClass="entr" presetSubtype="8" fill="hold" grpId="0" nodeType="afterEffect">
                                  <p:stCondLst>
                                    <p:cond delay="0"/>
                                  </p:stCondLst>
                                  <p:childTnLst>
                                    <p:set>
                                      <p:cBhvr>
                                        <p:cTn id="306" dur="1" fill="hold">
                                          <p:stCondLst>
                                            <p:cond delay="0"/>
                                          </p:stCondLst>
                                        </p:cTn>
                                        <p:tgtEl>
                                          <p:spTgt spid="60"/>
                                        </p:tgtEl>
                                        <p:attrNameLst>
                                          <p:attrName>style.visibility</p:attrName>
                                        </p:attrNameLst>
                                      </p:cBhvr>
                                      <p:to>
                                        <p:strVal val="visible"/>
                                      </p:to>
                                    </p:set>
                                    <p:animEffect transition="in" filter="wipe(left)">
                                      <p:cBhvr>
                                        <p:cTn id="307" dur="500"/>
                                        <p:tgtEl>
                                          <p:spTgt spid="60"/>
                                        </p:tgtEl>
                                      </p:cBhvr>
                                    </p:animEffect>
                                  </p:childTnLst>
                                </p:cTn>
                              </p:par>
                            </p:childTnLst>
                          </p:cTn>
                        </p:par>
                      </p:childTnLst>
                    </p:cTn>
                  </p:par>
                  <p:par>
                    <p:cTn id="308" fill="hold">
                      <p:stCondLst>
                        <p:cond delay="indefinite"/>
                      </p:stCondLst>
                      <p:childTnLst>
                        <p:par>
                          <p:cTn id="309" fill="hold">
                            <p:stCondLst>
                              <p:cond delay="0"/>
                            </p:stCondLst>
                            <p:childTnLst>
                              <p:par>
                                <p:cTn id="310" presetID="53" presetClass="entr" presetSubtype="0" fill="hold" nodeType="clickEffect">
                                  <p:stCondLst>
                                    <p:cond delay="0"/>
                                  </p:stCondLst>
                                  <p:childTnLst>
                                    <p:set>
                                      <p:cBhvr>
                                        <p:cTn id="311" dur="1" fill="hold">
                                          <p:stCondLst>
                                            <p:cond delay="0"/>
                                          </p:stCondLst>
                                        </p:cTn>
                                        <p:tgtEl>
                                          <p:spTgt spid="65"/>
                                        </p:tgtEl>
                                        <p:attrNameLst>
                                          <p:attrName>style.visibility</p:attrName>
                                        </p:attrNameLst>
                                      </p:cBhvr>
                                      <p:to>
                                        <p:strVal val="visible"/>
                                      </p:to>
                                    </p:set>
                                    <p:anim calcmode="lin" valueType="num">
                                      <p:cBhvr>
                                        <p:cTn id="312" dur="500" fill="hold"/>
                                        <p:tgtEl>
                                          <p:spTgt spid="65"/>
                                        </p:tgtEl>
                                        <p:attrNameLst>
                                          <p:attrName>ppt_w</p:attrName>
                                        </p:attrNameLst>
                                      </p:cBhvr>
                                      <p:tavLst>
                                        <p:tav tm="0">
                                          <p:val>
                                            <p:fltVal val="0"/>
                                          </p:val>
                                        </p:tav>
                                        <p:tav tm="100000">
                                          <p:val>
                                            <p:strVal val="#ppt_w"/>
                                          </p:val>
                                        </p:tav>
                                      </p:tavLst>
                                    </p:anim>
                                    <p:anim calcmode="lin" valueType="num">
                                      <p:cBhvr>
                                        <p:cTn id="313" dur="500" fill="hold"/>
                                        <p:tgtEl>
                                          <p:spTgt spid="65"/>
                                        </p:tgtEl>
                                        <p:attrNameLst>
                                          <p:attrName>ppt_h</p:attrName>
                                        </p:attrNameLst>
                                      </p:cBhvr>
                                      <p:tavLst>
                                        <p:tav tm="0">
                                          <p:val>
                                            <p:fltVal val="0"/>
                                          </p:val>
                                        </p:tav>
                                        <p:tav tm="100000">
                                          <p:val>
                                            <p:strVal val="#ppt_h"/>
                                          </p:val>
                                        </p:tav>
                                      </p:tavLst>
                                    </p:anim>
                                    <p:animEffect transition="in" filter="fade">
                                      <p:cBhvr>
                                        <p:cTn id="314" dur="500"/>
                                        <p:tgtEl>
                                          <p:spTgt spid="65"/>
                                        </p:tgtEl>
                                      </p:cBhvr>
                                    </p:animEffect>
                                  </p:childTnLst>
                                </p:cTn>
                              </p:par>
                            </p:childTnLst>
                          </p:cTn>
                        </p:par>
                      </p:childTnLst>
                    </p:cTn>
                  </p:par>
                  <p:par>
                    <p:cTn id="315" fill="hold">
                      <p:stCondLst>
                        <p:cond delay="indefinite"/>
                      </p:stCondLst>
                      <p:childTnLst>
                        <p:par>
                          <p:cTn id="316" fill="hold">
                            <p:stCondLst>
                              <p:cond delay="0"/>
                            </p:stCondLst>
                            <p:childTnLst>
                              <p:par>
                                <p:cTn id="317" presetID="10" presetClass="exit" presetSubtype="0" fill="hold" nodeType="clickEffect">
                                  <p:stCondLst>
                                    <p:cond delay="0"/>
                                  </p:stCondLst>
                                  <p:childTnLst>
                                    <p:animEffect transition="out" filter="fade">
                                      <p:cBhvr>
                                        <p:cTn id="318" dur="1000"/>
                                        <p:tgtEl>
                                          <p:spTgt spid="65"/>
                                        </p:tgtEl>
                                      </p:cBhvr>
                                    </p:animEffect>
                                    <p:set>
                                      <p:cBhvr>
                                        <p:cTn id="319" dur="1" fill="hold">
                                          <p:stCondLst>
                                            <p:cond delay="999"/>
                                          </p:stCondLst>
                                        </p:cTn>
                                        <p:tgtEl>
                                          <p:spTgt spid="65"/>
                                        </p:tgtEl>
                                        <p:attrNameLst>
                                          <p:attrName>style.visibility</p:attrName>
                                        </p:attrNameLst>
                                      </p:cBhvr>
                                      <p:to>
                                        <p:strVal val="hidden"/>
                                      </p:to>
                                    </p:set>
                                  </p:childTnLst>
                                </p:cTn>
                              </p:par>
                            </p:childTnLst>
                          </p:cTn>
                        </p:par>
                        <p:par>
                          <p:cTn id="320" fill="hold">
                            <p:stCondLst>
                              <p:cond delay="1000"/>
                            </p:stCondLst>
                            <p:childTnLst>
                              <p:par>
                                <p:cTn id="321" presetID="20" presetClass="entr" presetSubtype="0" fill="hold" nodeType="afterEffect">
                                  <p:stCondLst>
                                    <p:cond delay="0"/>
                                  </p:stCondLst>
                                  <p:childTnLst>
                                    <p:set>
                                      <p:cBhvr>
                                        <p:cTn id="322" dur="1" fill="hold">
                                          <p:stCondLst>
                                            <p:cond delay="0"/>
                                          </p:stCondLst>
                                        </p:cTn>
                                        <p:tgtEl>
                                          <p:spTgt spid="62"/>
                                        </p:tgtEl>
                                        <p:attrNameLst>
                                          <p:attrName>style.visibility</p:attrName>
                                        </p:attrNameLst>
                                      </p:cBhvr>
                                      <p:to>
                                        <p:strVal val="visible"/>
                                      </p:to>
                                    </p:set>
                                    <p:animEffect transition="in" filter="wedge">
                                      <p:cBhvr>
                                        <p:cTn id="323"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3" grpId="0" animBg="1"/>
      <p:bldP spid="35" grpId="0" animBg="1"/>
      <p:bldP spid="36" grpId="0" animBg="1"/>
      <p:bldP spid="37" grpId="0" animBg="1"/>
      <p:bldP spid="38" grpId="0" animBg="1"/>
      <p:bldP spid="39" grpId="0" animBg="1"/>
      <p:bldP spid="40" grpId="0" animBg="1"/>
      <p:bldP spid="41" grpId="0" animBg="1"/>
      <p:bldP spid="42" grpId="0" animBg="1"/>
      <p:bldP spid="57" grpId="0" animBg="1"/>
      <p:bldP spid="58" grpId="0" animBg="1"/>
      <p:bldP spid="59" grpId="0" animBg="1"/>
      <p:bldP spid="60" grpId="0" animBg="1"/>
      <p:bldP spid="74" grpId="0"/>
      <p:bldP spid="74" grpId="1"/>
      <p:bldP spid="75" grpId="0"/>
      <p:bldP spid="75" grpId="1"/>
      <p:bldP spid="80" grpId="0"/>
      <p:bldP spid="80" grpId="1"/>
      <p:bldP spid="85" grpId="0" animBg="1"/>
      <p:bldP spid="85" grpId="1" animBg="1"/>
      <p:bldP spid="86" grpId="0"/>
      <p:bldP spid="86" grpId="1"/>
      <p:bldP spid="87" grpId="0"/>
      <p:bldP spid="87" grpId="1"/>
      <p:bldP spid="89" grpId="0"/>
      <p:bldP spid="89" grpId="1"/>
      <p:bldP spid="90" grpId="0" animBg="1"/>
      <p:bldP spid="90" grpId="1" animBg="1"/>
      <p:bldP spid="3" grpId="0"/>
      <p:bldP spid="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10</a:t>
            </a:r>
            <a:endParaRPr lang="en-US" sz="2800" dirty="0">
              <a:latin typeface="Algerian" panose="04020705040A02060702" pitchFamily="82" charset="0"/>
            </a:endParaRPr>
          </a:p>
        </p:txBody>
      </p:sp>
      <p:sp>
        <p:nvSpPr>
          <p:cNvPr id="6" name="Title 7"/>
          <p:cNvSpPr txBox="1">
            <a:spLocks/>
          </p:cNvSpPr>
          <p:nvPr/>
        </p:nvSpPr>
        <p:spPr bwMode="auto">
          <a:xfrm>
            <a:off x="806019" y="2383544"/>
            <a:ext cx="6737781" cy="166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smtClean="0">
                <a:solidFill>
                  <a:srgbClr val="FF6600"/>
                </a:solidFill>
                <a:latin typeface="Bookman Old Style" pitchFamily="18" charset="0"/>
              </a:rPr>
              <a:t>Liquid state of matter</a:t>
            </a:r>
          </a:p>
          <a:p>
            <a:pPr marL="342900" indent="-342900">
              <a:buFont typeface="Arial" pitchFamily="34" charset="0"/>
              <a:buChar char="•"/>
            </a:pPr>
            <a:r>
              <a:rPr lang="en-US" altLang="en-US" sz="2400" dirty="0" smtClean="0">
                <a:solidFill>
                  <a:srgbClr val="FF6600"/>
                </a:solidFill>
                <a:latin typeface="Bookman Old Style" pitchFamily="18" charset="0"/>
              </a:rPr>
              <a:t>Properties of liquid state of matter</a:t>
            </a:r>
          </a:p>
          <a:p>
            <a:pPr marL="342900" indent="-342900">
              <a:buFont typeface="Arial" pitchFamily="34" charset="0"/>
              <a:buChar char="•"/>
            </a:pPr>
            <a:r>
              <a:rPr lang="en-US" altLang="en-US" sz="2400" dirty="0" smtClean="0">
                <a:solidFill>
                  <a:srgbClr val="FF6600"/>
                </a:solidFill>
                <a:latin typeface="Bookman Old Style" pitchFamily="18" charset="0"/>
              </a:rPr>
              <a:t>Gaseous state of matter</a:t>
            </a:r>
          </a:p>
          <a:p>
            <a:pPr marL="342900" indent="-342900">
              <a:buFont typeface="Arial" pitchFamily="34" charset="0"/>
              <a:buChar char="•"/>
            </a:pPr>
            <a:r>
              <a:rPr lang="en-US" altLang="en-US" sz="2400" dirty="0" smtClean="0">
                <a:solidFill>
                  <a:srgbClr val="FF6600"/>
                </a:solidFill>
                <a:latin typeface="Bookman Old Style" pitchFamily="18" charset="0"/>
              </a:rPr>
              <a:t>Properties of gaseous state of matter </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365840240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2" descr="\\192.168.1.18\mt_school\2014_15\01 STATE_BOARD_MH\ENGLISH_MED\TAT_2014 - 15\9th std\Chemistry\Chapter 1\moving object\classroom.jpg"/>
          <p:cNvPicPr>
            <a:picLocks noChangeAspect="1" noChangeArrowheads="1"/>
          </p:cNvPicPr>
          <p:nvPr/>
        </p:nvPicPr>
        <p:blipFill>
          <a:blip r:embed="rId2"/>
          <a:srcRect/>
          <a:stretch>
            <a:fillRect/>
          </a:stretch>
        </p:blipFill>
        <p:spPr bwMode="auto">
          <a:xfrm>
            <a:off x="0" y="1"/>
            <a:ext cx="9144000" cy="5150480"/>
          </a:xfrm>
          <a:prstGeom prst="rect">
            <a:avLst/>
          </a:prstGeom>
          <a:noFill/>
        </p:spPr>
      </p:pic>
      <p:grpSp>
        <p:nvGrpSpPr>
          <p:cNvPr id="55" name="Group 54"/>
          <p:cNvGrpSpPr/>
          <p:nvPr/>
        </p:nvGrpSpPr>
        <p:grpSpPr>
          <a:xfrm>
            <a:off x="1745816" y="459338"/>
            <a:ext cx="5621936" cy="608989"/>
            <a:chOff x="2314844" y="809171"/>
            <a:chExt cx="5575974" cy="359179"/>
          </a:xfrm>
        </p:grpSpPr>
        <p:sp>
          <p:nvSpPr>
            <p:cNvPr id="56" name="Round Diagonal Corner Rectangle 55"/>
            <p:cNvSpPr/>
            <p:nvPr/>
          </p:nvSpPr>
          <p:spPr>
            <a:xfrm>
              <a:off x="2314844" y="832456"/>
              <a:ext cx="5537616" cy="335894"/>
            </a:xfrm>
            <a:prstGeom prst="round2DiagRect">
              <a:avLst/>
            </a:prstGeom>
            <a:solidFill>
              <a:srgbClr val="00206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TextBox 56"/>
            <p:cNvSpPr txBox="1"/>
            <p:nvPr/>
          </p:nvSpPr>
          <p:spPr>
            <a:xfrm>
              <a:off x="2372799" y="809171"/>
              <a:ext cx="5518019" cy="344898"/>
            </a:xfrm>
            <a:prstGeom prst="rect">
              <a:avLst/>
            </a:prstGeom>
            <a:noFill/>
          </p:spPr>
          <p:txBody>
            <a:bodyPr wrap="square" rtlCol="0">
              <a:spAutoFit/>
            </a:bodyPr>
            <a:lstStyle/>
            <a:p>
              <a:pPr algn="ctr"/>
              <a:r>
                <a:rPr lang="en-US" b="1" dirty="0" smtClean="0">
                  <a:solidFill>
                    <a:schemeClr val="bg1"/>
                  </a:solidFill>
                  <a:latin typeface="Bookman Old Style" pitchFamily="18" charset="0"/>
                </a:rPr>
                <a:t>Observe your classroom carefully and </a:t>
              </a:r>
            </a:p>
            <a:p>
              <a:pPr algn="ctr"/>
              <a:r>
                <a:rPr lang="en-US" b="1" dirty="0">
                  <a:solidFill>
                    <a:schemeClr val="bg1"/>
                  </a:solidFill>
                  <a:latin typeface="Bookman Old Style" pitchFamily="18" charset="0"/>
                </a:rPr>
                <a:t>m</a:t>
              </a:r>
              <a:r>
                <a:rPr lang="en-US" b="1" dirty="0" smtClean="0">
                  <a:solidFill>
                    <a:schemeClr val="bg1"/>
                  </a:solidFill>
                  <a:latin typeface="Bookman Old Style" pitchFamily="18" charset="0"/>
                </a:rPr>
                <a:t>ake a list of things that you find </a:t>
              </a:r>
              <a:endParaRPr lang="en-US" b="1" dirty="0">
                <a:solidFill>
                  <a:schemeClr val="bg1"/>
                </a:solidFill>
                <a:latin typeface="Bookman Old Style" pitchFamily="18" charset="0"/>
              </a:endParaRPr>
            </a:p>
          </p:txBody>
        </p:sp>
      </p:grpSp>
      <p:grpSp>
        <p:nvGrpSpPr>
          <p:cNvPr id="91" name="Group 90"/>
          <p:cNvGrpSpPr/>
          <p:nvPr/>
        </p:nvGrpSpPr>
        <p:grpSpPr>
          <a:xfrm>
            <a:off x="816334" y="3058028"/>
            <a:ext cx="6573684" cy="650352"/>
            <a:chOff x="3303485" y="799338"/>
            <a:chExt cx="4587334" cy="686561"/>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92" name="Round Diagonal Corner Rectangle 91"/>
            <p:cNvSpPr/>
            <p:nvPr/>
          </p:nvSpPr>
          <p:spPr>
            <a:xfrm>
              <a:off x="3308981" y="799338"/>
              <a:ext cx="4543480" cy="686561"/>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3" name="TextBox 92"/>
            <p:cNvSpPr txBox="1"/>
            <p:nvPr/>
          </p:nvSpPr>
          <p:spPr>
            <a:xfrm>
              <a:off x="3303485" y="809171"/>
              <a:ext cx="4587334" cy="646331"/>
            </a:xfrm>
            <a:prstGeom prst="rect">
              <a:avLst/>
            </a:prstGeom>
            <a:grpFill/>
          </p:spPr>
          <p:txBody>
            <a:bodyPr wrap="square" rtlCol="0">
              <a:spAutoFit/>
            </a:bodyPr>
            <a:lstStyle/>
            <a:p>
              <a:pPr algn="ctr"/>
              <a:r>
                <a:rPr lang="en-US" b="1" dirty="0" smtClean="0">
                  <a:latin typeface="Bookman Old Style" pitchFamily="18" charset="0"/>
                </a:rPr>
                <a:t>Apart from all these things, something else is also present in the classroom which you cannot see.</a:t>
              </a:r>
              <a:endParaRPr lang="en-US" b="1" dirty="0">
                <a:latin typeface="Bookman Old Style" pitchFamily="18" charset="0"/>
              </a:endParaRPr>
            </a:p>
          </p:txBody>
        </p:sp>
      </p:grpSp>
      <p:grpSp>
        <p:nvGrpSpPr>
          <p:cNvPr id="100" name="Group 99"/>
          <p:cNvGrpSpPr/>
          <p:nvPr/>
        </p:nvGrpSpPr>
        <p:grpSpPr>
          <a:xfrm>
            <a:off x="816334" y="3794267"/>
            <a:ext cx="6512744" cy="444198"/>
            <a:chOff x="3303485" y="799875"/>
            <a:chExt cx="6459500" cy="468930"/>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01" name="Round Diagonal Corner Rectangle 100"/>
            <p:cNvSpPr/>
            <p:nvPr/>
          </p:nvSpPr>
          <p:spPr>
            <a:xfrm>
              <a:off x="3308981" y="799875"/>
              <a:ext cx="6454004" cy="468930"/>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a:p>
          </p:txBody>
        </p:sp>
        <p:sp>
          <p:nvSpPr>
            <p:cNvPr id="102" name="TextBox 101"/>
            <p:cNvSpPr txBox="1"/>
            <p:nvPr/>
          </p:nvSpPr>
          <p:spPr>
            <a:xfrm>
              <a:off x="3303485" y="809171"/>
              <a:ext cx="6459500" cy="422387"/>
            </a:xfrm>
            <a:prstGeom prst="rect">
              <a:avLst/>
            </a:prstGeom>
            <a:grpFill/>
          </p:spPr>
          <p:txBody>
            <a:bodyPr wrap="square" rtlCol="0">
              <a:spAutoFit/>
            </a:bodyPr>
            <a:lstStyle/>
            <a:p>
              <a:pPr algn="ctr"/>
              <a:r>
                <a:rPr lang="en-US" sz="2000" b="1" dirty="0" smtClean="0">
                  <a:latin typeface="Bookman Old Style" pitchFamily="18" charset="0"/>
                </a:rPr>
                <a:t>What ever present around us is called MATTER</a:t>
              </a:r>
              <a:endParaRPr lang="en-US" sz="2000" b="1" dirty="0">
                <a:latin typeface="Bookman Old Style" pitchFamily="18" charset="0"/>
              </a:endParaRPr>
            </a:p>
          </p:txBody>
        </p:sp>
      </p:grpSp>
      <p:grpSp>
        <p:nvGrpSpPr>
          <p:cNvPr id="103" name="Group 102"/>
          <p:cNvGrpSpPr/>
          <p:nvPr/>
        </p:nvGrpSpPr>
        <p:grpSpPr>
          <a:xfrm>
            <a:off x="816334" y="1162050"/>
            <a:ext cx="3802550" cy="388107"/>
            <a:chOff x="3331474" y="778097"/>
            <a:chExt cx="2653545" cy="409719"/>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04" name="Round Diagonal Corner Rectangle 103"/>
            <p:cNvSpPr/>
            <p:nvPr/>
          </p:nvSpPr>
          <p:spPr>
            <a:xfrm>
              <a:off x="3331474" y="778097"/>
              <a:ext cx="2653545" cy="409719"/>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5" name="TextBox 104"/>
            <p:cNvSpPr txBox="1"/>
            <p:nvPr/>
          </p:nvSpPr>
          <p:spPr>
            <a:xfrm>
              <a:off x="3346973" y="809171"/>
              <a:ext cx="2540964" cy="357403"/>
            </a:xfrm>
            <a:prstGeom prst="rect">
              <a:avLst/>
            </a:prstGeom>
            <a:grpFill/>
          </p:spPr>
          <p:txBody>
            <a:bodyPr wrap="square" rtlCol="0">
              <a:spAutoFit/>
            </a:bodyPr>
            <a:lstStyle/>
            <a:p>
              <a:pPr algn="ctr"/>
              <a:r>
                <a:rPr lang="en-US" b="1" dirty="0" smtClean="0">
                  <a:latin typeface="Bookman Old Style" pitchFamily="18" charset="0"/>
                </a:rPr>
                <a:t>Do </a:t>
              </a:r>
              <a:r>
                <a:rPr lang="en-US" b="1" dirty="0">
                  <a:latin typeface="Bookman Old Style" pitchFamily="18" charset="0"/>
                </a:rPr>
                <a:t>all these </a:t>
              </a:r>
              <a:r>
                <a:rPr lang="en-US" b="1" dirty="0" smtClean="0">
                  <a:latin typeface="Bookman Old Style" pitchFamily="18" charset="0"/>
                </a:rPr>
                <a:t>things have </a:t>
              </a:r>
              <a:r>
                <a:rPr lang="en-US" b="1" dirty="0">
                  <a:latin typeface="Bookman Old Style" pitchFamily="18" charset="0"/>
                </a:rPr>
                <a:t>mass </a:t>
              </a:r>
              <a:r>
                <a:rPr lang="en-US" b="1" dirty="0" smtClean="0">
                  <a:latin typeface="Bookman Old Style" pitchFamily="18" charset="0"/>
                </a:rPr>
                <a:t>?</a:t>
              </a:r>
              <a:endParaRPr lang="en-US" b="1" dirty="0">
                <a:latin typeface="Bookman Old Style" pitchFamily="18" charset="0"/>
              </a:endParaRPr>
            </a:p>
          </p:txBody>
        </p:sp>
      </p:grpSp>
      <p:grpSp>
        <p:nvGrpSpPr>
          <p:cNvPr id="106" name="Group 105"/>
          <p:cNvGrpSpPr/>
          <p:nvPr/>
        </p:nvGrpSpPr>
        <p:grpSpPr>
          <a:xfrm>
            <a:off x="816334" y="1636044"/>
            <a:ext cx="2814357" cy="388107"/>
            <a:chOff x="3331474" y="778097"/>
            <a:chExt cx="1963951" cy="409719"/>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07" name="Round Diagonal Corner Rectangle 106"/>
            <p:cNvSpPr/>
            <p:nvPr/>
          </p:nvSpPr>
          <p:spPr>
            <a:xfrm>
              <a:off x="3331474" y="778097"/>
              <a:ext cx="1963951" cy="409719"/>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8" name="TextBox 107"/>
            <p:cNvSpPr txBox="1"/>
            <p:nvPr/>
          </p:nvSpPr>
          <p:spPr>
            <a:xfrm>
              <a:off x="3344362" y="809172"/>
              <a:ext cx="1909065" cy="357404"/>
            </a:xfrm>
            <a:prstGeom prst="rect">
              <a:avLst/>
            </a:prstGeom>
            <a:grpFill/>
          </p:spPr>
          <p:txBody>
            <a:bodyPr wrap="square" rtlCol="0">
              <a:spAutoFit/>
            </a:bodyPr>
            <a:lstStyle/>
            <a:p>
              <a:pPr algn="ctr"/>
              <a:r>
                <a:rPr lang="en-US" b="1" dirty="0" smtClean="0">
                  <a:latin typeface="Bookman Old Style" pitchFamily="18" charset="0"/>
                </a:rPr>
                <a:t>Yes, </a:t>
              </a:r>
              <a:r>
                <a:rPr lang="en-US" b="1" dirty="0">
                  <a:latin typeface="Bookman Old Style" pitchFamily="18" charset="0"/>
                </a:rPr>
                <a:t>they all have Mass</a:t>
              </a:r>
            </a:p>
          </p:txBody>
        </p:sp>
      </p:grpSp>
      <p:grpSp>
        <p:nvGrpSpPr>
          <p:cNvPr id="115" name="Group 114"/>
          <p:cNvGrpSpPr/>
          <p:nvPr/>
        </p:nvGrpSpPr>
        <p:grpSpPr>
          <a:xfrm>
            <a:off x="816334" y="2110038"/>
            <a:ext cx="2912548" cy="388108"/>
            <a:chOff x="3331474" y="778097"/>
            <a:chExt cx="2032472" cy="409719"/>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16" name="Round Diagonal Corner Rectangle 115"/>
            <p:cNvSpPr/>
            <p:nvPr/>
          </p:nvSpPr>
          <p:spPr>
            <a:xfrm>
              <a:off x="3331474" y="778097"/>
              <a:ext cx="2032472" cy="409719"/>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7" name="TextBox 116"/>
            <p:cNvSpPr txBox="1"/>
            <p:nvPr/>
          </p:nvSpPr>
          <p:spPr>
            <a:xfrm>
              <a:off x="3358061" y="809170"/>
              <a:ext cx="2005885" cy="357406"/>
            </a:xfrm>
            <a:prstGeom prst="rect">
              <a:avLst/>
            </a:prstGeom>
            <a:grpFill/>
          </p:spPr>
          <p:txBody>
            <a:bodyPr wrap="square" rtlCol="0">
              <a:spAutoFit/>
            </a:bodyPr>
            <a:lstStyle/>
            <a:p>
              <a:pPr algn="ctr"/>
              <a:r>
                <a:rPr lang="en-US" b="1" dirty="0">
                  <a:latin typeface="Bookman Old Style" pitchFamily="18" charset="0"/>
                </a:rPr>
                <a:t>Do they occupy </a:t>
              </a:r>
              <a:r>
                <a:rPr lang="en-US" b="1" dirty="0" smtClean="0">
                  <a:latin typeface="Bookman Old Style" pitchFamily="18" charset="0"/>
                </a:rPr>
                <a:t>space ?</a:t>
              </a:r>
              <a:endParaRPr lang="en-US" b="1" dirty="0">
                <a:latin typeface="Bookman Old Style" pitchFamily="18" charset="0"/>
              </a:endParaRPr>
            </a:p>
          </p:txBody>
        </p:sp>
      </p:grpSp>
      <p:grpSp>
        <p:nvGrpSpPr>
          <p:cNvPr id="118" name="Group 117"/>
          <p:cNvGrpSpPr/>
          <p:nvPr/>
        </p:nvGrpSpPr>
        <p:grpSpPr>
          <a:xfrm>
            <a:off x="816334" y="2584033"/>
            <a:ext cx="2923303" cy="388108"/>
            <a:chOff x="3331474" y="778097"/>
            <a:chExt cx="2039977" cy="409719"/>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119" name="Round Diagonal Corner Rectangle 118"/>
            <p:cNvSpPr/>
            <p:nvPr/>
          </p:nvSpPr>
          <p:spPr>
            <a:xfrm>
              <a:off x="3331474" y="778097"/>
              <a:ext cx="2032472" cy="409719"/>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TextBox 119"/>
            <p:cNvSpPr txBox="1"/>
            <p:nvPr/>
          </p:nvSpPr>
          <p:spPr>
            <a:xfrm>
              <a:off x="3336839" y="799115"/>
              <a:ext cx="2034612" cy="357406"/>
            </a:xfrm>
            <a:prstGeom prst="rect">
              <a:avLst/>
            </a:prstGeom>
            <a:grpFill/>
          </p:spPr>
          <p:txBody>
            <a:bodyPr wrap="square" rtlCol="0">
              <a:spAutoFit/>
            </a:bodyPr>
            <a:lstStyle/>
            <a:p>
              <a:pPr algn="ctr"/>
              <a:r>
                <a:rPr lang="en-US" b="1" dirty="0" smtClean="0">
                  <a:latin typeface="Bookman Old Style" pitchFamily="18" charset="0"/>
                </a:rPr>
                <a:t>Yes, they </a:t>
              </a:r>
              <a:r>
                <a:rPr lang="en-US" b="1" dirty="0">
                  <a:latin typeface="Bookman Old Style" pitchFamily="18" charset="0"/>
                </a:rPr>
                <a:t>occupy space</a:t>
              </a:r>
            </a:p>
          </p:txBody>
        </p:sp>
      </p:grpSp>
    </p:spTree>
    <p:extLst>
      <p:ext uri="{BB962C8B-B14F-4D97-AF65-F5344CB8AC3E}">
        <p14:creationId xmlns:p14="http://schemas.microsoft.com/office/powerpoint/2010/main" val="25332651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0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10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10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1000"/>
                                        <p:tgtEl>
                                          <p:spTgt spid="1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fade">
                                      <p:cBhvr>
                                        <p:cTn id="32" dur="10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546298" y="858042"/>
            <a:ext cx="4783454" cy="779707"/>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2" name="TextBox 1"/>
          <p:cNvSpPr txBox="1"/>
          <p:nvPr/>
        </p:nvSpPr>
        <p:spPr>
          <a:xfrm>
            <a:off x="533400" y="279400"/>
            <a:ext cx="2305439" cy="400110"/>
          </a:xfrm>
          <a:prstGeom prst="rect">
            <a:avLst/>
          </a:prstGeom>
          <a:solidFill>
            <a:srgbClr val="640064"/>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ln w="1905"/>
                <a:solidFill>
                  <a:srgbClr val="FFFF00"/>
                </a:solidFill>
                <a:latin typeface="Bookman Old Style" pitchFamily="18" charset="0"/>
                <a:cs typeface="Calibri" pitchFamily="34" charset="0"/>
              </a:rPr>
              <a:t>LIQUID STATE :</a:t>
            </a:r>
          </a:p>
        </p:txBody>
      </p:sp>
      <p:pic>
        <p:nvPicPr>
          <p:cNvPr id="3" name="Picture 2" descr="bottles.jpg"/>
          <p:cNvPicPr>
            <a:picLocks noChangeAspect="1"/>
          </p:cNvPicPr>
          <p:nvPr/>
        </p:nvPicPr>
        <p:blipFill>
          <a:blip r:embed="rId2" cstate="print"/>
          <a:srcRect r="40351"/>
          <a:stretch>
            <a:fillRect/>
          </a:stretch>
        </p:blipFill>
        <p:spPr>
          <a:xfrm flipH="1">
            <a:off x="685800" y="771550"/>
            <a:ext cx="1701800" cy="1868758"/>
          </a:xfrm>
          <a:prstGeom prst="roundRect">
            <a:avLst>
              <a:gd name="adj" fmla="val 13581"/>
            </a:avLst>
          </a:prstGeom>
        </p:spPr>
      </p:pic>
      <p:sp>
        <p:nvSpPr>
          <p:cNvPr id="5" name="Rounded Rectangle 4"/>
          <p:cNvSpPr/>
          <p:nvPr/>
        </p:nvSpPr>
        <p:spPr>
          <a:xfrm>
            <a:off x="6012160" y="365398"/>
            <a:ext cx="1437927" cy="1368152"/>
          </a:xfrm>
          <a:prstGeom prst="roundRect">
            <a:avLst/>
          </a:prstGeom>
          <a:blipFill>
            <a:blip r:embed="rId3" cstate="print"/>
            <a:stretch>
              <a:fillRect/>
            </a:stretch>
          </a:bli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6" name="TextBox 5"/>
          <p:cNvSpPr txBox="1"/>
          <p:nvPr/>
        </p:nvSpPr>
        <p:spPr>
          <a:xfrm>
            <a:off x="5562600" y="1658936"/>
            <a:ext cx="2661306" cy="400110"/>
          </a:xfrm>
          <a:prstGeom prst="rect">
            <a:avLst/>
          </a:prstGeom>
          <a:noFill/>
        </p:spPr>
        <p:txBody>
          <a:bodyPr wrap="none" rtlCol="0">
            <a:spAutoFit/>
          </a:bodyPr>
          <a:lstStyle/>
          <a:p>
            <a:r>
              <a:rPr lang="en-US" sz="2000" b="1" dirty="0" smtClean="0">
                <a:ln w="1905"/>
                <a:solidFill>
                  <a:srgbClr val="002060"/>
                </a:solidFill>
                <a:effectLst>
                  <a:innerShdw blurRad="69850" dist="43180" dir="5400000">
                    <a:srgbClr val="000000">
                      <a:alpha val="65000"/>
                    </a:srgbClr>
                  </a:innerShdw>
                </a:effectLst>
                <a:latin typeface="Bookman Old Style" pitchFamily="18" charset="0"/>
                <a:cs typeface="Calibri" pitchFamily="34" charset="0"/>
              </a:rPr>
              <a:t>Structure of liquid</a:t>
            </a:r>
            <a:endParaRPr lang="en-US" sz="2000" b="1" dirty="0">
              <a:ln w="1905"/>
              <a:solidFill>
                <a:srgbClr val="002060"/>
              </a:solidFill>
              <a:effectLst>
                <a:innerShdw blurRad="69850" dist="43180" dir="5400000">
                  <a:srgbClr val="000000">
                    <a:alpha val="65000"/>
                  </a:srgbClr>
                </a:innerShdw>
              </a:effectLst>
              <a:latin typeface="Bookman Old Style" pitchFamily="18" charset="0"/>
              <a:cs typeface="Calibri" pitchFamily="34" charset="0"/>
            </a:endParaRPr>
          </a:p>
        </p:txBody>
      </p:sp>
      <p:grpSp>
        <p:nvGrpSpPr>
          <p:cNvPr id="7" name="Group 6"/>
          <p:cNvGrpSpPr/>
          <p:nvPr/>
        </p:nvGrpSpPr>
        <p:grpSpPr>
          <a:xfrm>
            <a:off x="2514600" y="666750"/>
            <a:ext cx="3240360" cy="1509854"/>
            <a:chOff x="3695908" y="834752"/>
            <a:chExt cx="3240360" cy="1509854"/>
          </a:xfrm>
        </p:grpSpPr>
        <p:sp>
          <p:nvSpPr>
            <p:cNvPr id="8" name="Rounded Rectangle 7"/>
            <p:cNvSpPr/>
            <p:nvPr/>
          </p:nvSpPr>
          <p:spPr>
            <a:xfrm>
              <a:off x="3695908" y="834752"/>
              <a:ext cx="3240360" cy="150985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9" name="TextBox 8"/>
            <p:cNvSpPr txBox="1"/>
            <p:nvPr/>
          </p:nvSpPr>
          <p:spPr>
            <a:xfrm>
              <a:off x="3876883" y="958031"/>
              <a:ext cx="2794600" cy="1323439"/>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lvl="0" algn="ctr">
                <a:defRPr/>
              </a:pPr>
              <a:r>
                <a:rPr lang="en-US" sz="1600"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 </a:t>
              </a:r>
              <a:r>
                <a:rPr lang="en-US" sz="1600" b="1" kern="0"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In liquids, particles have a moderate distance between each other; so particles can move.</a:t>
              </a:r>
            </a:p>
          </p:txBody>
        </p:sp>
      </p:grpSp>
      <p:sp>
        <p:nvSpPr>
          <p:cNvPr id="10" name="TextBox 9"/>
          <p:cNvSpPr txBox="1"/>
          <p:nvPr/>
        </p:nvSpPr>
        <p:spPr>
          <a:xfrm>
            <a:off x="533400" y="2750877"/>
            <a:ext cx="3270447" cy="400110"/>
          </a:xfrm>
          <a:prstGeom prst="rect">
            <a:avLst/>
          </a:prstGeom>
          <a:noFill/>
        </p:spPr>
        <p:txBody>
          <a:bodyPr wrap="none" rtlCol="0">
            <a:spAutoFit/>
          </a:bodyPr>
          <a:lstStyle/>
          <a:p>
            <a:pPr marL="342900" indent="-342900">
              <a:buFont typeface="Wingdings" pitchFamily="2" charset="2"/>
              <a:buChar char="v"/>
            </a:pPr>
            <a:r>
              <a:rPr lang="en-US" sz="2000" b="1" dirty="0" smtClean="0">
                <a:ln w="1905"/>
                <a:solidFill>
                  <a:srgbClr val="0000FF"/>
                </a:solidFill>
                <a:effectLst>
                  <a:innerShdw blurRad="69850" dist="43180" dir="5400000">
                    <a:srgbClr val="000000">
                      <a:alpha val="65000"/>
                    </a:srgbClr>
                  </a:innerShdw>
                </a:effectLst>
                <a:latin typeface="Bookman Old Style" pitchFamily="18" charset="0"/>
                <a:cs typeface="Calibri" pitchFamily="34" charset="0"/>
              </a:rPr>
              <a:t>Properties of liquid :</a:t>
            </a:r>
            <a:endParaRPr lang="en-US" sz="2000" b="1" dirty="0">
              <a:ln w="1905"/>
              <a:solidFill>
                <a:srgbClr val="0000FF"/>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11" name="TextBox 10"/>
          <p:cNvSpPr txBox="1"/>
          <p:nvPr/>
        </p:nvSpPr>
        <p:spPr>
          <a:xfrm>
            <a:off x="716333" y="3363511"/>
            <a:ext cx="6703641" cy="369332"/>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800" b="1" dirty="0" smtClean="0">
                <a:solidFill>
                  <a:schemeClr val="tx1"/>
                </a:solidFill>
                <a:latin typeface="Bookman Old Style" pitchFamily="18" charset="0"/>
                <a:cs typeface="Calibri" pitchFamily="34" charset="0"/>
              </a:rPr>
              <a:t> Liquids have a definite volume. But indefinite shape</a:t>
            </a:r>
            <a:endParaRPr lang="en-US" sz="1800" b="1" dirty="0">
              <a:solidFill>
                <a:schemeClr val="tx1"/>
              </a:solidFill>
              <a:latin typeface="Bookman Old Style" pitchFamily="18" charset="0"/>
              <a:cs typeface="Calibri" pitchFamily="34" charset="0"/>
            </a:endParaRPr>
          </a:p>
        </p:txBody>
      </p:sp>
      <p:sp>
        <p:nvSpPr>
          <p:cNvPr id="23" name="TextBox 22"/>
          <p:cNvSpPr txBox="1"/>
          <p:nvPr/>
        </p:nvSpPr>
        <p:spPr>
          <a:xfrm>
            <a:off x="716334" y="3833396"/>
            <a:ext cx="5255841" cy="369332"/>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800" b="1" dirty="0" smtClean="0">
                <a:solidFill>
                  <a:schemeClr val="tx1"/>
                </a:solidFill>
                <a:latin typeface="Bookman Old Style" pitchFamily="18" charset="0"/>
                <a:cs typeface="Calibri" pitchFamily="34" charset="0"/>
              </a:rPr>
              <a:t> Liquids can not be compressed easily.</a:t>
            </a:r>
            <a:endParaRPr lang="en-US" sz="1800" b="1" dirty="0">
              <a:solidFill>
                <a:schemeClr val="tx1"/>
              </a:solidFill>
              <a:latin typeface="Bookman Old Style" pitchFamily="18" charset="0"/>
              <a:cs typeface="Calibri" pitchFamily="34" charset="0"/>
            </a:endParaRPr>
          </a:p>
        </p:txBody>
      </p:sp>
      <p:sp>
        <p:nvSpPr>
          <p:cNvPr id="28" name="TextBox 27"/>
          <p:cNvSpPr txBox="1"/>
          <p:nvPr/>
        </p:nvSpPr>
        <p:spPr>
          <a:xfrm>
            <a:off x="716333" y="4324350"/>
            <a:ext cx="6014789" cy="369332"/>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solidFill>
                  <a:schemeClr val="tx1"/>
                </a:solidFill>
                <a:latin typeface="Bookman Old Style" pitchFamily="18" charset="0"/>
                <a:cs typeface="Calibri" pitchFamily="34" charset="0"/>
              </a:rPr>
              <a:t> All </a:t>
            </a:r>
            <a:r>
              <a:rPr lang="en-US" sz="1800" b="1" dirty="0" smtClean="0">
                <a:solidFill>
                  <a:schemeClr val="tx1"/>
                </a:solidFill>
                <a:latin typeface="Bookman Old Style" pitchFamily="18" charset="0"/>
                <a:cs typeface="Calibri" pitchFamily="34" charset="0"/>
              </a:rPr>
              <a:t>liquids</a:t>
            </a:r>
            <a:r>
              <a:rPr lang="en-US" sz="1600" b="1" dirty="0" smtClean="0">
                <a:solidFill>
                  <a:schemeClr val="tx1"/>
                </a:solidFill>
                <a:latin typeface="Bookman Old Style" pitchFamily="18" charset="0"/>
                <a:cs typeface="Calibri" pitchFamily="34" charset="0"/>
              </a:rPr>
              <a:t> flow. The property is called as fluidity</a:t>
            </a:r>
            <a:endParaRPr lang="en-US" sz="1600" b="1" dirty="0">
              <a:solidFill>
                <a:schemeClr val="tx1"/>
              </a:solidFill>
              <a:latin typeface="Bookman Old Style" pitchFamily="18" charset="0"/>
              <a:cs typeface="Calibri" pitchFamily="34" charset="0"/>
            </a:endParaRPr>
          </a:p>
        </p:txBody>
      </p:sp>
      <p:sp>
        <p:nvSpPr>
          <p:cNvPr id="13" name="Flowchart: Connector 12"/>
          <p:cNvSpPr/>
          <p:nvPr/>
        </p:nvSpPr>
        <p:spPr>
          <a:xfrm>
            <a:off x="539552" y="3471977"/>
            <a:ext cx="152400" cy="15240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lnSpc>
                <a:spcPct val="200000"/>
              </a:lnSpc>
            </a:pPr>
            <a:endParaRPr lang="en-US">
              <a:latin typeface="Bookman Old Style" pitchFamily="18" charset="0"/>
              <a:cs typeface="Calibri" pitchFamily="34" charset="0"/>
            </a:endParaRPr>
          </a:p>
        </p:txBody>
      </p:sp>
      <p:sp>
        <p:nvSpPr>
          <p:cNvPr id="14" name="Flowchart: Connector 13"/>
          <p:cNvSpPr/>
          <p:nvPr/>
        </p:nvSpPr>
        <p:spPr>
          <a:xfrm>
            <a:off x="542925" y="3943350"/>
            <a:ext cx="152400" cy="15240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lnSpc>
                <a:spcPct val="200000"/>
              </a:lnSpc>
            </a:pPr>
            <a:endParaRPr lang="en-US">
              <a:latin typeface="Bookman Old Style" pitchFamily="18" charset="0"/>
              <a:cs typeface="Calibri" pitchFamily="34" charset="0"/>
            </a:endParaRPr>
          </a:p>
        </p:txBody>
      </p:sp>
      <p:sp>
        <p:nvSpPr>
          <p:cNvPr id="15" name="Flowchart: Connector 14"/>
          <p:cNvSpPr/>
          <p:nvPr/>
        </p:nvSpPr>
        <p:spPr>
          <a:xfrm>
            <a:off x="546298" y="4424248"/>
            <a:ext cx="152400" cy="152400"/>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lnSpc>
                <a:spcPct val="200000"/>
              </a:lnSpc>
            </a:pPr>
            <a:endParaRPr lang="en-US">
              <a:latin typeface="Bookman Old Style" pitchFamily="18" charset="0"/>
              <a:cs typeface="Calibri" pitchFamily="34" charset="0"/>
            </a:endParaRPr>
          </a:p>
        </p:txBody>
      </p:sp>
      <p:sp>
        <p:nvSpPr>
          <p:cNvPr id="17" name="TextBox 16"/>
          <p:cNvSpPr txBox="1"/>
          <p:nvPr/>
        </p:nvSpPr>
        <p:spPr>
          <a:xfrm>
            <a:off x="558704" y="1087586"/>
            <a:ext cx="4771048" cy="338554"/>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1. Space between the particles is moderate</a:t>
            </a:r>
          </a:p>
        </p:txBody>
      </p:sp>
      <p:sp>
        <p:nvSpPr>
          <p:cNvPr id="18" name="TextBox 17"/>
          <p:cNvSpPr txBox="1"/>
          <p:nvPr/>
        </p:nvSpPr>
        <p:spPr>
          <a:xfrm>
            <a:off x="574872" y="935186"/>
            <a:ext cx="4907280"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2. Force of attraction between the particles is less</a:t>
            </a:r>
          </a:p>
        </p:txBody>
      </p:sp>
      <p:sp>
        <p:nvSpPr>
          <p:cNvPr id="19" name="TextBox 18"/>
          <p:cNvSpPr txBox="1"/>
          <p:nvPr/>
        </p:nvSpPr>
        <p:spPr>
          <a:xfrm>
            <a:off x="582492" y="937151"/>
            <a:ext cx="4907280"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3. The kinetic energy of the particles is less.</a:t>
            </a:r>
          </a:p>
        </p:txBody>
      </p:sp>
    </p:spTree>
    <p:extLst>
      <p:ext uri="{BB962C8B-B14F-4D97-AF65-F5344CB8AC3E}">
        <p14:creationId xmlns:p14="http://schemas.microsoft.com/office/powerpoint/2010/main" val="29329057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85" decel="100000"/>
                                        <p:tgtEl>
                                          <p:spTgt spid="2"/>
                                        </p:tgtEl>
                                      </p:cBhvr>
                                    </p:animEffect>
                                    <p:animScale>
                                      <p:cBhvr>
                                        <p:cTn id="8" dur="385" decel="100000"/>
                                        <p:tgtEl>
                                          <p:spTgt spid="2"/>
                                        </p:tgtEl>
                                      </p:cBhvr>
                                      <p:from x="10000" y="10000"/>
                                      <p:to x="200000" y="450000"/>
                                    </p:animScale>
                                    <p:animScale>
                                      <p:cBhvr>
                                        <p:cTn id="9" dur="615" accel="100000" fill="hold">
                                          <p:stCondLst>
                                            <p:cond delay="385"/>
                                          </p:stCondLst>
                                        </p:cTn>
                                        <p:tgtEl>
                                          <p:spTgt spid="2"/>
                                        </p:tgtEl>
                                      </p:cBhvr>
                                      <p:from x="200000" y="450000"/>
                                      <p:to x="100000" y="100000"/>
                                    </p:animScale>
                                    <p:set>
                                      <p:cBhvr>
                                        <p:cTn id="10" dur="385" fill="hold"/>
                                        <p:tgtEl>
                                          <p:spTgt spid="2"/>
                                        </p:tgtEl>
                                        <p:attrNameLst>
                                          <p:attrName>ppt_x</p:attrName>
                                        </p:attrNameLst>
                                      </p:cBhvr>
                                      <p:to>
                                        <p:strVal val="(0.5)"/>
                                      </p:to>
                                    </p:set>
                                    <p:anim from="(0.5)" to="(#ppt_x)" calcmode="lin" valueType="num">
                                      <p:cBhvr>
                                        <p:cTn id="11" dur="615" accel="100000" fill="hold">
                                          <p:stCondLst>
                                            <p:cond delay="385"/>
                                          </p:stCondLst>
                                        </p:cTn>
                                        <p:tgtEl>
                                          <p:spTgt spid="2"/>
                                        </p:tgtEl>
                                        <p:attrNameLst>
                                          <p:attrName>ppt_x</p:attrName>
                                        </p:attrNameLst>
                                      </p:cBhvr>
                                    </p:anim>
                                    <p:set>
                                      <p:cBhvr>
                                        <p:cTn id="12" dur="385" fill="hold"/>
                                        <p:tgtEl>
                                          <p:spTgt spid="2"/>
                                        </p:tgtEl>
                                        <p:attrNameLst>
                                          <p:attrName>ppt_y</p:attrName>
                                        </p:attrNameLst>
                                      </p:cBhvr>
                                      <p:to>
                                        <p:strVal val="(#ppt_y+0.4)"/>
                                      </p:to>
                                    </p:set>
                                    <p:anim from="(#ppt_y+0.4)" to="(#ppt_y)" calcmode="lin" valueType="num">
                                      <p:cBhvr>
                                        <p:cTn id="13" dur="615" accel="100000" fill="hold">
                                          <p:stCondLst>
                                            <p:cond delay="385"/>
                                          </p:stCondLst>
                                        </p:cTn>
                                        <p:tgtEl>
                                          <p:spTgt spid="2"/>
                                        </p:tgtEl>
                                        <p:attrNameLst>
                                          <p:attrName>ppt_y</p:attrName>
                                        </p:attrNameLst>
                                      </p:cBhvr>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3"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 calcmode="lin" valueType="num">
                                      <p:cBhvr>
                                        <p:cTn id="63" dur="500" fill="hold"/>
                                        <p:tgtEl>
                                          <p:spTgt spid="7"/>
                                        </p:tgtEl>
                                        <p:attrNameLst>
                                          <p:attrName>ppt_w</p:attrName>
                                        </p:attrNameLst>
                                      </p:cBhvr>
                                      <p:tavLst>
                                        <p:tav tm="0">
                                          <p:val>
                                            <p:fltVal val="0"/>
                                          </p:val>
                                        </p:tav>
                                        <p:tav tm="100000">
                                          <p:val>
                                            <p:strVal val="#ppt_w"/>
                                          </p:val>
                                        </p:tav>
                                      </p:tavLst>
                                    </p:anim>
                                    <p:anim calcmode="lin" valueType="num">
                                      <p:cBhvr>
                                        <p:cTn id="64" dur="500" fill="hold"/>
                                        <p:tgtEl>
                                          <p:spTgt spid="7"/>
                                        </p:tgtEl>
                                        <p:attrNameLst>
                                          <p:attrName>ppt_h</p:attrName>
                                        </p:attrNameLst>
                                      </p:cBhvr>
                                      <p:tavLst>
                                        <p:tav tm="0">
                                          <p:val>
                                            <p:fltVal val="0"/>
                                          </p:val>
                                        </p:tav>
                                        <p:tav tm="100000">
                                          <p:val>
                                            <p:strVal val="#ppt_h"/>
                                          </p:val>
                                        </p:tav>
                                      </p:tavLst>
                                    </p:anim>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1000"/>
                                        <p:tgtEl>
                                          <p:spTgt spid="7"/>
                                        </p:tgtEl>
                                      </p:cBhvr>
                                    </p:animEffect>
                                    <p:set>
                                      <p:cBhvr>
                                        <p:cTn id="70" dur="1" fill="hold">
                                          <p:stCondLst>
                                            <p:cond delay="999"/>
                                          </p:stCondLst>
                                        </p:cTn>
                                        <p:tgtEl>
                                          <p:spTgt spid="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wipe(left)">
                                      <p:cBhvr>
                                        <p:cTn id="75" dur="10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0">
                                            <p:txEl>
                                              <p:pRg st="0" end="0"/>
                                            </p:txEl>
                                          </p:spTgt>
                                        </p:tgtEl>
                                        <p:attrNameLst>
                                          <p:attrName>style.visibility</p:attrName>
                                        </p:attrNameLst>
                                      </p:cBhvr>
                                      <p:to>
                                        <p:strVal val="visible"/>
                                      </p:to>
                                    </p:set>
                                    <p:animEffect transition="in" filter="wipe(left)">
                                      <p:cBhvr>
                                        <p:cTn id="80" dur="1000"/>
                                        <p:tgtEl>
                                          <p:spTgt spid="10">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wipe(left)">
                                      <p:cBhvr>
                                        <p:cTn id="85" dur="500"/>
                                        <p:tgtEl>
                                          <p:spTgt spid="1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1000"/>
                                        <p:tgtEl>
                                          <p:spTgt spid="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left)">
                                      <p:cBhvr>
                                        <p:cTn id="93" dur="500"/>
                                        <p:tgtEl>
                                          <p:spTgt spid="2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1000"/>
                                        <p:tgtEl>
                                          <p:spTgt spid="1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fade">
                                      <p:cBhvr>
                                        <p:cTn id="10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 grpId="0" animBg="1"/>
      <p:bldP spid="5" grpId="0" animBg="1"/>
      <p:bldP spid="6" grpId="0"/>
      <p:bldP spid="11" grpId="0" animBg="1"/>
      <p:bldP spid="23" grpId="0" animBg="1"/>
      <p:bldP spid="28" grpId="0" animBg="1"/>
      <p:bldP spid="13" grpId="0" animBg="1"/>
      <p:bldP spid="14" grpId="0" animBg="1"/>
      <p:bldP spid="15" grpId="0" animBg="1"/>
      <p:bldP spid="17" grpId="0"/>
      <p:bldP spid="17" grpId="1"/>
      <p:bldP spid="18" grpId="0"/>
      <p:bldP spid="18" grpId="1"/>
      <p:bldP spid="19" grpId="0"/>
      <p:bldP spid="19"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1074672" y="1819116"/>
            <a:ext cx="1035714" cy="707844"/>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11339 w 1905000"/>
              <a:gd name="connsiteY6" fmla="*/ 1346187 h 1663694"/>
              <a:gd name="connsiteX7" fmla="*/ 0 w 1905000"/>
              <a:gd name="connsiteY7" fmla="*/ 0 h 1663694"/>
              <a:gd name="connsiteX0" fmla="*/ 1916339 w 1916339"/>
              <a:gd name="connsiteY0" fmla="*/ 1 h 1663694"/>
              <a:gd name="connsiteX1" fmla="*/ 1916339 w 1916339"/>
              <a:gd name="connsiteY1" fmla="*/ 1346188 h 1663694"/>
              <a:gd name="connsiteX2" fmla="*/ 1823344 w 1916339"/>
              <a:gd name="connsiteY2" fmla="*/ 1570699 h 1663694"/>
              <a:gd name="connsiteX3" fmla="*/ 1598833 w 1916339"/>
              <a:gd name="connsiteY3" fmla="*/ 1663694 h 1663694"/>
              <a:gd name="connsiteX4" fmla="*/ 328845 w 1916339"/>
              <a:gd name="connsiteY4" fmla="*/ 1663694 h 1663694"/>
              <a:gd name="connsiteX5" fmla="*/ 104334 w 1916339"/>
              <a:gd name="connsiteY5" fmla="*/ 1570698 h 1663694"/>
              <a:gd name="connsiteX6" fmla="*/ 22678 w 1916339"/>
              <a:gd name="connsiteY6" fmla="*/ 1346187 h 1663694"/>
              <a:gd name="connsiteX7" fmla="*/ 11339 w 1916339"/>
              <a:gd name="connsiteY7" fmla="*/ 0 h 1663694"/>
              <a:gd name="connsiteX0" fmla="*/ 1916339 w 1916339"/>
              <a:gd name="connsiteY0" fmla="*/ 1 h 1663694"/>
              <a:gd name="connsiteX1" fmla="*/ 1916339 w 1916339"/>
              <a:gd name="connsiteY1" fmla="*/ 1346188 h 1663694"/>
              <a:gd name="connsiteX2" fmla="*/ 1823344 w 1916339"/>
              <a:gd name="connsiteY2" fmla="*/ 1570699 h 1663694"/>
              <a:gd name="connsiteX3" fmla="*/ 1598833 w 1916339"/>
              <a:gd name="connsiteY3" fmla="*/ 1663694 h 1663694"/>
              <a:gd name="connsiteX4" fmla="*/ 328845 w 1916339"/>
              <a:gd name="connsiteY4" fmla="*/ 1663694 h 1663694"/>
              <a:gd name="connsiteX5" fmla="*/ 22678 w 1916339"/>
              <a:gd name="connsiteY5" fmla="*/ 1346187 h 1663694"/>
              <a:gd name="connsiteX6" fmla="*/ 11339 w 1916339"/>
              <a:gd name="connsiteY6" fmla="*/ 0 h 1663694"/>
              <a:gd name="connsiteX0" fmla="*/ 1916339 w 1916339"/>
              <a:gd name="connsiteY0" fmla="*/ 1 h 1663694"/>
              <a:gd name="connsiteX1" fmla="*/ 1916339 w 1916339"/>
              <a:gd name="connsiteY1" fmla="*/ 1346188 h 1663694"/>
              <a:gd name="connsiteX2" fmla="*/ 1598833 w 1916339"/>
              <a:gd name="connsiteY2" fmla="*/ 1663694 h 1663694"/>
              <a:gd name="connsiteX3" fmla="*/ 328845 w 1916339"/>
              <a:gd name="connsiteY3" fmla="*/ 1663694 h 1663694"/>
              <a:gd name="connsiteX4" fmla="*/ 22678 w 1916339"/>
              <a:gd name="connsiteY4" fmla="*/ 1346187 h 1663694"/>
              <a:gd name="connsiteX5" fmla="*/ 11339 w 1916339"/>
              <a:gd name="connsiteY5" fmla="*/ 0 h 1663694"/>
              <a:gd name="connsiteX0" fmla="*/ 1916339 w 1920119"/>
              <a:gd name="connsiteY0" fmla="*/ 1 h 1663694"/>
              <a:gd name="connsiteX1" fmla="*/ 1920119 w 1920119"/>
              <a:gd name="connsiteY1" fmla="*/ 1165139 h 1663694"/>
              <a:gd name="connsiteX2" fmla="*/ 1598833 w 1920119"/>
              <a:gd name="connsiteY2" fmla="*/ 1663694 h 1663694"/>
              <a:gd name="connsiteX3" fmla="*/ 328845 w 1920119"/>
              <a:gd name="connsiteY3" fmla="*/ 1663694 h 1663694"/>
              <a:gd name="connsiteX4" fmla="*/ 22678 w 1920119"/>
              <a:gd name="connsiteY4" fmla="*/ 1346187 h 1663694"/>
              <a:gd name="connsiteX5" fmla="*/ 11339 w 1920119"/>
              <a:gd name="connsiteY5" fmla="*/ 0 h 1663694"/>
              <a:gd name="connsiteX0" fmla="*/ 1916339 w 1920119"/>
              <a:gd name="connsiteY0" fmla="*/ 1 h 1663694"/>
              <a:gd name="connsiteX1" fmla="*/ 1920119 w 1920119"/>
              <a:gd name="connsiteY1" fmla="*/ 1165139 h 1663694"/>
              <a:gd name="connsiteX2" fmla="*/ 1598833 w 1920119"/>
              <a:gd name="connsiteY2" fmla="*/ 1663694 h 1663694"/>
              <a:gd name="connsiteX3" fmla="*/ 328845 w 1920119"/>
              <a:gd name="connsiteY3" fmla="*/ 1663694 h 1663694"/>
              <a:gd name="connsiteX4" fmla="*/ 22678 w 1920119"/>
              <a:gd name="connsiteY4" fmla="*/ 1346187 h 1663694"/>
              <a:gd name="connsiteX5" fmla="*/ 11339 w 1920119"/>
              <a:gd name="connsiteY5" fmla="*/ 0 h 1663694"/>
              <a:gd name="connsiteX0" fmla="*/ 1916339 w 1920119"/>
              <a:gd name="connsiteY0" fmla="*/ 1 h 1683267"/>
              <a:gd name="connsiteX1" fmla="*/ 1920119 w 1920119"/>
              <a:gd name="connsiteY1" fmla="*/ 1165139 h 1683267"/>
              <a:gd name="connsiteX2" fmla="*/ 1598833 w 1920119"/>
              <a:gd name="connsiteY2" fmla="*/ 1683267 h 1683267"/>
              <a:gd name="connsiteX3" fmla="*/ 328845 w 1920119"/>
              <a:gd name="connsiteY3" fmla="*/ 1663694 h 1683267"/>
              <a:gd name="connsiteX4" fmla="*/ 22678 w 1920119"/>
              <a:gd name="connsiteY4" fmla="*/ 1346187 h 1683267"/>
              <a:gd name="connsiteX5" fmla="*/ 11339 w 1920119"/>
              <a:gd name="connsiteY5" fmla="*/ 0 h 1683267"/>
              <a:gd name="connsiteX0" fmla="*/ 1916339 w 1920119"/>
              <a:gd name="connsiteY0" fmla="*/ 1 h 1693053"/>
              <a:gd name="connsiteX1" fmla="*/ 1920119 w 1920119"/>
              <a:gd name="connsiteY1" fmla="*/ 1165139 h 1693053"/>
              <a:gd name="connsiteX2" fmla="*/ 1598833 w 1920119"/>
              <a:gd name="connsiteY2" fmla="*/ 1683267 h 1693053"/>
              <a:gd name="connsiteX3" fmla="*/ 1595059 w 1920119"/>
              <a:gd name="connsiteY3" fmla="*/ 1693053 h 1693053"/>
              <a:gd name="connsiteX4" fmla="*/ 328845 w 1920119"/>
              <a:gd name="connsiteY4" fmla="*/ 1663694 h 1693053"/>
              <a:gd name="connsiteX5" fmla="*/ 22678 w 1920119"/>
              <a:gd name="connsiteY5" fmla="*/ 1346187 h 1693053"/>
              <a:gd name="connsiteX6" fmla="*/ 11339 w 1920119"/>
              <a:gd name="connsiteY6" fmla="*/ 0 h 1693053"/>
              <a:gd name="connsiteX0" fmla="*/ 1916339 w 1920119"/>
              <a:gd name="connsiteY0" fmla="*/ 1 h 1693053"/>
              <a:gd name="connsiteX1" fmla="*/ 1920119 w 1920119"/>
              <a:gd name="connsiteY1" fmla="*/ 1165139 h 1693053"/>
              <a:gd name="connsiteX2" fmla="*/ 1598833 w 1920119"/>
              <a:gd name="connsiteY2" fmla="*/ 1683267 h 1693053"/>
              <a:gd name="connsiteX3" fmla="*/ 1595059 w 1920119"/>
              <a:gd name="connsiteY3" fmla="*/ 1693053 h 1693053"/>
              <a:gd name="connsiteX4" fmla="*/ 343964 w 1920119"/>
              <a:gd name="connsiteY4" fmla="*/ 1688160 h 1693053"/>
              <a:gd name="connsiteX5" fmla="*/ 22678 w 1920119"/>
              <a:gd name="connsiteY5" fmla="*/ 1346187 h 1693053"/>
              <a:gd name="connsiteX6" fmla="*/ 11339 w 1920119"/>
              <a:gd name="connsiteY6" fmla="*/ 0 h 1693053"/>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119" h="1698854">
                <a:moveTo>
                  <a:pt x="1916339" y="1"/>
                </a:moveTo>
                <a:lnTo>
                  <a:pt x="1920119" y="1165139"/>
                </a:lnTo>
                <a:cubicBezTo>
                  <a:pt x="1897439" y="1403276"/>
                  <a:pt x="1863415" y="1630349"/>
                  <a:pt x="1598833" y="1683267"/>
                </a:cubicBezTo>
                <a:cubicBezTo>
                  <a:pt x="1597575" y="1686529"/>
                  <a:pt x="1713489" y="1660433"/>
                  <a:pt x="1595059" y="1693053"/>
                </a:cubicBezTo>
                <a:lnTo>
                  <a:pt x="343964" y="1688160"/>
                </a:lnTo>
                <a:cubicBezTo>
                  <a:pt x="232463" y="1698854"/>
                  <a:pt x="86936" y="1633256"/>
                  <a:pt x="22678" y="1346187"/>
                </a:cubicBezTo>
                <a:cubicBezTo>
                  <a:pt x="0" y="907244"/>
                  <a:pt x="15119" y="448729"/>
                  <a:pt x="11339" y="0"/>
                </a:cubicBezTo>
              </a:path>
            </a:pathLst>
          </a:custGeom>
          <a:solidFill>
            <a:schemeClr val="accent1">
              <a:alpha val="17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3" name="Picture 2" descr="Picture1.png"/>
          <p:cNvPicPr>
            <a:picLocks noChangeAspect="1"/>
          </p:cNvPicPr>
          <p:nvPr/>
        </p:nvPicPr>
        <p:blipFill>
          <a:blip r:embed="rId2" cstate="print"/>
          <a:stretch>
            <a:fillRect/>
          </a:stretch>
        </p:blipFill>
        <p:spPr>
          <a:xfrm rot="16260000">
            <a:off x="555391" y="1661164"/>
            <a:ext cx="1854570" cy="285433"/>
          </a:xfrm>
          <a:prstGeom prst="rect">
            <a:avLst/>
          </a:prstGeom>
          <a:ln>
            <a:solidFill>
              <a:sysClr val="windowText" lastClr="000000"/>
            </a:solidFill>
          </a:ln>
          <a:scene3d>
            <a:camera prst="isometricRightUp"/>
            <a:lightRig rig="threePt" dir="t"/>
          </a:scene3d>
        </p:spPr>
      </p:pic>
      <p:sp>
        <p:nvSpPr>
          <p:cNvPr id="4" name="Freeform 3"/>
          <p:cNvSpPr/>
          <p:nvPr/>
        </p:nvSpPr>
        <p:spPr>
          <a:xfrm>
            <a:off x="1022986" y="1255820"/>
            <a:ext cx="1111659" cy="1271704"/>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69818 h 1663694"/>
              <a:gd name="connsiteX2" fmla="*/ 1905000 w 1905000"/>
              <a:gd name="connsiteY2" fmla="*/ 1346188 h 1663694"/>
              <a:gd name="connsiteX3" fmla="*/ 1812005 w 1905000"/>
              <a:gd name="connsiteY3" fmla="*/ 1570699 h 1663694"/>
              <a:gd name="connsiteX4" fmla="*/ 1587494 w 1905000"/>
              <a:gd name="connsiteY4" fmla="*/ 1663694 h 1663694"/>
              <a:gd name="connsiteX5" fmla="*/ 317506 w 1905000"/>
              <a:gd name="connsiteY5" fmla="*/ 1663694 h 1663694"/>
              <a:gd name="connsiteX6" fmla="*/ 92995 w 1905000"/>
              <a:gd name="connsiteY6" fmla="*/ 1570698 h 1663694"/>
              <a:gd name="connsiteX7" fmla="*/ 0 w 1905000"/>
              <a:gd name="connsiteY7" fmla="*/ 1346187 h 1663694"/>
              <a:gd name="connsiteX8" fmla="*/ 0 w 1905000"/>
              <a:gd name="connsiteY8" fmla="*/ 0 h 1663694"/>
              <a:gd name="connsiteX0" fmla="*/ 1905000 w 1905000"/>
              <a:gd name="connsiteY0" fmla="*/ 1 h 1663694"/>
              <a:gd name="connsiteX1" fmla="*/ 1905000 w 1905000"/>
              <a:gd name="connsiteY1" fmla="*/ 69818 h 1663694"/>
              <a:gd name="connsiteX2" fmla="*/ 1905000 w 1905000"/>
              <a:gd name="connsiteY2" fmla="*/ 1346188 h 1663694"/>
              <a:gd name="connsiteX3" fmla="*/ 1812005 w 1905000"/>
              <a:gd name="connsiteY3" fmla="*/ 1570699 h 1663694"/>
              <a:gd name="connsiteX4" fmla="*/ 1587494 w 1905000"/>
              <a:gd name="connsiteY4" fmla="*/ 1663694 h 1663694"/>
              <a:gd name="connsiteX5" fmla="*/ 317506 w 1905000"/>
              <a:gd name="connsiteY5" fmla="*/ 1663694 h 1663694"/>
              <a:gd name="connsiteX6" fmla="*/ 92995 w 1905000"/>
              <a:gd name="connsiteY6" fmla="*/ 1570698 h 1663694"/>
              <a:gd name="connsiteX7" fmla="*/ 0 w 1905000"/>
              <a:gd name="connsiteY7" fmla="*/ 1346187 h 1663694"/>
              <a:gd name="connsiteX8" fmla="*/ 0 w 1905000"/>
              <a:gd name="connsiteY8" fmla="*/ 81893 h 1663694"/>
              <a:gd name="connsiteX9" fmla="*/ 0 w 1905000"/>
              <a:gd name="connsiteY9" fmla="*/ 0 h 1663694"/>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38236 w 2038236"/>
              <a:gd name="connsiteY0" fmla="*/ 6039 h 1673756"/>
              <a:gd name="connsiteX1" fmla="*/ 1970201 w 2038236"/>
              <a:gd name="connsiteY1" fmla="*/ 79880 h 1673756"/>
              <a:gd name="connsiteX2" fmla="*/ 1970201 w 2038236"/>
              <a:gd name="connsiteY2" fmla="*/ 1356250 h 1673756"/>
              <a:gd name="connsiteX3" fmla="*/ 1877206 w 2038236"/>
              <a:gd name="connsiteY3" fmla="*/ 1580761 h 1673756"/>
              <a:gd name="connsiteX4" fmla="*/ 1652695 w 2038236"/>
              <a:gd name="connsiteY4" fmla="*/ 1673756 h 1673756"/>
              <a:gd name="connsiteX5" fmla="*/ 382707 w 2038236"/>
              <a:gd name="connsiteY5" fmla="*/ 1673756 h 1673756"/>
              <a:gd name="connsiteX6" fmla="*/ 158196 w 2038236"/>
              <a:gd name="connsiteY6" fmla="*/ 1580760 h 1673756"/>
              <a:gd name="connsiteX7" fmla="*/ 65201 w 2038236"/>
              <a:gd name="connsiteY7" fmla="*/ 1356249 h 1673756"/>
              <a:gd name="connsiteX8" fmla="*/ 65201 w 2038236"/>
              <a:gd name="connsiteY8" fmla="*/ 91955 h 1673756"/>
              <a:gd name="connsiteX9" fmla="*/ 0 w 2038236"/>
              <a:gd name="connsiteY9" fmla="*/ 0 h 1673756"/>
              <a:gd name="connsiteX0" fmla="*/ 2038236 w 2038236"/>
              <a:gd name="connsiteY0" fmla="*/ 6039 h 1673756"/>
              <a:gd name="connsiteX1" fmla="*/ 1970201 w 2038236"/>
              <a:gd name="connsiteY1" fmla="*/ 79880 h 1673756"/>
              <a:gd name="connsiteX2" fmla="*/ 1970201 w 2038236"/>
              <a:gd name="connsiteY2" fmla="*/ 1356250 h 1673756"/>
              <a:gd name="connsiteX3" fmla="*/ 1877206 w 2038236"/>
              <a:gd name="connsiteY3" fmla="*/ 1580761 h 1673756"/>
              <a:gd name="connsiteX4" fmla="*/ 1652695 w 2038236"/>
              <a:gd name="connsiteY4" fmla="*/ 1673756 h 1673756"/>
              <a:gd name="connsiteX5" fmla="*/ 382707 w 2038236"/>
              <a:gd name="connsiteY5" fmla="*/ 1673756 h 1673756"/>
              <a:gd name="connsiteX6" fmla="*/ 158196 w 2038236"/>
              <a:gd name="connsiteY6" fmla="*/ 1580760 h 1673756"/>
              <a:gd name="connsiteX7" fmla="*/ 65201 w 2038236"/>
              <a:gd name="connsiteY7" fmla="*/ 1356249 h 1673756"/>
              <a:gd name="connsiteX8" fmla="*/ 65201 w 2038236"/>
              <a:gd name="connsiteY8" fmla="*/ 91955 h 1673756"/>
              <a:gd name="connsiteX9" fmla="*/ 0 w 2038236"/>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8928 h 1680670"/>
              <a:gd name="connsiteX1" fmla="*/ 1970201 w 2060915"/>
              <a:gd name="connsiteY1" fmla="*/ 86794 h 1680670"/>
              <a:gd name="connsiteX2" fmla="*/ 1970201 w 2060915"/>
              <a:gd name="connsiteY2" fmla="*/ 1363164 h 1680670"/>
              <a:gd name="connsiteX3" fmla="*/ 1877206 w 2060915"/>
              <a:gd name="connsiteY3" fmla="*/ 1587675 h 1680670"/>
              <a:gd name="connsiteX4" fmla="*/ 1652695 w 2060915"/>
              <a:gd name="connsiteY4" fmla="*/ 1680670 h 1680670"/>
              <a:gd name="connsiteX5" fmla="*/ 382707 w 2060915"/>
              <a:gd name="connsiteY5" fmla="*/ 1680670 h 1680670"/>
              <a:gd name="connsiteX6" fmla="*/ 158196 w 2060915"/>
              <a:gd name="connsiteY6" fmla="*/ 1587674 h 1680670"/>
              <a:gd name="connsiteX7" fmla="*/ 65201 w 2060915"/>
              <a:gd name="connsiteY7" fmla="*/ 1363163 h 1680670"/>
              <a:gd name="connsiteX8" fmla="*/ 65201 w 2060915"/>
              <a:gd name="connsiteY8" fmla="*/ 98869 h 1680670"/>
              <a:gd name="connsiteX9" fmla="*/ 0 w 2060915"/>
              <a:gd name="connsiteY9" fmla="*/ 6914 h 1680670"/>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80875 w 2060915"/>
              <a:gd name="connsiteY6" fmla="*/ 1610948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80875 w 2060915"/>
              <a:gd name="connsiteY6" fmla="*/ 1610948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606923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606923 h 1673756"/>
              <a:gd name="connsiteX7" fmla="*/ 65201 w 2060915"/>
              <a:gd name="connsiteY7" fmla="*/ 1356249 h 1673756"/>
              <a:gd name="connsiteX8" fmla="*/ 65201 w 2060915"/>
              <a:gd name="connsiteY8" fmla="*/ 91955 h 1673756"/>
              <a:gd name="connsiteX9" fmla="*/ 0 w 2060915"/>
              <a:gd name="connsiteY9" fmla="*/ 0 h 167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15" h="1673756">
                <a:moveTo>
                  <a:pt x="2060915" y="2014"/>
                </a:moveTo>
                <a:cubicBezTo>
                  <a:pt x="1979652" y="17238"/>
                  <a:pt x="1972092" y="48559"/>
                  <a:pt x="1970201" y="79880"/>
                </a:cubicBezTo>
                <a:lnTo>
                  <a:pt x="1970201" y="1356250"/>
                </a:lnTo>
                <a:cubicBezTo>
                  <a:pt x="1970201" y="1440458"/>
                  <a:pt x="1936750" y="1521217"/>
                  <a:pt x="1877206" y="1580761"/>
                </a:cubicBezTo>
                <a:cubicBezTo>
                  <a:pt x="1817662" y="1640305"/>
                  <a:pt x="1736903" y="1673756"/>
                  <a:pt x="1652695" y="1673756"/>
                </a:cubicBezTo>
                <a:lnTo>
                  <a:pt x="382707" y="1673756"/>
                </a:lnTo>
                <a:cubicBezTo>
                  <a:pt x="298499" y="1673756"/>
                  <a:pt x="195062" y="1642317"/>
                  <a:pt x="158196" y="1606923"/>
                </a:cubicBezTo>
                <a:cubicBezTo>
                  <a:pt x="98652" y="1547379"/>
                  <a:pt x="66526" y="1517844"/>
                  <a:pt x="65201" y="1356249"/>
                </a:cubicBezTo>
                <a:lnTo>
                  <a:pt x="65201" y="91955"/>
                </a:lnTo>
                <a:cubicBezTo>
                  <a:pt x="66145" y="63315"/>
                  <a:pt x="69927" y="14552"/>
                  <a:pt x="0" y="0"/>
                </a:cubicBezTo>
              </a:path>
            </a:pathLst>
          </a:custGeom>
          <a:noFill/>
          <a:ln w="25400" cap="flat" cmpd="sng" algn="ctr">
            <a:solidFill>
              <a:srgbClr val="1F497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 name="TextBox 4"/>
          <p:cNvSpPr txBox="1"/>
          <p:nvPr/>
        </p:nvSpPr>
        <p:spPr>
          <a:xfrm>
            <a:off x="5029200" y="514350"/>
            <a:ext cx="908737"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w="1905"/>
                <a:solidFill>
                  <a:srgbClr val="CC00CC"/>
                </a:solidFill>
                <a:effectLst>
                  <a:innerShdw blurRad="69850" dist="43180" dir="5400000">
                    <a:srgbClr val="000000">
                      <a:alpha val="65000"/>
                    </a:srgbClr>
                  </a:innerShdw>
                </a:effectLst>
                <a:uLnTx/>
                <a:uFillTx/>
                <a:latin typeface="Bookman Old Style" pitchFamily="18" charset="0"/>
              </a:rPr>
              <a:t>Milk</a:t>
            </a:r>
            <a:endParaRPr kumimoji="0" lang="en-US" sz="2000" b="1" i="0" u="none" strike="noStrike" kern="0" cap="none" spc="0" normalizeH="0" baseline="0" noProof="0" dirty="0">
              <a:ln w="1905"/>
              <a:solidFill>
                <a:srgbClr val="CC00CC"/>
              </a:solidFill>
              <a:effectLst>
                <a:innerShdw blurRad="69850" dist="43180" dir="5400000">
                  <a:srgbClr val="000000">
                    <a:alpha val="65000"/>
                  </a:srgbClr>
                </a:innerShdw>
              </a:effectLst>
              <a:uLnTx/>
              <a:uFillTx/>
              <a:latin typeface="Bookman Old Style" pitchFamily="18" charset="0"/>
            </a:endParaRPr>
          </a:p>
        </p:txBody>
      </p:sp>
      <p:sp>
        <p:nvSpPr>
          <p:cNvPr id="6" name="TextBox 5"/>
          <p:cNvSpPr txBox="1"/>
          <p:nvPr/>
        </p:nvSpPr>
        <p:spPr>
          <a:xfrm>
            <a:off x="3103123" y="514350"/>
            <a:ext cx="1036829"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w="1905"/>
                <a:solidFill>
                  <a:srgbClr val="CC00CC"/>
                </a:solidFill>
                <a:effectLst>
                  <a:innerShdw blurRad="69850" dist="43180" dir="5400000">
                    <a:srgbClr val="000000">
                      <a:alpha val="65000"/>
                    </a:srgbClr>
                  </a:innerShdw>
                </a:effectLst>
                <a:uLnTx/>
                <a:uFillTx/>
                <a:latin typeface="Bookman Old Style" pitchFamily="18" charset="0"/>
              </a:rPr>
              <a:t>Honey</a:t>
            </a:r>
            <a:endParaRPr kumimoji="0" lang="en-US" sz="2000" b="1" i="0" u="none" strike="noStrike" kern="0" cap="none" spc="0" normalizeH="0" baseline="0" noProof="0" dirty="0">
              <a:ln w="1905"/>
              <a:solidFill>
                <a:srgbClr val="CC00CC"/>
              </a:solidFill>
              <a:effectLst>
                <a:innerShdw blurRad="69850" dist="43180" dir="5400000">
                  <a:srgbClr val="000000">
                    <a:alpha val="65000"/>
                  </a:srgbClr>
                </a:innerShdw>
              </a:effectLst>
              <a:uLnTx/>
              <a:uFillTx/>
              <a:latin typeface="Bookman Old Style" pitchFamily="18" charset="0"/>
            </a:endParaRPr>
          </a:p>
        </p:txBody>
      </p:sp>
      <p:sp>
        <p:nvSpPr>
          <p:cNvPr id="7" name="TextBox 6"/>
          <p:cNvSpPr txBox="1"/>
          <p:nvPr/>
        </p:nvSpPr>
        <p:spPr>
          <a:xfrm>
            <a:off x="1201590" y="514350"/>
            <a:ext cx="117693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w="1905"/>
                <a:solidFill>
                  <a:srgbClr val="CC00CC"/>
                </a:solidFill>
                <a:effectLst>
                  <a:innerShdw blurRad="69850" dist="43180" dir="5400000">
                    <a:srgbClr val="000000">
                      <a:alpha val="65000"/>
                    </a:srgbClr>
                  </a:innerShdw>
                </a:effectLst>
                <a:uLnTx/>
                <a:uFillTx/>
                <a:latin typeface="Bookman Old Style" pitchFamily="18" charset="0"/>
              </a:rPr>
              <a:t>Water</a:t>
            </a:r>
            <a:endParaRPr kumimoji="0" lang="en-US" sz="2000" b="1" i="0" u="none" strike="noStrike" kern="0" cap="none" spc="0" normalizeH="0" baseline="0" noProof="0" dirty="0">
              <a:ln w="1905"/>
              <a:solidFill>
                <a:srgbClr val="CC00CC"/>
              </a:solidFill>
              <a:effectLst>
                <a:innerShdw blurRad="69850" dist="43180" dir="5400000">
                  <a:srgbClr val="000000">
                    <a:alpha val="65000"/>
                  </a:srgbClr>
                </a:innerShdw>
              </a:effectLst>
              <a:uLnTx/>
              <a:uFillTx/>
              <a:latin typeface="Bookman Old Style" pitchFamily="18" charset="0"/>
            </a:endParaRPr>
          </a:p>
        </p:txBody>
      </p:sp>
      <p:sp>
        <p:nvSpPr>
          <p:cNvPr id="8" name="TextBox 7"/>
          <p:cNvSpPr txBox="1"/>
          <p:nvPr/>
        </p:nvSpPr>
        <p:spPr>
          <a:xfrm>
            <a:off x="7097608" y="514350"/>
            <a:ext cx="142409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w="1905"/>
                <a:solidFill>
                  <a:srgbClr val="CC00CC"/>
                </a:solidFill>
                <a:effectLst>
                  <a:innerShdw blurRad="69850" dist="43180" dir="5400000">
                    <a:srgbClr val="000000">
                      <a:alpha val="65000"/>
                    </a:srgbClr>
                  </a:innerShdw>
                </a:effectLst>
                <a:uLnTx/>
                <a:uFillTx/>
                <a:latin typeface="Bookman Old Style" pitchFamily="18" charset="0"/>
              </a:rPr>
              <a:t>Kerosene</a:t>
            </a:r>
            <a:endParaRPr kumimoji="0" lang="en-US" sz="2000" b="1" i="0" u="none" strike="noStrike" kern="0" cap="none" spc="0" normalizeH="0" baseline="0" noProof="0" dirty="0">
              <a:ln w="1905"/>
              <a:solidFill>
                <a:srgbClr val="CC00CC"/>
              </a:solidFill>
              <a:effectLst>
                <a:innerShdw blurRad="69850" dist="43180" dir="5400000">
                  <a:srgbClr val="000000">
                    <a:alpha val="65000"/>
                  </a:srgbClr>
                </a:innerShdw>
              </a:effectLst>
              <a:uLnTx/>
              <a:uFillTx/>
              <a:latin typeface="Bookman Old Style" pitchFamily="18" charset="0"/>
            </a:endParaRPr>
          </a:p>
        </p:txBody>
      </p:sp>
      <p:sp>
        <p:nvSpPr>
          <p:cNvPr id="9" name="Freeform 8"/>
          <p:cNvSpPr/>
          <p:nvPr/>
        </p:nvSpPr>
        <p:spPr>
          <a:xfrm>
            <a:off x="727626" y="480445"/>
            <a:ext cx="387667" cy="480010"/>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8871 h 1672564"/>
              <a:gd name="connsiteX1" fmla="*/ 1905000 w 1905000"/>
              <a:gd name="connsiteY1" fmla="*/ 1355058 h 1672564"/>
              <a:gd name="connsiteX2" fmla="*/ 1812005 w 1905000"/>
              <a:gd name="connsiteY2" fmla="*/ 1579569 h 1672564"/>
              <a:gd name="connsiteX3" fmla="*/ 1587494 w 1905000"/>
              <a:gd name="connsiteY3" fmla="*/ 1672564 h 1672564"/>
              <a:gd name="connsiteX4" fmla="*/ 317506 w 1905000"/>
              <a:gd name="connsiteY4" fmla="*/ 1672564 h 1672564"/>
              <a:gd name="connsiteX5" fmla="*/ 92995 w 1905000"/>
              <a:gd name="connsiteY5" fmla="*/ 1579568 h 1672564"/>
              <a:gd name="connsiteX6" fmla="*/ 0 w 1905000"/>
              <a:gd name="connsiteY6" fmla="*/ 1355057 h 1672564"/>
              <a:gd name="connsiteX7" fmla="*/ 21325 w 1905000"/>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1154 w 1893159"/>
              <a:gd name="connsiteY5" fmla="*/ 1579568 h 1672564"/>
              <a:gd name="connsiteX6" fmla="*/ 0 w 1893159"/>
              <a:gd name="connsiteY6" fmla="*/ 1340288 h 1672564"/>
              <a:gd name="connsiteX7" fmla="*/ 9484 w 1893159"/>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8276 w 1893159"/>
              <a:gd name="connsiteY5" fmla="*/ 1606121 h 1672564"/>
              <a:gd name="connsiteX6" fmla="*/ 0 w 1893159"/>
              <a:gd name="connsiteY6" fmla="*/ 1340288 h 1672564"/>
              <a:gd name="connsiteX7" fmla="*/ 9484 w 1893159"/>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8276 w 1893159"/>
              <a:gd name="connsiteY5" fmla="*/ 1606121 h 1672564"/>
              <a:gd name="connsiteX6" fmla="*/ 0 w 1893159"/>
              <a:gd name="connsiteY6" fmla="*/ 1340288 h 1672564"/>
              <a:gd name="connsiteX7" fmla="*/ 9484 w 1893159"/>
              <a:gd name="connsiteY7" fmla="*/ 0 h 1672564"/>
              <a:gd name="connsiteX0" fmla="*/ 1908180 w 1908180"/>
              <a:gd name="connsiteY0" fmla="*/ 29511 h 1693204"/>
              <a:gd name="connsiteX1" fmla="*/ 1908180 w 1908180"/>
              <a:gd name="connsiteY1" fmla="*/ 1375698 h 1693204"/>
              <a:gd name="connsiteX2" fmla="*/ 1815185 w 1908180"/>
              <a:gd name="connsiteY2" fmla="*/ 1600209 h 1693204"/>
              <a:gd name="connsiteX3" fmla="*/ 1590674 w 1908180"/>
              <a:gd name="connsiteY3" fmla="*/ 1693204 h 1693204"/>
              <a:gd name="connsiteX4" fmla="*/ 320686 w 1908180"/>
              <a:gd name="connsiteY4" fmla="*/ 1693204 h 1693204"/>
              <a:gd name="connsiteX5" fmla="*/ 103297 w 1908180"/>
              <a:gd name="connsiteY5" fmla="*/ 1626761 h 1693204"/>
              <a:gd name="connsiteX6" fmla="*/ 15021 w 1908180"/>
              <a:gd name="connsiteY6" fmla="*/ 1360928 h 1693204"/>
              <a:gd name="connsiteX7" fmla="*/ 3161 w 1908180"/>
              <a:gd name="connsiteY7" fmla="*/ 0 h 1693204"/>
              <a:gd name="connsiteX0" fmla="*/ 1908180 w 1908180"/>
              <a:gd name="connsiteY0" fmla="*/ 29511 h 1693204"/>
              <a:gd name="connsiteX1" fmla="*/ 1872637 w 1908180"/>
              <a:gd name="connsiteY1" fmla="*/ 1390484 h 1693204"/>
              <a:gd name="connsiteX2" fmla="*/ 1815185 w 1908180"/>
              <a:gd name="connsiteY2" fmla="*/ 1600209 h 1693204"/>
              <a:gd name="connsiteX3" fmla="*/ 1590674 w 1908180"/>
              <a:gd name="connsiteY3" fmla="*/ 1693204 h 1693204"/>
              <a:gd name="connsiteX4" fmla="*/ 320686 w 1908180"/>
              <a:gd name="connsiteY4" fmla="*/ 1693204 h 1693204"/>
              <a:gd name="connsiteX5" fmla="*/ 103297 w 1908180"/>
              <a:gd name="connsiteY5" fmla="*/ 1626761 h 1693204"/>
              <a:gd name="connsiteX6" fmla="*/ 15021 w 1908180"/>
              <a:gd name="connsiteY6" fmla="*/ 1360928 h 1693204"/>
              <a:gd name="connsiteX7" fmla="*/ 3161 w 1908180"/>
              <a:gd name="connsiteY7" fmla="*/ 0 h 1693204"/>
              <a:gd name="connsiteX0" fmla="*/ 1908180 w 1915278"/>
              <a:gd name="connsiteY0" fmla="*/ 29511 h 1693204"/>
              <a:gd name="connsiteX1" fmla="*/ 1872637 w 1915278"/>
              <a:gd name="connsiteY1" fmla="*/ 1390484 h 1693204"/>
              <a:gd name="connsiteX2" fmla="*/ 1815185 w 1915278"/>
              <a:gd name="connsiteY2" fmla="*/ 1600209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693204"/>
              <a:gd name="connsiteX1" fmla="*/ 1872637 w 1915278"/>
              <a:gd name="connsiteY1" fmla="*/ 1390484 h 1693204"/>
              <a:gd name="connsiteX2" fmla="*/ 1791469 w 1915278"/>
              <a:gd name="connsiteY2" fmla="*/ 1570717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693204"/>
              <a:gd name="connsiteX1" fmla="*/ 1872637 w 1915278"/>
              <a:gd name="connsiteY1" fmla="*/ 1390484 h 1693204"/>
              <a:gd name="connsiteX2" fmla="*/ 1791469 w 1915278"/>
              <a:gd name="connsiteY2" fmla="*/ 1570717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713863"/>
              <a:gd name="connsiteX1" fmla="*/ 1872637 w 1915278"/>
              <a:gd name="connsiteY1" fmla="*/ 1390484 h 1713863"/>
              <a:gd name="connsiteX2" fmla="*/ 1791469 w 1915278"/>
              <a:gd name="connsiteY2" fmla="*/ 1570717 h 1713863"/>
              <a:gd name="connsiteX3" fmla="*/ 1590674 w 1915278"/>
              <a:gd name="connsiteY3" fmla="*/ 1693204 h 1713863"/>
              <a:gd name="connsiteX4" fmla="*/ 318324 w 1915278"/>
              <a:gd name="connsiteY4" fmla="*/ 1713863 h 1713863"/>
              <a:gd name="connsiteX5" fmla="*/ 103297 w 1915278"/>
              <a:gd name="connsiteY5" fmla="*/ 1626761 h 1713863"/>
              <a:gd name="connsiteX6" fmla="*/ 15021 w 1915278"/>
              <a:gd name="connsiteY6" fmla="*/ 1360928 h 1713863"/>
              <a:gd name="connsiteX7" fmla="*/ 3161 w 1915278"/>
              <a:gd name="connsiteY7" fmla="*/ 0 h 1713863"/>
              <a:gd name="connsiteX0" fmla="*/ 1908180 w 1915278"/>
              <a:gd name="connsiteY0" fmla="*/ 29511 h 1722721"/>
              <a:gd name="connsiteX1" fmla="*/ 1872637 w 1915278"/>
              <a:gd name="connsiteY1" fmla="*/ 1390484 h 1722721"/>
              <a:gd name="connsiteX2" fmla="*/ 1791469 w 1915278"/>
              <a:gd name="connsiteY2" fmla="*/ 1570717 h 1722721"/>
              <a:gd name="connsiteX3" fmla="*/ 1590690 w 1915278"/>
              <a:gd name="connsiteY3" fmla="*/ 1722721 h 1722721"/>
              <a:gd name="connsiteX4" fmla="*/ 318324 w 1915278"/>
              <a:gd name="connsiteY4" fmla="*/ 1713863 h 1722721"/>
              <a:gd name="connsiteX5" fmla="*/ 103297 w 1915278"/>
              <a:gd name="connsiteY5" fmla="*/ 1626761 h 1722721"/>
              <a:gd name="connsiteX6" fmla="*/ 15021 w 1915278"/>
              <a:gd name="connsiteY6" fmla="*/ 1360928 h 1722721"/>
              <a:gd name="connsiteX7" fmla="*/ 3161 w 1915278"/>
              <a:gd name="connsiteY7" fmla="*/ 0 h 1722721"/>
              <a:gd name="connsiteX0" fmla="*/ 1908180 w 1915278"/>
              <a:gd name="connsiteY0" fmla="*/ 29511 h 1740421"/>
              <a:gd name="connsiteX1" fmla="*/ 1872637 w 1915278"/>
              <a:gd name="connsiteY1" fmla="*/ 1390484 h 1740421"/>
              <a:gd name="connsiteX2" fmla="*/ 1791469 w 1915278"/>
              <a:gd name="connsiteY2" fmla="*/ 1570717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1469 w 1915278"/>
              <a:gd name="connsiteY2" fmla="*/ 1570717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6218 w 1915278"/>
              <a:gd name="connsiteY2" fmla="*/ 1588420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6218 w 1915278"/>
              <a:gd name="connsiteY2" fmla="*/ 1588420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898101 w 1915278"/>
              <a:gd name="connsiteY0" fmla="*/ 0 h 2867862"/>
              <a:gd name="connsiteX1" fmla="*/ 1872637 w 1915278"/>
              <a:gd name="connsiteY1" fmla="*/ 2517925 h 2867862"/>
              <a:gd name="connsiteX2" fmla="*/ 1796218 w 1915278"/>
              <a:gd name="connsiteY2" fmla="*/ 2715861 h 2867862"/>
              <a:gd name="connsiteX3" fmla="*/ 1590690 w 1915278"/>
              <a:gd name="connsiteY3" fmla="*/ 2850162 h 2867862"/>
              <a:gd name="connsiteX4" fmla="*/ 325447 w 1915278"/>
              <a:gd name="connsiteY4" fmla="*/ 2867862 h 2867862"/>
              <a:gd name="connsiteX5" fmla="*/ 103297 w 1915278"/>
              <a:gd name="connsiteY5" fmla="*/ 2754202 h 2867862"/>
              <a:gd name="connsiteX6" fmla="*/ 15021 w 1915278"/>
              <a:gd name="connsiteY6" fmla="*/ 2488369 h 2867862"/>
              <a:gd name="connsiteX7" fmla="*/ 3161 w 1915278"/>
              <a:gd name="connsiteY7" fmla="*/ 1127441 h 2867862"/>
              <a:gd name="connsiteX0" fmla="*/ 1883080 w 1900257"/>
              <a:gd name="connsiteY0" fmla="*/ 0 h 2867862"/>
              <a:gd name="connsiteX1" fmla="*/ 1857616 w 1900257"/>
              <a:gd name="connsiteY1" fmla="*/ 2517925 h 2867862"/>
              <a:gd name="connsiteX2" fmla="*/ 1781197 w 1900257"/>
              <a:gd name="connsiteY2" fmla="*/ 2715861 h 2867862"/>
              <a:gd name="connsiteX3" fmla="*/ 1575669 w 1900257"/>
              <a:gd name="connsiteY3" fmla="*/ 2850162 h 2867862"/>
              <a:gd name="connsiteX4" fmla="*/ 310426 w 1900257"/>
              <a:gd name="connsiteY4" fmla="*/ 2867862 h 2867862"/>
              <a:gd name="connsiteX5" fmla="*/ 88276 w 1900257"/>
              <a:gd name="connsiteY5" fmla="*/ 2754202 h 2867862"/>
              <a:gd name="connsiteX6" fmla="*/ 0 w 1900257"/>
              <a:gd name="connsiteY6" fmla="*/ 2488369 h 2867862"/>
              <a:gd name="connsiteX7" fmla="*/ 5225 w 1900257"/>
              <a:gd name="connsiteY7" fmla="*/ 2074833 h 2867862"/>
              <a:gd name="connsiteX0" fmla="*/ 1890163 w 1900257"/>
              <a:gd name="connsiteY0" fmla="*/ 0 h 2929844"/>
              <a:gd name="connsiteX1" fmla="*/ 1857616 w 1900257"/>
              <a:gd name="connsiteY1" fmla="*/ 2579907 h 2929844"/>
              <a:gd name="connsiteX2" fmla="*/ 1781197 w 1900257"/>
              <a:gd name="connsiteY2" fmla="*/ 2777843 h 2929844"/>
              <a:gd name="connsiteX3" fmla="*/ 1575669 w 1900257"/>
              <a:gd name="connsiteY3" fmla="*/ 2912144 h 2929844"/>
              <a:gd name="connsiteX4" fmla="*/ 310426 w 1900257"/>
              <a:gd name="connsiteY4" fmla="*/ 2929844 h 2929844"/>
              <a:gd name="connsiteX5" fmla="*/ 88276 w 1900257"/>
              <a:gd name="connsiteY5" fmla="*/ 2816184 h 2929844"/>
              <a:gd name="connsiteX6" fmla="*/ 0 w 1900257"/>
              <a:gd name="connsiteY6" fmla="*/ 2550351 h 2929844"/>
              <a:gd name="connsiteX7" fmla="*/ 5225 w 1900257"/>
              <a:gd name="connsiteY7" fmla="*/ 2136815 h 29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57" h="2929844">
                <a:moveTo>
                  <a:pt x="1890163" y="0"/>
                </a:moveTo>
                <a:cubicBezTo>
                  <a:pt x="1878315" y="453658"/>
                  <a:pt x="1900257" y="2093757"/>
                  <a:pt x="1857616" y="2579907"/>
                </a:cubicBezTo>
                <a:cubicBezTo>
                  <a:pt x="1848132" y="2658221"/>
                  <a:pt x="1832913" y="2686065"/>
                  <a:pt x="1781197" y="2777843"/>
                </a:cubicBezTo>
                <a:cubicBezTo>
                  <a:pt x="1741325" y="2854852"/>
                  <a:pt x="1659877" y="2912144"/>
                  <a:pt x="1575669" y="2912144"/>
                </a:cubicBezTo>
                <a:lnTo>
                  <a:pt x="310426" y="2929844"/>
                </a:lnTo>
                <a:cubicBezTo>
                  <a:pt x="226218" y="2929844"/>
                  <a:pt x="139220" y="2871563"/>
                  <a:pt x="88276" y="2816184"/>
                </a:cubicBezTo>
                <a:cubicBezTo>
                  <a:pt x="11224" y="2692945"/>
                  <a:pt x="0" y="2634559"/>
                  <a:pt x="0" y="2550351"/>
                </a:cubicBezTo>
                <a:cubicBezTo>
                  <a:pt x="3161" y="2103588"/>
                  <a:pt x="2064" y="2583578"/>
                  <a:pt x="5225" y="2136815"/>
                </a:cubicBezTo>
              </a:path>
            </a:pathLst>
          </a:custGeom>
          <a:solidFill>
            <a:schemeClr val="accent1">
              <a:alpha val="17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 name="Freeform 9"/>
          <p:cNvSpPr/>
          <p:nvPr/>
        </p:nvSpPr>
        <p:spPr>
          <a:xfrm>
            <a:off x="957108" y="876533"/>
            <a:ext cx="915746" cy="1393012"/>
          </a:xfrm>
          <a:custGeom>
            <a:avLst/>
            <a:gdLst>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162050 w 1581150"/>
              <a:gd name="connsiteY9" fmla="*/ 1924050 h 1968500"/>
              <a:gd name="connsiteX10" fmla="*/ 1085850 w 1581150"/>
              <a:gd name="connsiteY10" fmla="*/ 1866900 h 1968500"/>
              <a:gd name="connsiteX11" fmla="*/ 1041400 w 1581150"/>
              <a:gd name="connsiteY11" fmla="*/ 1790700 h 1968500"/>
              <a:gd name="connsiteX12" fmla="*/ 806450 w 1581150"/>
              <a:gd name="connsiteY12" fmla="*/ 1384300 h 1968500"/>
              <a:gd name="connsiteX13" fmla="*/ 539750 w 1581150"/>
              <a:gd name="connsiteY13" fmla="*/ 933450 h 1968500"/>
              <a:gd name="connsiteX14" fmla="*/ 273050 w 1581150"/>
              <a:gd name="connsiteY14" fmla="*/ 469900 h 1968500"/>
              <a:gd name="connsiteX15" fmla="*/ 50800 w 1581150"/>
              <a:gd name="connsiteY15" fmla="*/ 101600 h 1968500"/>
              <a:gd name="connsiteX16" fmla="*/ 0 w 1581150"/>
              <a:gd name="connsiteY16"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162050 w 1581150"/>
              <a:gd name="connsiteY9" fmla="*/ 1924050 h 1968500"/>
              <a:gd name="connsiteX10" fmla="*/ 1041400 w 1581150"/>
              <a:gd name="connsiteY10" fmla="*/ 1790700 h 1968500"/>
              <a:gd name="connsiteX11" fmla="*/ 806450 w 1581150"/>
              <a:gd name="connsiteY11" fmla="*/ 1384300 h 1968500"/>
              <a:gd name="connsiteX12" fmla="*/ 539750 w 1581150"/>
              <a:gd name="connsiteY12" fmla="*/ 933450 h 1968500"/>
              <a:gd name="connsiteX13" fmla="*/ 273050 w 1581150"/>
              <a:gd name="connsiteY13" fmla="*/ 469900 h 1968500"/>
              <a:gd name="connsiteX14" fmla="*/ 50800 w 1581150"/>
              <a:gd name="connsiteY14" fmla="*/ 101600 h 1968500"/>
              <a:gd name="connsiteX15" fmla="*/ 0 w 1581150"/>
              <a:gd name="connsiteY15"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041400 w 1581150"/>
              <a:gd name="connsiteY9" fmla="*/ 1790700 h 1968500"/>
              <a:gd name="connsiteX10" fmla="*/ 806450 w 1581150"/>
              <a:gd name="connsiteY10" fmla="*/ 1384300 h 1968500"/>
              <a:gd name="connsiteX11" fmla="*/ 539750 w 1581150"/>
              <a:gd name="connsiteY11" fmla="*/ 933450 h 1968500"/>
              <a:gd name="connsiteX12" fmla="*/ 273050 w 1581150"/>
              <a:gd name="connsiteY12" fmla="*/ 469900 h 1968500"/>
              <a:gd name="connsiteX13" fmla="*/ 50800 w 1581150"/>
              <a:gd name="connsiteY13" fmla="*/ 101600 h 1968500"/>
              <a:gd name="connsiteX14" fmla="*/ 0 w 1581150"/>
              <a:gd name="connsiteY14"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806450 w 1581150"/>
              <a:gd name="connsiteY9" fmla="*/ 1384300 h 1968500"/>
              <a:gd name="connsiteX10" fmla="*/ 539750 w 1581150"/>
              <a:gd name="connsiteY10" fmla="*/ 933450 h 1968500"/>
              <a:gd name="connsiteX11" fmla="*/ 273050 w 1581150"/>
              <a:gd name="connsiteY11" fmla="*/ 469900 h 1968500"/>
              <a:gd name="connsiteX12" fmla="*/ 50800 w 1581150"/>
              <a:gd name="connsiteY12" fmla="*/ 101600 h 1968500"/>
              <a:gd name="connsiteX13" fmla="*/ 0 w 1581150"/>
              <a:gd name="connsiteY13"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539750 w 1581150"/>
              <a:gd name="connsiteY9" fmla="*/ 933450 h 1968500"/>
              <a:gd name="connsiteX10" fmla="*/ 273050 w 1581150"/>
              <a:gd name="connsiteY10" fmla="*/ 469900 h 1968500"/>
              <a:gd name="connsiteX11" fmla="*/ 50800 w 1581150"/>
              <a:gd name="connsiteY11" fmla="*/ 101600 h 1968500"/>
              <a:gd name="connsiteX12" fmla="*/ 0 w 1581150"/>
              <a:gd name="connsiteY12"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273050 w 1581150"/>
              <a:gd name="connsiteY9" fmla="*/ 469900 h 1968500"/>
              <a:gd name="connsiteX10" fmla="*/ 50800 w 1581150"/>
              <a:gd name="connsiteY10" fmla="*/ 101600 h 1968500"/>
              <a:gd name="connsiteX11" fmla="*/ 0 w 1581150"/>
              <a:gd name="connsiteY11"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50800 w 1581150"/>
              <a:gd name="connsiteY9" fmla="*/ 101600 h 1968500"/>
              <a:gd name="connsiteX10" fmla="*/ 0 w 1581150"/>
              <a:gd name="connsiteY10"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01600 w 1581150"/>
              <a:gd name="connsiteY9" fmla="*/ 101600 h 1968500"/>
              <a:gd name="connsiteX10" fmla="*/ 0 w 1581150"/>
              <a:gd name="connsiteY10"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0 w 1581150"/>
              <a:gd name="connsiteY9"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0 w 1581150"/>
              <a:gd name="connsiteY8" fmla="*/ 0 h 1968500"/>
              <a:gd name="connsiteX0" fmla="*/ 0 w 1581150"/>
              <a:gd name="connsiteY0" fmla="*/ 0 h 1950772"/>
              <a:gd name="connsiteX1" fmla="*/ 368300 w 1581150"/>
              <a:gd name="connsiteY1" fmla="*/ 0 h 1950772"/>
              <a:gd name="connsiteX2" fmla="*/ 1536700 w 1581150"/>
              <a:gd name="connsiteY2" fmla="*/ 1657350 h 1950772"/>
              <a:gd name="connsiteX3" fmla="*/ 1574800 w 1581150"/>
              <a:gd name="connsiteY3" fmla="*/ 1739900 h 1950772"/>
              <a:gd name="connsiteX4" fmla="*/ 1581150 w 1581150"/>
              <a:gd name="connsiteY4" fmla="*/ 1816100 h 1950772"/>
              <a:gd name="connsiteX5" fmla="*/ 1543050 w 1581150"/>
              <a:gd name="connsiteY5" fmla="*/ 1898650 h 1950772"/>
              <a:gd name="connsiteX6" fmla="*/ 1473200 w 1581150"/>
              <a:gd name="connsiteY6" fmla="*/ 1949450 h 1950772"/>
              <a:gd name="connsiteX7" fmla="*/ 1181100 w 1581150"/>
              <a:gd name="connsiteY7" fmla="*/ 1746250 h 1950772"/>
              <a:gd name="connsiteX8" fmla="*/ 0 w 1581150"/>
              <a:gd name="connsiteY8" fmla="*/ 0 h 1950772"/>
              <a:gd name="connsiteX0" fmla="*/ 0 w 1581150"/>
              <a:gd name="connsiteY0" fmla="*/ 0 h 1950772"/>
              <a:gd name="connsiteX1" fmla="*/ 368300 w 1581150"/>
              <a:gd name="connsiteY1" fmla="*/ 0 h 1950772"/>
              <a:gd name="connsiteX2" fmla="*/ 1536700 w 1581150"/>
              <a:gd name="connsiteY2" fmla="*/ 1657350 h 1950772"/>
              <a:gd name="connsiteX3" fmla="*/ 1574800 w 1581150"/>
              <a:gd name="connsiteY3" fmla="*/ 1739900 h 1950772"/>
              <a:gd name="connsiteX4" fmla="*/ 1581150 w 1581150"/>
              <a:gd name="connsiteY4" fmla="*/ 1816100 h 1950772"/>
              <a:gd name="connsiteX5" fmla="*/ 1543050 w 1581150"/>
              <a:gd name="connsiteY5" fmla="*/ 1898650 h 1950772"/>
              <a:gd name="connsiteX6" fmla="*/ 1473200 w 1581150"/>
              <a:gd name="connsiteY6" fmla="*/ 1949450 h 1950772"/>
              <a:gd name="connsiteX7" fmla="*/ 1181100 w 1581150"/>
              <a:gd name="connsiteY7" fmla="*/ 1746250 h 1950772"/>
              <a:gd name="connsiteX8" fmla="*/ 0 w 1581150"/>
              <a:gd name="connsiteY8" fmla="*/ 0 h 1950772"/>
              <a:gd name="connsiteX0" fmla="*/ 0 w 1581150"/>
              <a:gd name="connsiteY0" fmla="*/ 0 h 1949450"/>
              <a:gd name="connsiteX1" fmla="*/ 368300 w 1581150"/>
              <a:gd name="connsiteY1" fmla="*/ 0 h 1949450"/>
              <a:gd name="connsiteX2" fmla="*/ 1536700 w 1581150"/>
              <a:gd name="connsiteY2" fmla="*/ 1657350 h 1949450"/>
              <a:gd name="connsiteX3" fmla="*/ 1574800 w 1581150"/>
              <a:gd name="connsiteY3" fmla="*/ 1739900 h 1949450"/>
              <a:gd name="connsiteX4" fmla="*/ 1581150 w 1581150"/>
              <a:gd name="connsiteY4" fmla="*/ 1816100 h 1949450"/>
              <a:gd name="connsiteX5" fmla="*/ 1473200 w 1581150"/>
              <a:gd name="connsiteY5" fmla="*/ 1949450 h 1949450"/>
              <a:gd name="connsiteX6" fmla="*/ 1181100 w 1581150"/>
              <a:gd name="connsiteY6" fmla="*/ 1746250 h 1949450"/>
              <a:gd name="connsiteX7" fmla="*/ 0 w 1581150"/>
              <a:gd name="connsiteY7" fmla="*/ 0 h 1949450"/>
              <a:gd name="connsiteX0" fmla="*/ 0 w 1574800"/>
              <a:gd name="connsiteY0" fmla="*/ 0 h 1949450"/>
              <a:gd name="connsiteX1" fmla="*/ 368300 w 1574800"/>
              <a:gd name="connsiteY1" fmla="*/ 0 h 1949450"/>
              <a:gd name="connsiteX2" fmla="*/ 1536700 w 1574800"/>
              <a:gd name="connsiteY2" fmla="*/ 1657350 h 1949450"/>
              <a:gd name="connsiteX3" fmla="*/ 1574800 w 1574800"/>
              <a:gd name="connsiteY3" fmla="*/ 1739900 h 1949450"/>
              <a:gd name="connsiteX4" fmla="*/ 1473200 w 1574800"/>
              <a:gd name="connsiteY4" fmla="*/ 1949450 h 1949450"/>
              <a:gd name="connsiteX5" fmla="*/ 1181100 w 1574800"/>
              <a:gd name="connsiteY5" fmla="*/ 1746250 h 1949450"/>
              <a:gd name="connsiteX6" fmla="*/ 0 w 1574800"/>
              <a:gd name="connsiteY6" fmla="*/ 0 h 1949450"/>
              <a:gd name="connsiteX0" fmla="*/ 0 w 1536700"/>
              <a:gd name="connsiteY0" fmla="*/ 0 h 1949450"/>
              <a:gd name="connsiteX1" fmla="*/ 368300 w 1536700"/>
              <a:gd name="connsiteY1" fmla="*/ 0 h 1949450"/>
              <a:gd name="connsiteX2" fmla="*/ 1536700 w 1536700"/>
              <a:gd name="connsiteY2" fmla="*/ 1657350 h 1949450"/>
              <a:gd name="connsiteX3" fmla="*/ 1473200 w 1536700"/>
              <a:gd name="connsiteY3" fmla="*/ 1949450 h 1949450"/>
              <a:gd name="connsiteX4" fmla="*/ 1181100 w 1536700"/>
              <a:gd name="connsiteY4" fmla="*/ 1746250 h 1949450"/>
              <a:gd name="connsiteX5" fmla="*/ 0 w 1536700"/>
              <a:gd name="connsiteY5" fmla="*/ 0 h 1949450"/>
              <a:gd name="connsiteX0" fmla="*/ 0 w 1570567"/>
              <a:gd name="connsiteY0" fmla="*/ 0 h 1949450"/>
              <a:gd name="connsiteX1" fmla="*/ 368300 w 1570567"/>
              <a:gd name="connsiteY1" fmla="*/ 0 h 1949450"/>
              <a:gd name="connsiteX2" fmla="*/ 1536700 w 1570567"/>
              <a:gd name="connsiteY2" fmla="*/ 1657350 h 1949450"/>
              <a:gd name="connsiteX3" fmla="*/ 1473200 w 1570567"/>
              <a:gd name="connsiteY3" fmla="*/ 1949450 h 1949450"/>
              <a:gd name="connsiteX4" fmla="*/ 1181100 w 1570567"/>
              <a:gd name="connsiteY4" fmla="*/ 1746250 h 1949450"/>
              <a:gd name="connsiteX5" fmla="*/ 0 w 157056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0 w 1604433"/>
              <a:gd name="connsiteY5"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171450 w 1604433"/>
              <a:gd name="connsiteY5" fmla="*/ 158750 h 1949450"/>
              <a:gd name="connsiteX6" fmla="*/ 0 w 1604433"/>
              <a:gd name="connsiteY6"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292100 w 1604433"/>
              <a:gd name="connsiteY5" fmla="*/ 387350 h 1949450"/>
              <a:gd name="connsiteX6" fmla="*/ 171450 w 1604433"/>
              <a:gd name="connsiteY6" fmla="*/ 158750 h 1949450"/>
              <a:gd name="connsiteX7" fmla="*/ 0 w 1604433"/>
              <a:gd name="connsiteY7"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368300 w 1604433"/>
              <a:gd name="connsiteY5" fmla="*/ 571500 h 1949450"/>
              <a:gd name="connsiteX6" fmla="*/ 292100 w 1604433"/>
              <a:gd name="connsiteY6" fmla="*/ 387350 h 1949450"/>
              <a:gd name="connsiteX7" fmla="*/ 171450 w 1604433"/>
              <a:gd name="connsiteY7" fmla="*/ 158750 h 1949450"/>
              <a:gd name="connsiteX8" fmla="*/ 0 w 1604433"/>
              <a:gd name="connsiteY8" fmla="*/ 0 h 1949450"/>
              <a:gd name="connsiteX0" fmla="*/ 0 w 1604433"/>
              <a:gd name="connsiteY0" fmla="*/ 0 h 1949450"/>
              <a:gd name="connsiteX1" fmla="*/ 368300 w 1604433"/>
              <a:gd name="connsiteY1" fmla="*/ 0 h 1949450"/>
              <a:gd name="connsiteX2" fmla="*/ 463550 w 1604433"/>
              <a:gd name="connsiteY2" fmla="*/ 196850 h 1949450"/>
              <a:gd name="connsiteX3" fmla="*/ 1536700 w 1604433"/>
              <a:gd name="connsiteY3" fmla="*/ 1657350 h 1949450"/>
              <a:gd name="connsiteX4" fmla="*/ 1473200 w 1604433"/>
              <a:gd name="connsiteY4" fmla="*/ 1949450 h 1949450"/>
              <a:gd name="connsiteX5" fmla="*/ 1181100 w 1604433"/>
              <a:gd name="connsiteY5" fmla="*/ 1746250 h 1949450"/>
              <a:gd name="connsiteX6" fmla="*/ 368300 w 1604433"/>
              <a:gd name="connsiteY6" fmla="*/ 571500 h 1949450"/>
              <a:gd name="connsiteX7" fmla="*/ 292100 w 1604433"/>
              <a:gd name="connsiteY7" fmla="*/ 387350 h 1949450"/>
              <a:gd name="connsiteX8" fmla="*/ 171450 w 1604433"/>
              <a:gd name="connsiteY8" fmla="*/ 158750 h 1949450"/>
              <a:gd name="connsiteX9" fmla="*/ 0 w 1604433"/>
              <a:gd name="connsiteY9"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1536700 w 1604433"/>
              <a:gd name="connsiteY4" fmla="*/ 1657350 h 1949450"/>
              <a:gd name="connsiteX5" fmla="*/ 1473200 w 1604433"/>
              <a:gd name="connsiteY5" fmla="*/ 1949450 h 1949450"/>
              <a:gd name="connsiteX6" fmla="*/ 1181100 w 1604433"/>
              <a:gd name="connsiteY6" fmla="*/ 1746250 h 1949450"/>
              <a:gd name="connsiteX7" fmla="*/ 368300 w 1604433"/>
              <a:gd name="connsiteY7" fmla="*/ 571500 h 1949450"/>
              <a:gd name="connsiteX8" fmla="*/ 292100 w 1604433"/>
              <a:gd name="connsiteY8" fmla="*/ 387350 h 1949450"/>
              <a:gd name="connsiteX9" fmla="*/ 171450 w 1604433"/>
              <a:gd name="connsiteY9" fmla="*/ 158750 h 1949450"/>
              <a:gd name="connsiteX10" fmla="*/ 0 w 1604433"/>
              <a:gd name="connsiteY10"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1536700 w 1604433"/>
              <a:gd name="connsiteY5" fmla="*/ 1657350 h 1949450"/>
              <a:gd name="connsiteX6" fmla="*/ 1473200 w 1604433"/>
              <a:gd name="connsiteY6" fmla="*/ 1949450 h 1949450"/>
              <a:gd name="connsiteX7" fmla="*/ 1181100 w 1604433"/>
              <a:gd name="connsiteY7" fmla="*/ 1746250 h 1949450"/>
              <a:gd name="connsiteX8" fmla="*/ 368300 w 1604433"/>
              <a:gd name="connsiteY8" fmla="*/ 571500 h 1949450"/>
              <a:gd name="connsiteX9" fmla="*/ 292100 w 1604433"/>
              <a:gd name="connsiteY9" fmla="*/ 387350 h 1949450"/>
              <a:gd name="connsiteX10" fmla="*/ 171450 w 1604433"/>
              <a:gd name="connsiteY10" fmla="*/ 158750 h 1949450"/>
              <a:gd name="connsiteX11" fmla="*/ 0 w 1604433"/>
              <a:gd name="connsiteY11"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536700 w 1604433"/>
              <a:gd name="connsiteY6" fmla="*/ 1657350 h 1949450"/>
              <a:gd name="connsiteX7" fmla="*/ 1473200 w 1604433"/>
              <a:gd name="connsiteY7" fmla="*/ 1949450 h 1949450"/>
              <a:gd name="connsiteX8" fmla="*/ 1181100 w 1604433"/>
              <a:gd name="connsiteY8" fmla="*/ 1746250 h 1949450"/>
              <a:gd name="connsiteX9" fmla="*/ 368300 w 1604433"/>
              <a:gd name="connsiteY9" fmla="*/ 571500 h 1949450"/>
              <a:gd name="connsiteX10" fmla="*/ 292100 w 1604433"/>
              <a:gd name="connsiteY10" fmla="*/ 387350 h 1949450"/>
              <a:gd name="connsiteX11" fmla="*/ 171450 w 1604433"/>
              <a:gd name="connsiteY11" fmla="*/ 158750 h 1949450"/>
              <a:gd name="connsiteX12" fmla="*/ 0 w 1604433"/>
              <a:gd name="connsiteY12"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117600 w 1604433"/>
              <a:gd name="connsiteY6" fmla="*/ 1276350 h 1949450"/>
              <a:gd name="connsiteX7" fmla="*/ 1536700 w 1604433"/>
              <a:gd name="connsiteY7" fmla="*/ 1657350 h 1949450"/>
              <a:gd name="connsiteX8" fmla="*/ 1473200 w 1604433"/>
              <a:gd name="connsiteY8" fmla="*/ 1949450 h 1949450"/>
              <a:gd name="connsiteX9" fmla="*/ 1181100 w 1604433"/>
              <a:gd name="connsiteY9" fmla="*/ 1746250 h 1949450"/>
              <a:gd name="connsiteX10" fmla="*/ 368300 w 1604433"/>
              <a:gd name="connsiteY10" fmla="*/ 571500 h 1949450"/>
              <a:gd name="connsiteX11" fmla="*/ 292100 w 1604433"/>
              <a:gd name="connsiteY11" fmla="*/ 387350 h 1949450"/>
              <a:gd name="connsiteX12" fmla="*/ 171450 w 1604433"/>
              <a:gd name="connsiteY12" fmla="*/ 158750 h 1949450"/>
              <a:gd name="connsiteX13" fmla="*/ 0 w 1604433"/>
              <a:gd name="connsiteY13"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117600 w 1604433"/>
              <a:gd name="connsiteY6" fmla="*/ 1276350 h 1949450"/>
              <a:gd name="connsiteX7" fmla="*/ 1352550 w 1604433"/>
              <a:gd name="connsiteY7" fmla="*/ 1549400 h 1949450"/>
              <a:gd name="connsiteX8" fmla="*/ 1536700 w 1604433"/>
              <a:gd name="connsiteY8" fmla="*/ 1657350 h 1949450"/>
              <a:gd name="connsiteX9" fmla="*/ 1473200 w 1604433"/>
              <a:gd name="connsiteY9" fmla="*/ 1949450 h 1949450"/>
              <a:gd name="connsiteX10" fmla="*/ 1181100 w 1604433"/>
              <a:gd name="connsiteY10" fmla="*/ 1746250 h 1949450"/>
              <a:gd name="connsiteX11" fmla="*/ 368300 w 1604433"/>
              <a:gd name="connsiteY11" fmla="*/ 571500 h 1949450"/>
              <a:gd name="connsiteX12" fmla="*/ 292100 w 1604433"/>
              <a:gd name="connsiteY12" fmla="*/ 387350 h 1949450"/>
              <a:gd name="connsiteX13" fmla="*/ 171450 w 1604433"/>
              <a:gd name="connsiteY13" fmla="*/ 158750 h 1949450"/>
              <a:gd name="connsiteX14" fmla="*/ 0 w 1604433"/>
              <a:gd name="connsiteY14" fmla="*/ 0 h 1949450"/>
              <a:gd name="connsiteX0" fmla="*/ 0 w 1564217"/>
              <a:gd name="connsiteY0" fmla="*/ 0 h 1949450"/>
              <a:gd name="connsiteX1" fmla="*/ 368300 w 1564217"/>
              <a:gd name="connsiteY1" fmla="*/ 0 h 1949450"/>
              <a:gd name="connsiteX2" fmla="*/ 463550 w 1564217"/>
              <a:gd name="connsiteY2" fmla="*/ 196850 h 1949450"/>
              <a:gd name="connsiteX3" fmla="*/ 615950 w 1564217"/>
              <a:gd name="connsiteY3" fmla="*/ 476250 h 1949450"/>
              <a:gd name="connsiteX4" fmla="*/ 654050 w 1564217"/>
              <a:gd name="connsiteY4" fmla="*/ 635000 h 1949450"/>
              <a:gd name="connsiteX5" fmla="*/ 863600 w 1564217"/>
              <a:gd name="connsiteY5" fmla="*/ 958850 h 1949450"/>
              <a:gd name="connsiteX6" fmla="*/ 1117600 w 1564217"/>
              <a:gd name="connsiteY6" fmla="*/ 1276350 h 1949450"/>
              <a:gd name="connsiteX7" fmla="*/ 1352550 w 1564217"/>
              <a:gd name="connsiteY7" fmla="*/ 1549400 h 1949450"/>
              <a:gd name="connsiteX8" fmla="*/ 1435100 w 1564217"/>
              <a:gd name="connsiteY8" fmla="*/ 1682750 h 1949450"/>
              <a:gd name="connsiteX9" fmla="*/ 1473200 w 1564217"/>
              <a:gd name="connsiteY9" fmla="*/ 1949450 h 1949450"/>
              <a:gd name="connsiteX10" fmla="*/ 1181100 w 1564217"/>
              <a:gd name="connsiteY10" fmla="*/ 1746250 h 1949450"/>
              <a:gd name="connsiteX11" fmla="*/ 368300 w 1564217"/>
              <a:gd name="connsiteY11" fmla="*/ 571500 h 1949450"/>
              <a:gd name="connsiteX12" fmla="*/ 292100 w 1564217"/>
              <a:gd name="connsiteY12" fmla="*/ 387350 h 1949450"/>
              <a:gd name="connsiteX13" fmla="*/ 171450 w 1564217"/>
              <a:gd name="connsiteY13" fmla="*/ 158750 h 1949450"/>
              <a:gd name="connsiteX14" fmla="*/ 0 w 1564217"/>
              <a:gd name="connsiteY14" fmla="*/ 0 h 1949450"/>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368300 w 1502833"/>
              <a:gd name="connsiteY11" fmla="*/ 571500 h 1928283"/>
              <a:gd name="connsiteX12" fmla="*/ 292100 w 1502833"/>
              <a:gd name="connsiteY12" fmla="*/ 387350 h 1928283"/>
              <a:gd name="connsiteX13" fmla="*/ 171450 w 1502833"/>
              <a:gd name="connsiteY13" fmla="*/ 158750 h 1928283"/>
              <a:gd name="connsiteX14" fmla="*/ 0 w 1502833"/>
              <a:gd name="connsiteY14"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368300 w 1502833"/>
              <a:gd name="connsiteY11" fmla="*/ 571500 h 1928283"/>
              <a:gd name="connsiteX12" fmla="*/ 292100 w 1502833"/>
              <a:gd name="connsiteY12" fmla="*/ 387350 h 1928283"/>
              <a:gd name="connsiteX13" fmla="*/ 171450 w 1502833"/>
              <a:gd name="connsiteY13" fmla="*/ 158750 h 1928283"/>
              <a:gd name="connsiteX14" fmla="*/ 0 w 1502833"/>
              <a:gd name="connsiteY14"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692150 w 1502833"/>
              <a:gd name="connsiteY11" fmla="*/ 1092201 h 1928283"/>
              <a:gd name="connsiteX12" fmla="*/ 368300 w 1502833"/>
              <a:gd name="connsiteY12" fmla="*/ 571500 h 1928283"/>
              <a:gd name="connsiteX13" fmla="*/ 292100 w 1502833"/>
              <a:gd name="connsiteY13" fmla="*/ 387350 h 1928283"/>
              <a:gd name="connsiteX14" fmla="*/ 171450 w 1502833"/>
              <a:gd name="connsiteY14" fmla="*/ 158750 h 1928283"/>
              <a:gd name="connsiteX15" fmla="*/ 0 w 1502833"/>
              <a:gd name="connsiteY15"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711200 w 1502833"/>
              <a:gd name="connsiteY4" fmla="*/ 6731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692150 w 1502833"/>
              <a:gd name="connsiteY11" fmla="*/ 1092201 h 1928283"/>
              <a:gd name="connsiteX12" fmla="*/ 368300 w 1502833"/>
              <a:gd name="connsiteY12" fmla="*/ 571500 h 1928283"/>
              <a:gd name="connsiteX13" fmla="*/ 292100 w 1502833"/>
              <a:gd name="connsiteY13" fmla="*/ 387350 h 1928283"/>
              <a:gd name="connsiteX14" fmla="*/ 171450 w 1502833"/>
              <a:gd name="connsiteY14" fmla="*/ 158750 h 1928283"/>
              <a:gd name="connsiteX15" fmla="*/ 0 w 1502833"/>
              <a:gd name="connsiteY15" fmla="*/ 0 h 1928283"/>
              <a:gd name="connsiteX0" fmla="*/ 0 w 1452033"/>
              <a:gd name="connsiteY0" fmla="*/ 0 h 1966383"/>
              <a:gd name="connsiteX1" fmla="*/ 317500 w 1452033"/>
              <a:gd name="connsiteY1" fmla="*/ 38100 h 1966383"/>
              <a:gd name="connsiteX2" fmla="*/ 412750 w 1452033"/>
              <a:gd name="connsiteY2" fmla="*/ 234950 h 1966383"/>
              <a:gd name="connsiteX3" fmla="*/ 565150 w 1452033"/>
              <a:gd name="connsiteY3" fmla="*/ 514350 h 1966383"/>
              <a:gd name="connsiteX4" fmla="*/ 660400 w 1452033"/>
              <a:gd name="connsiteY4" fmla="*/ 711200 h 1966383"/>
              <a:gd name="connsiteX5" fmla="*/ 812800 w 1452033"/>
              <a:gd name="connsiteY5" fmla="*/ 996950 h 1966383"/>
              <a:gd name="connsiteX6" fmla="*/ 1066800 w 1452033"/>
              <a:gd name="connsiteY6" fmla="*/ 1314450 h 1966383"/>
              <a:gd name="connsiteX7" fmla="*/ 1301750 w 1452033"/>
              <a:gd name="connsiteY7" fmla="*/ 1587500 h 1966383"/>
              <a:gd name="connsiteX8" fmla="*/ 1384300 w 1452033"/>
              <a:gd name="connsiteY8" fmla="*/ 1720850 h 1966383"/>
              <a:gd name="connsiteX9" fmla="*/ 1358900 w 1452033"/>
              <a:gd name="connsiteY9" fmla="*/ 1924050 h 1966383"/>
              <a:gd name="connsiteX10" fmla="*/ 1130300 w 1452033"/>
              <a:gd name="connsiteY10" fmla="*/ 1784350 h 1966383"/>
              <a:gd name="connsiteX11" fmla="*/ 641350 w 1452033"/>
              <a:gd name="connsiteY11" fmla="*/ 1130301 h 1966383"/>
              <a:gd name="connsiteX12" fmla="*/ 317500 w 1452033"/>
              <a:gd name="connsiteY12" fmla="*/ 609600 h 1966383"/>
              <a:gd name="connsiteX13" fmla="*/ 241300 w 1452033"/>
              <a:gd name="connsiteY13" fmla="*/ 425450 h 1966383"/>
              <a:gd name="connsiteX14" fmla="*/ 120650 w 1452033"/>
              <a:gd name="connsiteY14" fmla="*/ 196850 h 1966383"/>
              <a:gd name="connsiteX15" fmla="*/ 0 w 1452033"/>
              <a:gd name="connsiteY15" fmla="*/ 0 h 1966383"/>
              <a:gd name="connsiteX0" fmla="*/ 0 w 1452033"/>
              <a:gd name="connsiteY0" fmla="*/ 0 h 1966383"/>
              <a:gd name="connsiteX1" fmla="*/ 292100 w 1452033"/>
              <a:gd name="connsiteY1" fmla="*/ 69850 h 1966383"/>
              <a:gd name="connsiteX2" fmla="*/ 412750 w 1452033"/>
              <a:gd name="connsiteY2" fmla="*/ 234950 h 1966383"/>
              <a:gd name="connsiteX3" fmla="*/ 565150 w 1452033"/>
              <a:gd name="connsiteY3" fmla="*/ 514350 h 1966383"/>
              <a:gd name="connsiteX4" fmla="*/ 660400 w 1452033"/>
              <a:gd name="connsiteY4" fmla="*/ 711200 h 1966383"/>
              <a:gd name="connsiteX5" fmla="*/ 812800 w 1452033"/>
              <a:gd name="connsiteY5" fmla="*/ 996950 h 1966383"/>
              <a:gd name="connsiteX6" fmla="*/ 1066800 w 1452033"/>
              <a:gd name="connsiteY6" fmla="*/ 1314450 h 1966383"/>
              <a:gd name="connsiteX7" fmla="*/ 1301750 w 1452033"/>
              <a:gd name="connsiteY7" fmla="*/ 1587500 h 1966383"/>
              <a:gd name="connsiteX8" fmla="*/ 1384300 w 1452033"/>
              <a:gd name="connsiteY8" fmla="*/ 1720850 h 1966383"/>
              <a:gd name="connsiteX9" fmla="*/ 1358900 w 1452033"/>
              <a:gd name="connsiteY9" fmla="*/ 1924050 h 1966383"/>
              <a:gd name="connsiteX10" fmla="*/ 1130300 w 1452033"/>
              <a:gd name="connsiteY10" fmla="*/ 1784350 h 1966383"/>
              <a:gd name="connsiteX11" fmla="*/ 641350 w 1452033"/>
              <a:gd name="connsiteY11" fmla="*/ 1130301 h 1966383"/>
              <a:gd name="connsiteX12" fmla="*/ 317500 w 1452033"/>
              <a:gd name="connsiteY12" fmla="*/ 609600 h 1966383"/>
              <a:gd name="connsiteX13" fmla="*/ 241300 w 1452033"/>
              <a:gd name="connsiteY13" fmla="*/ 425450 h 1966383"/>
              <a:gd name="connsiteX14" fmla="*/ 120650 w 1452033"/>
              <a:gd name="connsiteY14" fmla="*/ 196850 h 1966383"/>
              <a:gd name="connsiteX15" fmla="*/ 0 w 1452033"/>
              <a:gd name="connsiteY15" fmla="*/ 0 h 1966383"/>
              <a:gd name="connsiteX0" fmla="*/ 0 w 1452033"/>
              <a:gd name="connsiteY0" fmla="*/ 23283 h 1989666"/>
              <a:gd name="connsiteX1" fmla="*/ 292100 w 1452033"/>
              <a:gd name="connsiteY1" fmla="*/ 93133 h 1989666"/>
              <a:gd name="connsiteX2" fmla="*/ 412750 w 1452033"/>
              <a:gd name="connsiteY2" fmla="*/ 258233 h 1989666"/>
              <a:gd name="connsiteX3" fmla="*/ 565150 w 1452033"/>
              <a:gd name="connsiteY3" fmla="*/ 537633 h 1989666"/>
              <a:gd name="connsiteX4" fmla="*/ 660400 w 1452033"/>
              <a:gd name="connsiteY4" fmla="*/ 734483 h 1989666"/>
              <a:gd name="connsiteX5" fmla="*/ 812800 w 1452033"/>
              <a:gd name="connsiteY5" fmla="*/ 1020233 h 1989666"/>
              <a:gd name="connsiteX6" fmla="*/ 1066800 w 1452033"/>
              <a:gd name="connsiteY6" fmla="*/ 1337733 h 1989666"/>
              <a:gd name="connsiteX7" fmla="*/ 1301750 w 1452033"/>
              <a:gd name="connsiteY7" fmla="*/ 1610783 h 1989666"/>
              <a:gd name="connsiteX8" fmla="*/ 1384300 w 1452033"/>
              <a:gd name="connsiteY8" fmla="*/ 1744133 h 1989666"/>
              <a:gd name="connsiteX9" fmla="*/ 1358900 w 1452033"/>
              <a:gd name="connsiteY9" fmla="*/ 1947333 h 1989666"/>
              <a:gd name="connsiteX10" fmla="*/ 1130300 w 1452033"/>
              <a:gd name="connsiteY10" fmla="*/ 1807633 h 1989666"/>
              <a:gd name="connsiteX11" fmla="*/ 641350 w 1452033"/>
              <a:gd name="connsiteY11" fmla="*/ 1153584 h 1989666"/>
              <a:gd name="connsiteX12" fmla="*/ 317500 w 1452033"/>
              <a:gd name="connsiteY12" fmla="*/ 632883 h 1989666"/>
              <a:gd name="connsiteX13" fmla="*/ 241300 w 1452033"/>
              <a:gd name="connsiteY13" fmla="*/ 448733 h 1989666"/>
              <a:gd name="connsiteX14" fmla="*/ 120650 w 1452033"/>
              <a:gd name="connsiteY14" fmla="*/ 220133 h 1989666"/>
              <a:gd name="connsiteX15" fmla="*/ 0 w 1452033"/>
              <a:gd name="connsiteY15" fmla="*/ 23283 h 1989666"/>
              <a:gd name="connsiteX0" fmla="*/ 0 w 1445683"/>
              <a:gd name="connsiteY0" fmla="*/ 0 h 1998133"/>
              <a:gd name="connsiteX1" fmla="*/ 285750 w 1445683"/>
              <a:gd name="connsiteY1" fmla="*/ 101600 h 1998133"/>
              <a:gd name="connsiteX2" fmla="*/ 406400 w 1445683"/>
              <a:gd name="connsiteY2" fmla="*/ 266700 h 1998133"/>
              <a:gd name="connsiteX3" fmla="*/ 558800 w 1445683"/>
              <a:gd name="connsiteY3" fmla="*/ 546100 h 1998133"/>
              <a:gd name="connsiteX4" fmla="*/ 654050 w 1445683"/>
              <a:gd name="connsiteY4" fmla="*/ 742950 h 1998133"/>
              <a:gd name="connsiteX5" fmla="*/ 806450 w 1445683"/>
              <a:gd name="connsiteY5" fmla="*/ 1028700 h 1998133"/>
              <a:gd name="connsiteX6" fmla="*/ 1060450 w 1445683"/>
              <a:gd name="connsiteY6" fmla="*/ 1346200 h 1998133"/>
              <a:gd name="connsiteX7" fmla="*/ 1295400 w 1445683"/>
              <a:gd name="connsiteY7" fmla="*/ 1619250 h 1998133"/>
              <a:gd name="connsiteX8" fmla="*/ 1377950 w 1445683"/>
              <a:gd name="connsiteY8" fmla="*/ 1752600 h 1998133"/>
              <a:gd name="connsiteX9" fmla="*/ 1352550 w 1445683"/>
              <a:gd name="connsiteY9" fmla="*/ 1955800 h 1998133"/>
              <a:gd name="connsiteX10" fmla="*/ 1123950 w 1445683"/>
              <a:gd name="connsiteY10" fmla="*/ 1816100 h 1998133"/>
              <a:gd name="connsiteX11" fmla="*/ 635000 w 1445683"/>
              <a:gd name="connsiteY11" fmla="*/ 1162051 h 1998133"/>
              <a:gd name="connsiteX12" fmla="*/ 311150 w 1445683"/>
              <a:gd name="connsiteY12" fmla="*/ 641350 h 1998133"/>
              <a:gd name="connsiteX13" fmla="*/ 234950 w 1445683"/>
              <a:gd name="connsiteY13" fmla="*/ 457200 h 1998133"/>
              <a:gd name="connsiteX14" fmla="*/ 114300 w 1445683"/>
              <a:gd name="connsiteY14" fmla="*/ 228600 h 1998133"/>
              <a:gd name="connsiteX15" fmla="*/ 0 w 1445683"/>
              <a:gd name="connsiteY15" fmla="*/ 0 h 1998133"/>
              <a:gd name="connsiteX0" fmla="*/ 0 w 1496483"/>
              <a:gd name="connsiteY0" fmla="*/ 0 h 2036233"/>
              <a:gd name="connsiteX1" fmla="*/ 336550 w 1496483"/>
              <a:gd name="connsiteY1" fmla="*/ 139700 h 2036233"/>
              <a:gd name="connsiteX2" fmla="*/ 457200 w 1496483"/>
              <a:gd name="connsiteY2" fmla="*/ 304800 h 2036233"/>
              <a:gd name="connsiteX3" fmla="*/ 609600 w 1496483"/>
              <a:gd name="connsiteY3" fmla="*/ 584200 h 2036233"/>
              <a:gd name="connsiteX4" fmla="*/ 704850 w 1496483"/>
              <a:gd name="connsiteY4" fmla="*/ 781050 h 2036233"/>
              <a:gd name="connsiteX5" fmla="*/ 857250 w 1496483"/>
              <a:gd name="connsiteY5" fmla="*/ 1066800 h 2036233"/>
              <a:gd name="connsiteX6" fmla="*/ 1111250 w 1496483"/>
              <a:gd name="connsiteY6" fmla="*/ 1384300 h 2036233"/>
              <a:gd name="connsiteX7" fmla="*/ 1346200 w 1496483"/>
              <a:gd name="connsiteY7" fmla="*/ 1657350 h 2036233"/>
              <a:gd name="connsiteX8" fmla="*/ 1428750 w 1496483"/>
              <a:gd name="connsiteY8" fmla="*/ 1790700 h 2036233"/>
              <a:gd name="connsiteX9" fmla="*/ 1403350 w 1496483"/>
              <a:gd name="connsiteY9" fmla="*/ 1993900 h 2036233"/>
              <a:gd name="connsiteX10" fmla="*/ 1174750 w 1496483"/>
              <a:gd name="connsiteY10" fmla="*/ 1854200 h 2036233"/>
              <a:gd name="connsiteX11" fmla="*/ 685800 w 1496483"/>
              <a:gd name="connsiteY11" fmla="*/ 1200151 h 2036233"/>
              <a:gd name="connsiteX12" fmla="*/ 361950 w 1496483"/>
              <a:gd name="connsiteY12" fmla="*/ 679450 h 2036233"/>
              <a:gd name="connsiteX13" fmla="*/ 285750 w 1496483"/>
              <a:gd name="connsiteY13" fmla="*/ 495300 h 2036233"/>
              <a:gd name="connsiteX14" fmla="*/ 165100 w 1496483"/>
              <a:gd name="connsiteY14" fmla="*/ 266700 h 2036233"/>
              <a:gd name="connsiteX15" fmla="*/ 0 w 1496483"/>
              <a:gd name="connsiteY15" fmla="*/ 0 h 2036233"/>
              <a:gd name="connsiteX0" fmla="*/ 0 w 1471083"/>
              <a:gd name="connsiteY0" fmla="*/ 0 h 2039408"/>
              <a:gd name="connsiteX1" fmla="*/ 311150 w 1471083"/>
              <a:gd name="connsiteY1" fmla="*/ 142875 h 2039408"/>
              <a:gd name="connsiteX2" fmla="*/ 431800 w 1471083"/>
              <a:gd name="connsiteY2" fmla="*/ 307975 h 2039408"/>
              <a:gd name="connsiteX3" fmla="*/ 584200 w 1471083"/>
              <a:gd name="connsiteY3" fmla="*/ 587375 h 2039408"/>
              <a:gd name="connsiteX4" fmla="*/ 679450 w 1471083"/>
              <a:gd name="connsiteY4" fmla="*/ 784225 h 2039408"/>
              <a:gd name="connsiteX5" fmla="*/ 831850 w 1471083"/>
              <a:gd name="connsiteY5" fmla="*/ 1069975 h 2039408"/>
              <a:gd name="connsiteX6" fmla="*/ 1085850 w 1471083"/>
              <a:gd name="connsiteY6" fmla="*/ 1387475 h 2039408"/>
              <a:gd name="connsiteX7" fmla="*/ 1320800 w 1471083"/>
              <a:gd name="connsiteY7" fmla="*/ 1660525 h 2039408"/>
              <a:gd name="connsiteX8" fmla="*/ 1403350 w 1471083"/>
              <a:gd name="connsiteY8" fmla="*/ 1793875 h 2039408"/>
              <a:gd name="connsiteX9" fmla="*/ 1377950 w 1471083"/>
              <a:gd name="connsiteY9" fmla="*/ 1997075 h 2039408"/>
              <a:gd name="connsiteX10" fmla="*/ 1149350 w 1471083"/>
              <a:gd name="connsiteY10" fmla="*/ 1857375 h 2039408"/>
              <a:gd name="connsiteX11" fmla="*/ 660400 w 1471083"/>
              <a:gd name="connsiteY11" fmla="*/ 1203326 h 2039408"/>
              <a:gd name="connsiteX12" fmla="*/ 336550 w 1471083"/>
              <a:gd name="connsiteY12" fmla="*/ 682625 h 2039408"/>
              <a:gd name="connsiteX13" fmla="*/ 260350 w 1471083"/>
              <a:gd name="connsiteY13" fmla="*/ 498475 h 2039408"/>
              <a:gd name="connsiteX14" fmla="*/ 139700 w 1471083"/>
              <a:gd name="connsiteY14" fmla="*/ 269875 h 2039408"/>
              <a:gd name="connsiteX15" fmla="*/ 0 w 1471083"/>
              <a:gd name="connsiteY15" fmla="*/ 0 h 2039408"/>
              <a:gd name="connsiteX0" fmla="*/ 0 w 1464733"/>
              <a:gd name="connsiteY0" fmla="*/ 0 h 2061633"/>
              <a:gd name="connsiteX1" fmla="*/ 304800 w 1464733"/>
              <a:gd name="connsiteY1" fmla="*/ 165100 h 2061633"/>
              <a:gd name="connsiteX2" fmla="*/ 425450 w 1464733"/>
              <a:gd name="connsiteY2" fmla="*/ 3302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25450 w 1464733"/>
              <a:gd name="connsiteY2" fmla="*/ 3302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63600 w 1464733"/>
              <a:gd name="connsiteY11" fmla="*/ 1574803 h 2061633"/>
              <a:gd name="connsiteX12" fmla="*/ 654050 w 1464733"/>
              <a:gd name="connsiteY12" fmla="*/ 1225551 h 2061633"/>
              <a:gd name="connsiteX13" fmla="*/ 330200 w 1464733"/>
              <a:gd name="connsiteY13" fmla="*/ 704850 h 2061633"/>
              <a:gd name="connsiteX14" fmla="*/ 254000 w 1464733"/>
              <a:gd name="connsiteY14" fmla="*/ 520700 h 2061633"/>
              <a:gd name="connsiteX15" fmla="*/ 133350 w 1464733"/>
              <a:gd name="connsiteY15" fmla="*/ 292100 h 2061633"/>
              <a:gd name="connsiteX16" fmla="*/ 0 w 1464733"/>
              <a:gd name="connsiteY16"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330200 w 1464733"/>
              <a:gd name="connsiteY13" fmla="*/ 704850 h 2061633"/>
              <a:gd name="connsiteX14" fmla="*/ 254000 w 1464733"/>
              <a:gd name="connsiteY14" fmla="*/ 520700 h 2061633"/>
              <a:gd name="connsiteX15" fmla="*/ 133350 w 1464733"/>
              <a:gd name="connsiteY15" fmla="*/ 292100 h 2061633"/>
              <a:gd name="connsiteX16" fmla="*/ 0 w 1464733"/>
              <a:gd name="connsiteY16"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44500 w 1464733"/>
              <a:gd name="connsiteY13" fmla="*/ 93980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514350 w 1464733"/>
              <a:gd name="connsiteY13" fmla="*/ 9207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76250 w 1464733"/>
              <a:gd name="connsiteY13" fmla="*/ 9334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76250 w 1464733"/>
              <a:gd name="connsiteY13" fmla="*/ 9334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397000"/>
              <a:gd name="connsiteY0" fmla="*/ 0 h 1912408"/>
              <a:gd name="connsiteX1" fmla="*/ 304800 w 1397000"/>
              <a:gd name="connsiteY1" fmla="*/ 222250 h 1912408"/>
              <a:gd name="connsiteX2" fmla="*/ 438150 w 1397000"/>
              <a:gd name="connsiteY2" fmla="*/ 406400 h 1912408"/>
              <a:gd name="connsiteX3" fmla="*/ 577850 w 1397000"/>
              <a:gd name="connsiteY3" fmla="*/ 609600 h 1912408"/>
              <a:gd name="connsiteX4" fmla="*/ 673100 w 1397000"/>
              <a:gd name="connsiteY4" fmla="*/ 806450 h 1912408"/>
              <a:gd name="connsiteX5" fmla="*/ 825500 w 1397000"/>
              <a:gd name="connsiteY5" fmla="*/ 1092200 h 1912408"/>
              <a:gd name="connsiteX6" fmla="*/ 1079500 w 1397000"/>
              <a:gd name="connsiteY6" fmla="*/ 1409700 h 1912408"/>
              <a:gd name="connsiteX7" fmla="*/ 1314450 w 1397000"/>
              <a:gd name="connsiteY7" fmla="*/ 1682750 h 1912408"/>
              <a:gd name="connsiteX8" fmla="*/ 1397000 w 1397000"/>
              <a:gd name="connsiteY8" fmla="*/ 1816100 h 1912408"/>
              <a:gd name="connsiteX9" fmla="*/ 1143000 w 1397000"/>
              <a:gd name="connsiteY9" fmla="*/ 1879600 h 1912408"/>
              <a:gd name="connsiteX10" fmla="*/ 889000 w 1397000"/>
              <a:gd name="connsiteY10" fmla="*/ 1619253 h 1912408"/>
              <a:gd name="connsiteX11" fmla="*/ 654050 w 1397000"/>
              <a:gd name="connsiteY11" fmla="*/ 1225551 h 1912408"/>
              <a:gd name="connsiteX12" fmla="*/ 476250 w 1397000"/>
              <a:gd name="connsiteY12" fmla="*/ 933453 h 1912408"/>
              <a:gd name="connsiteX13" fmla="*/ 330200 w 1397000"/>
              <a:gd name="connsiteY13" fmla="*/ 704850 h 1912408"/>
              <a:gd name="connsiteX14" fmla="*/ 254000 w 1397000"/>
              <a:gd name="connsiteY14" fmla="*/ 520700 h 1912408"/>
              <a:gd name="connsiteX15" fmla="*/ 133350 w 1397000"/>
              <a:gd name="connsiteY15" fmla="*/ 292100 h 1912408"/>
              <a:gd name="connsiteX16" fmla="*/ 0 w 1397000"/>
              <a:gd name="connsiteY16" fmla="*/ 0 h 1912408"/>
              <a:gd name="connsiteX0" fmla="*/ 0 w 1314450"/>
              <a:gd name="connsiteY0" fmla="*/ 0 h 1879600"/>
              <a:gd name="connsiteX1" fmla="*/ 304800 w 1314450"/>
              <a:gd name="connsiteY1" fmla="*/ 222250 h 1879600"/>
              <a:gd name="connsiteX2" fmla="*/ 438150 w 1314450"/>
              <a:gd name="connsiteY2" fmla="*/ 406400 h 1879600"/>
              <a:gd name="connsiteX3" fmla="*/ 577850 w 1314450"/>
              <a:gd name="connsiteY3" fmla="*/ 609600 h 1879600"/>
              <a:gd name="connsiteX4" fmla="*/ 673100 w 1314450"/>
              <a:gd name="connsiteY4" fmla="*/ 806450 h 1879600"/>
              <a:gd name="connsiteX5" fmla="*/ 825500 w 1314450"/>
              <a:gd name="connsiteY5" fmla="*/ 1092200 h 1879600"/>
              <a:gd name="connsiteX6" fmla="*/ 1079500 w 1314450"/>
              <a:gd name="connsiteY6" fmla="*/ 1409700 h 1879600"/>
              <a:gd name="connsiteX7" fmla="*/ 1314450 w 1314450"/>
              <a:gd name="connsiteY7" fmla="*/ 1682750 h 1879600"/>
              <a:gd name="connsiteX8" fmla="*/ 1143000 w 1314450"/>
              <a:gd name="connsiteY8" fmla="*/ 1879600 h 1879600"/>
              <a:gd name="connsiteX9" fmla="*/ 889000 w 1314450"/>
              <a:gd name="connsiteY9" fmla="*/ 1619253 h 1879600"/>
              <a:gd name="connsiteX10" fmla="*/ 654050 w 1314450"/>
              <a:gd name="connsiteY10" fmla="*/ 1225551 h 1879600"/>
              <a:gd name="connsiteX11" fmla="*/ 476250 w 1314450"/>
              <a:gd name="connsiteY11" fmla="*/ 933453 h 1879600"/>
              <a:gd name="connsiteX12" fmla="*/ 330200 w 1314450"/>
              <a:gd name="connsiteY12" fmla="*/ 704850 h 1879600"/>
              <a:gd name="connsiteX13" fmla="*/ 254000 w 1314450"/>
              <a:gd name="connsiteY13" fmla="*/ 520700 h 1879600"/>
              <a:gd name="connsiteX14" fmla="*/ 133350 w 1314450"/>
              <a:gd name="connsiteY14" fmla="*/ 292100 h 1879600"/>
              <a:gd name="connsiteX15" fmla="*/ 0 w 1314450"/>
              <a:gd name="connsiteY15" fmla="*/ 0 h 1879600"/>
              <a:gd name="connsiteX0" fmla="*/ 0 w 1143000"/>
              <a:gd name="connsiteY0" fmla="*/ 0 h 1879600"/>
              <a:gd name="connsiteX1" fmla="*/ 304800 w 1143000"/>
              <a:gd name="connsiteY1" fmla="*/ 222250 h 1879600"/>
              <a:gd name="connsiteX2" fmla="*/ 438150 w 1143000"/>
              <a:gd name="connsiteY2" fmla="*/ 406400 h 1879600"/>
              <a:gd name="connsiteX3" fmla="*/ 577850 w 1143000"/>
              <a:gd name="connsiteY3" fmla="*/ 609600 h 1879600"/>
              <a:gd name="connsiteX4" fmla="*/ 673100 w 1143000"/>
              <a:gd name="connsiteY4" fmla="*/ 806450 h 1879600"/>
              <a:gd name="connsiteX5" fmla="*/ 825500 w 1143000"/>
              <a:gd name="connsiteY5" fmla="*/ 1092200 h 1879600"/>
              <a:gd name="connsiteX6" fmla="*/ 1079500 w 1143000"/>
              <a:gd name="connsiteY6" fmla="*/ 1409700 h 1879600"/>
              <a:gd name="connsiteX7" fmla="*/ 1143000 w 1143000"/>
              <a:gd name="connsiteY7" fmla="*/ 1879600 h 1879600"/>
              <a:gd name="connsiteX8" fmla="*/ 889000 w 1143000"/>
              <a:gd name="connsiteY8" fmla="*/ 1619253 h 1879600"/>
              <a:gd name="connsiteX9" fmla="*/ 654050 w 1143000"/>
              <a:gd name="connsiteY9" fmla="*/ 1225551 h 1879600"/>
              <a:gd name="connsiteX10" fmla="*/ 476250 w 1143000"/>
              <a:gd name="connsiteY10" fmla="*/ 933453 h 1879600"/>
              <a:gd name="connsiteX11" fmla="*/ 330200 w 1143000"/>
              <a:gd name="connsiteY11" fmla="*/ 704850 h 1879600"/>
              <a:gd name="connsiteX12" fmla="*/ 254000 w 1143000"/>
              <a:gd name="connsiteY12" fmla="*/ 520700 h 1879600"/>
              <a:gd name="connsiteX13" fmla="*/ 133350 w 1143000"/>
              <a:gd name="connsiteY13" fmla="*/ 292100 h 1879600"/>
              <a:gd name="connsiteX14" fmla="*/ 0 w 1143000"/>
              <a:gd name="connsiteY14" fmla="*/ 0 h 1879600"/>
              <a:gd name="connsiteX0" fmla="*/ 0 w 1079500"/>
              <a:gd name="connsiteY0" fmla="*/ 0 h 1619253"/>
              <a:gd name="connsiteX1" fmla="*/ 304800 w 1079500"/>
              <a:gd name="connsiteY1" fmla="*/ 222250 h 1619253"/>
              <a:gd name="connsiteX2" fmla="*/ 438150 w 1079500"/>
              <a:gd name="connsiteY2" fmla="*/ 406400 h 1619253"/>
              <a:gd name="connsiteX3" fmla="*/ 577850 w 1079500"/>
              <a:gd name="connsiteY3" fmla="*/ 609600 h 1619253"/>
              <a:gd name="connsiteX4" fmla="*/ 673100 w 1079500"/>
              <a:gd name="connsiteY4" fmla="*/ 806450 h 1619253"/>
              <a:gd name="connsiteX5" fmla="*/ 825500 w 1079500"/>
              <a:gd name="connsiteY5" fmla="*/ 1092200 h 1619253"/>
              <a:gd name="connsiteX6" fmla="*/ 1079500 w 1079500"/>
              <a:gd name="connsiteY6" fmla="*/ 1409700 h 1619253"/>
              <a:gd name="connsiteX7" fmla="*/ 889000 w 1079500"/>
              <a:gd name="connsiteY7" fmla="*/ 1619253 h 1619253"/>
              <a:gd name="connsiteX8" fmla="*/ 654050 w 1079500"/>
              <a:gd name="connsiteY8" fmla="*/ 1225551 h 1619253"/>
              <a:gd name="connsiteX9" fmla="*/ 476250 w 1079500"/>
              <a:gd name="connsiteY9" fmla="*/ 933453 h 1619253"/>
              <a:gd name="connsiteX10" fmla="*/ 330200 w 1079500"/>
              <a:gd name="connsiteY10" fmla="*/ 704850 h 1619253"/>
              <a:gd name="connsiteX11" fmla="*/ 254000 w 1079500"/>
              <a:gd name="connsiteY11" fmla="*/ 520700 h 1619253"/>
              <a:gd name="connsiteX12" fmla="*/ 133350 w 1079500"/>
              <a:gd name="connsiteY12" fmla="*/ 292100 h 1619253"/>
              <a:gd name="connsiteX13" fmla="*/ 0 w 1079500"/>
              <a:gd name="connsiteY13" fmla="*/ 0 h 1619253"/>
              <a:gd name="connsiteX0" fmla="*/ 0 w 1079500"/>
              <a:gd name="connsiteY0" fmla="*/ 0 h 1409700"/>
              <a:gd name="connsiteX1" fmla="*/ 304800 w 1079500"/>
              <a:gd name="connsiteY1" fmla="*/ 222250 h 1409700"/>
              <a:gd name="connsiteX2" fmla="*/ 438150 w 1079500"/>
              <a:gd name="connsiteY2" fmla="*/ 406400 h 1409700"/>
              <a:gd name="connsiteX3" fmla="*/ 577850 w 1079500"/>
              <a:gd name="connsiteY3" fmla="*/ 609600 h 1409700"/>
              <a:gd name="connsiteX4" fmla="*/ 673100 w 1079500"/>
              <a:gd name="connsiteY4" fmla="*/ 806450 h 1409700"/>
              <a:gd name="connsiteX5" fmla="*/ 825500 w 1079500"/>
              <a:gd name="connsiteY5" fmla="*/ 1092200 h 1409700"/>
              <a:gd name="connsiteX6" fmla="*/ 1079500 w 1079500"/>
              <a:gd name="connsiteY6" fmla="*/ 1409700 h 1409700"/>
              <a:gd name="connsiteX7" fmla="*/ 654050 w 1079500"/>
              <a:gd name="connsiteY7" fmla="*/ 1225551 h 1409700"/>
              <a:gd name="connsiteX8" fmla="*/ 476250 w 1079500"/>
              <a:gd name="connsiteY8" fmla="*/ 933453 h 1409700"/>
              <a:gd name="connsiteX9" fmla="*/ 330200 w 1079500"/>
              <a:gd name="connsiteY9" fmla="*/ 704850 h 1409700"/>
              <a:gd name="connsiteX10" fmla="*/ 254000 w 1079500"/>
              <a:gd name="connsiteY10" fmla="*/ 520700 h 1409700"/>
              <a:gd name="connsiteX11" fmla="*/ 133350 w 1079500"/>
              <a:gd name="connsiteY11" fmla="*/ 292100 h 1409700"/>
              <a:gd name="connsiteX12" fmla="*/ 0 w 1079500"/>
              <a:gd name="connsiteY12" fmla="*/ 0 h 1409700"/>
              <a:gd name="connsiteX0" fmla="*/ 0 w 825500"/>
              <a:gd name="connsiteY0" fmla="*/ 0 h 1225551"/>
              <a:gd name="connsiteX1" fmla="*/ 304800 w 825500"/>
              <a:gd name="connsiteY1" fmla="*/ 222250 h 1225551"/>
              <a:gd name="connsiteX2" fmla="*/ 438150 w 825500"/>
              <a:gd name="connsiteY2" fmla="*/ 406400 h 1225551"/>
              <a:gd name="connsiteX3" fmla="*/ 577850 w 825500"/>
              <a:gd name="connsiteY3" fmla="*/ 609600 h 1225551"/>
              <a:gd name="connsiteX4" fmla="*/ 673100 w 825500"/>
              <a:gd name="connsiteY4" fmla="*/ 806450 h 1225551"/>
              <a:gd name="connsiteX5" fmla="*/ 825500 w 825500"/>
              <a:gd name="connsiteY5" fmla="*/ 1092200 h 1225551"/>
              <a:gd name="connsiteX6" fmla="*/ 654050 w 825500"/>
              <a:gd name="connsiteY6" fmla="*/ 1225551 h 1225551"/>
              <a:gd name="connsiteX7" fmla="*/ 476250 w 825500"/>
              <a:gd name="connsiteY7" fmla="*/ 933453 h 1225551"/>
              <a:gd name="connsiteX8" fmla="*/ 330200 w 825500"/>
              <a:gd name="connsiteY8" fmla="*/ 704850 h 1225551"/>
              <a:gd name="connsiteX9" fmla="*/ 254000 w 825500"/>
              <a:gd name="connsiteY9" fmla="*/ 520700 h 1225551"/>
              <a:gd name="connsiteX10" fmla="*/ 133350 w 825500"/>
              <a:gd name="connsiteY10" fmla="*/ 292100 h 1225551"/>
              <a:gd name="connsiteX11" fmla="*/ 0 w 825500"/>
              <a:gd name="connsiteY11" fmla="*/ 0 h 1225551"/>
              <a:gd name="connsiteX0" fmla="*/ 0 w 673100"/>
              <a:gd name="connsiteY0" fmla="*/ 0 h 1225551"/>
              <a:gd name="connsiteX1" fmla="*/ 304800 w 673100"/>
              <a:gd name="connsiteY1" fmla="*/ 222250 h 1225551"/>
              <a:gd name="connsiteX2" fmla="*/ 438150 w 673100"/>
              <a:gd name="connsiteY2" fmla="*/ 406400 h 1225551"/>
              <a:gd name="connsiteX3" fmla="*/ 577850 w 673100"/>
              <a:gd name="connsiteY3" fmla="*/ 609600 h 1225551"/>
              <a:gd name="connsiteX4" fmla="*/ 673100 w 673100"/>
              <a:gd name="connsiteY4" fmla="*/ 806450 h 1225551"/>
              <a:gd name="connsiteX5" fmla="*/ 654050 w 673100"/>
              <a:gd name="connsiteY5" fmla="*/ 1225551 h 1225551"/>
              <a:gd name="connsiteX6" fmla="*/ 476250 w 673100"/>
              <a:gd name="connsiteY6" fmla="*/ 933453 h 1225551"/>
              <a:gd name="connsiteX7" fmla="*/ 330200 w 673100"/>
              <a:gd name="connsiteY7" fmla="*/ 704850 h 1225551"/>
              <a:gd name="connsiteX8" fmla="*/ 254000 w 673100"/>
              <a:gd name="connsiteY8" fmla="*/ 520700 h 1225551"/>
              <a:gd name="connsiteX9" fmla="*/ 133350 w 673100"/>
              <a:gd name="connsiteY9" fmla="*/ 292100 h 1225551"/>
              <a:gd name="connsiteX10" fmla="*/ 0 w 673100"/>
              <a:gd name="connsiteY10" fmla="*/ 0 h 1225551"/>
              <a:gd name="connsiteX0" fmla="*/ 0 w 673100"/>
              <a:gd name="connsiteY0" fmla="*/ 0 h 933453"/>
              <a:gd name="connsiteX1" fmla="*/ 304800 w 673100"/>
              <a:gd name="connsiteY1" fmla="*/ 222250 h 933453"/>
              <a:gd name="connsiteX2" fmla="*/ 438150 w 673100"/>
              <a:gd name="connsiteY2" fmla="*/ 406400 h 933453"/>
              <a:gd name="connsiteX3" fmla="*/ 577850 w 673100"/>
              <a:gd name="connsiteY3" fmla="*/ 609600 h 933453"/>
              <a:gd name="connsiteX4" fmla="*/ 673100 w 673100"/>
              <a:gd name="connsiteY4" fmla="*/ 806450 h 933453"/>
              <a:gd name="connsiteX5" fmla="*/ 476250 w 673100"/>
              <a:gd name="connsiteY5" fmla="*/ 933453 h 933453"/>
              <a:gd name="connsiteX6" fmla="*/ 330200 w 673100"/>
              <a:gd name="connsiteY6" fmla="*/ 704850 h 933453"/>
              <a:gd name="connsiteX7" fmla="*/ 254000 w 673100"/>
              <a:gd name="connsiteY7" fmla="*/ 520700 h 933453"/>
              <a:gd name="connsiteX8" fmla="*/ 133350 w 673100"/>
              <a:gd name="connsiteY8" fmla="*/ 292100 h 933453"/>
              <a:gd name="connsiteX9" fmla="*/ 0 w 673100"/>
              <a:gd name="connsiteY9" fmla="*/ 0 h 933453"/>
              <a:gd name="connsiteX0" fmla="*/ 0 w 673100"/>
              <a:gd name="connsiteY0" fmla="*/ 0 h 806450"/>
              <a:gd name="connsiteX1" fmla="*/ 304800 w 673100"/>
              <a:gd name="connsiteY1" fmla="*/ 222250 h 806450"/>
              <a:gd name="connsiteX2" fmla="*/ 438150 w 673100"/>
              <a:gd name="connsiteY2" fmla="*/ 406400 h 806450"/>
              <a:gd name="connsiteX3" fmla="*/ 577850 w 673100"/>
              <a:gd name="connsiteY3" fmla="*/ 609600 h 806450"/>
              <a:gd name="connsiteX4" fmla="*/ 673100 w 673100"/>
              <a:gd name="connsiteY4" fmla="*/ 806450 h 806450"/>
              <a:gd name="connsiteX5" fmla="*/ 330200 w 673100"/>
              <a:gd name="connsiteY5" fmla="*/ 704850 h 806450"/>
              <a:gd name="connsiteX6" fmla="*/ 254000 w 673100"/>
              <a:gd name="connsiteY6" fmla="*/ 520700 h 806450"/>
              <a:gd name="connsiteX7" fmla="*/ 133350 w 673100"/>
              <a:gd name="connsiteY7" fmla="*/ 292100 h 806450"/>
              <a:gd name="connsiteX8" fmla="*/ 0 w 673100"/>
              <a:gd name="connsiteY8" fmla="*/ 0 h 806450"/>
              <a:gd name="connsiteX0" fmla="*/ 0 w 577850"/>
              <a:gd name="connsiteY0" fmla="*/ 0 h 704850"/>
              <a:gd name="connsiteX1" fmla="*/ 304800 w 577850"/>
              <a:gd name="connsiteY1" fmla="*/ 222250 h 704850"/>
              <a:gd name="connsiteX2" fmla="*/ 438150 w 577850"/>
              <a:gd name="connsiteY2" fmla="*/ 406400 h 704850"/>
              <a:gd name="connsiteX3" fmla="*/ 577850 w 577850"/>
              <a:gd name="connsiteY3" fmla="*/ 609600 h 704850"/>
              <a:gd name="connsiteX4" fmla="*/ 330200 w 577850"/>
              <a:gd name="connsiteY4" fmla="*/ 704850 h 704850"/>
              <a:gd name="connsiteX5" fmla="*/ 254000 w 577850"/>
              <a:gd name="connsiteY5" fmla="*/ 520700 h 704850"/>
              <a:gd name="connsiteX6" fmla="*/ 133350 w 577850"/>
              <a:gd name="connsiteY6" fmla="*/ 292100 h 704850"/>
              <a:gd name="connsiteX7" fmla="*/ 0 w 577850"/>
              <a:gd name="connsiteY7" fmla="*/ 0 h 704850"/>
              <a:gd name="connsiteX0" fmla="*/ 0 w 438150"/>
              <a:gd name="connsiteY0" fmla="*/ 0 h 704850"/>
              <a:gd name="connsiteX1" fmla="*/ 304800 w 438150"/>
              <a:gd name="connsiteY1" fmla="*/ 222250 h 704850"/>
              <a:gd name="connsiteX2" fmla="*/ 438150 w 438150"/>
              <a:gd name="connsiteY2" fmla="*/ 406400 h 704850"/>
              <a:gd name="connsiteX3" fmla="*/ 330200 w 438150"/>
              <a:gd name="connsiteY3" fmla="*/ 704850 h 704850"/>
              <a:gd name="connsiteX4" fmla="*/ 254000 w 438150"/>
              <a:gd name="connsiteY4" fmla="*/ 520700 h 704850"/>
              <a:gd name="connsiteX5" fmla="*/ 133350 w 438150"/>
              <a:gd name="connsiteY5" fmla="*/ 292100 h 704850"/>
              <a:gd name="connsiteX6" fmla="*/ 0 w 438150"/>
              <a:gd name="connsiteY6" fmla="*/ 0 h 704850"/>
              <a:gd name="connsiteX0" fmla="*/ 0 w 438150"/>
              <a:gd name="connsiteY0" fmla="*/ 0 h 520700"/>
              <a:gd name="connsiteX1" fmla="*/ 304800 w 438150"/>
              <a:gd name="connsiteY1" fmla="*/ 222250 h 520700"/>
              <a:gd name="connsiteX2" fmla="*/ 438150 w 438150"/>
              <a:gd name="connsiteY2" fmla="*/ 406400 h 520700"/>
              <a:gd name="connsiteX3" fmla="*/ 254000 w 438150"/>
              <a:gd name="connsiteY3" fmla="*/ 520700 h 520700"/>
              <a:gd name="connsiteX4" fmla="*/ 133350 w 438150"/>
              <a:gd name="connsiteY4" fmla="*/ 292100 h 520700"/>
              <a:gd name="connsiteX5" fmla="*/ 0 w 438150"/>
              <a:gd name="connsiteY5" fmla="*/ 0 h 520700"/>
              <a:gd name="connsiteX0" fmla="*/ 0 w 438150"/>
              <a:gd name="connsiteY0" fmla="*/ 0 h 406400"/>
              <a:gd name="connsiteX1" fmla="*/ 304800 w 438150"/>
              <a:gd name="connsiteY1" fmla="*/ 222250 h 406400"/>
              <a:gd name="connsiteX2" fmla="*/ 438150 w 438150"/>
              <a:gd name="connsiteY2" fmla="*/ 406400 h 406400"/>
              <a:gd name="connsiteX3" fmla="*/ 133350 w 438150"/>
              <a:gd name="connsiteY3" fmla="*/ 292100 h 406400"/>
              <a:gd name="connsiteX4" fmla="*/ 0 w 438150"/>
              <a:gd name="connsiteY4" fmla="*/ 0 h 406400"/>
              <a:gd name="connsiteX0" fmla="*/ 0 w 304800"/>
              <a:gd name="connsiteY0" fmla="*/ 0 h 292100"/>
              <a:gd name="connsiteX1" fmla="*/ 304800 w 304800"/>
              <a:gd name="connsiteY1" fmla="*/ 222250 h 292100"/>
              <a:gd name="connsiteX2" fmla="*/ 133350 w 304800"/>
              <a:gd name="connsiteY2" fmla="*/ 292100 h 292100"/>
              <a:gd name="connsiteX3" fmla="*/ 0 w 304800"/>
              <a:gd name="connsiteY3" fmla="*/ 0 h 292100"/>
              <a:gd name="connsiteX0" fmla="*/ 0 w 304800"/>
              <a:gd name="connsiteY0" fmla="*/ 0 h 306941"/>
              <a:gd name="connsiteX1" fmla="*/ 304800 w 304800"/>
              <a:gd name="connsiteY1" fmla="*/ 222250 h 306941"/>
              <a:gd name="connsiteX2" fmla="*/ 133350 w 304800"/>
              <a:gd name="connsiteY2" fmla="*/ 292100 h 306941"/>
              <a:gd name="connsiteX3" fmla="*/ 0 w 304800"/>
              <a:gd name="connsiteY3" fmla="*/ 0 h 306941"/>
              <a:gd name="connsiteX0" fmla="*/ 0 w 304800"/>
              <a:gd name="connsiteY0" fmla="*/ 0 h 306941"/>
              <a:gd name="connsiteX1" fmla="*/ 304800 w 304800"/>
              <a:gd name="connsiteY1" fmla="*/ 222250 h 306941"/>
              <a:gd name="connsiteX2" fmla="*/ 133350 w 304800"/>
              <a:gd name="connsiteY2" fmla="*/ 292100 h 306941"/>
              <a:gd name="connsiteX3" fmla="*/ 0 w 304800"/>
              <a:gd name="connsiteY3" fmla="*/ 0 h 306941"/>
              <a:gd name="connsiteX0" fmla="*/ 0 w 304800"/>
              <a:gd name="connsiteY0" fmla="*/ 0 h 298320"/>
              <a:gd name="connsiteX1" fmla="*/ 304800 w 304800"/>
              <a:gd name="connsiteY1" fmla="*/ 222250 h 298320"/>
              <a:gd name="connsiteX2" fmla="*/ 95250 w 304800"/>
              <a:gd name="connsiteY2" fmla="*/ 189459 h 298320"/>
              <a:gd name="connsiteX3" fmla="*/ 0 w 304800"/>
              <a:gd name="connsiteY3" fmla="*/ 0 h 298320"/>
              <a:gd name="connsiteX0" fmla="*/ 0 w 215900"/>
              <a:gd name="connsiteY0" fmla="*/ 0 h 204300"/>
              <a:gd name="connsiteX1" fmla="*/ 187325 w 215900"/>
              <a:gd name="connsiteY1" fmla="*/ 125473 h 204300"/>
              <a:gd name="connsiteX2" fmla="*/ 95250 w 215900"/>
              <a:gd name="connsiteY2" fmla="*/ 189459 h 204300"/>
              <a:gd name="connsiteX3" fmla="*/ 0 w 215900"/>
              <a:gd name="connsiteY3" fmla="*/ 0 h 204300"/>
              <a:gd name="connsiteX0" fmla="*/ 0 w 215900"/>
              <a:gd name="connsiteY0" fmla="*/ 0 h 204300"/>
              <a:gd name="connsiteX1" fmla="*/ 187325 w 215900"/>
              <a:gd name="connsiteY1" fmla="*/ 125473 h 204300"/>
              <a:gd name="connsiteX2" fmla="*/ 95250 w 215900"/>
              <a:gd name="connsiteY2" fmla="*/ 189459 h 204300"/>
              <a:gd name="connsiteX3" fmla="*/ 0 w 215900"/>
              <a:gd name="connsiteY3" fmla="*/ 0 h 204300"/>
              <a:gd name="connsiteX0" fmla="*/ 0 w 187325"/>
              <a:gd name="connsiteY0" fmla="*/ 0 h 192570"/>
              <a:gd name="connsiteX1" fmla="*/ 187325 w 187325"/>
              <a:gd name="connsiteY1" fmla="*/ 125473 h 192570"/>
              <a:gd name="connsiteX2" fmla="*/ 95250 w 187325"/>
              <a:gd name="connsiteY2" fmla="*/ 189459 h 192570"/>
              <a:gd name="connsiteX3" fmla="*/ 0 w 187325"/>
              <a:gd name="connsiteY3" fmla="*/ 0 h 192570"/>
              <a:gd name="connsiteX0" fmla="*/ 0 w 193675"/>
              <a:gd name="connsiteY0" fmla="*/ 0 h 204300"/>
              <a:gd name="connsiteX1" fmla="*/ 187325 w 193675"/>
              <a:gd name="connsiteY1" fmla="*/ 125473 h 204300"/>
              <a:gd name="connsiteX2" fmla="*/ 95250 w 193675"/>
              <a:gd name="connsiteY2" fmla="*/ 189459 h 204300"/>
              <a:gd name="connsiteX3" fmla="*/ 0 w 193675"/>
              <a:gd name="connsiteY3" fmla="*/ 0 h 204300"/>
              <a:gd name="connsiteX0" fmla="*/ 0 w 187325"/>
              <a:gd name="connsiteY0" fmla="*/ 0 h 172217"/>
              <a:gd name="connsiteX1" fmla="*/ 187325 w 187325"/>
              <a:gd name="connsiteY1" fmla="*/ 125473 h 172217"/>
              <a:gd name="connsiteX2" fmla="*/ 76200 w 187325"/>
              <a:gd name="connsiteY2" fmla="*/ 124942 h 172217"/>
              <a:gd name="connsiteX3" fmla="*/ 0 w 187325"/>
              <a:gd name="connsiteY3" fmla="*/ 0 h 172217"/>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783"/>
              <a:gd name="connsiteX1" fmla="*/ 149225 w 174625"/>
              <a:gd name="connsiteY1" fmla="*/ 93214 h 139783"/>
              <a:gd name="connsiteX2" fmla="*/ 76200 w 174625"/>
              <a:gd name="connsiteY2" fmla="*/ 124942 h 139783"/>
              <a:gd name="connsiteX3" fmla="*/ 0 w 174625"/>
              <a:gd name="connsiteY3" fmla="*/ 0 h 139783"/>
              <a:gd name="connsiteX0" fmla="*/ 0 w 158750"/>
              <a:gd name="connsiteY0" fmla="*/ 0 h 148581"/>
              <a:gd name="connsiteX1" fmla="*/ 149225 w 158750"/>
              <a:gd name="connsiteY1" fmla="*/ 93214 h 148581"/>
              <a:gd name="connsiteX2" fmla="*/ 76200 w 158750"/>
              <a:gd name="connsiteY2" fmla="*/ 124942 h 148581"/>
              <a:gd name="connsiteX3" fmla="*/ 0 w 158750"/>
              <a:gd name="connsiteY3" fmla="*/ 0 h 148581"/>
              <a:gd name="connsiteX0" fmla="*/ 0 w 180975"/>
              <a:gd name="connsiteY0" fmla="*/ 0 h 166177"/>
              <a:gd name="connsiteX1" fmla="*/ 149225 w 180975"/>
              <a:gd name="connsiteY1" fmla="*/ 93214 h 166177"/>
              <a:gd name="connsiteX2" fmla="*/ 76200 w 180975"/>
              <a:gd name="connsiteY2" fmla="*/ 124942 h 166177"/>
              <a:gd name="connsiteX3" fmla="*/ 0 w 180975"/>
              <a:gd name="connsiteY3" fmla="*/ 0 h 166177"/>
              <a:gd name="connsiteX0" fmla="*/ 0 w 180975"/>
              <a:gd name="connsiteY0" fmla="*/ 0 h 166177"/>
              <a:gd name="connsiteX1" fmla="*/ 149225 w 180975"/>
              <a:gd name="connsiteY1" fmla="*/ 93214 h 166177"/>
              <a:gd name="connsiteX2" fmla="*/ 76200 w 180975"/>
              <a:gd name="connsiteY2" fmla="*/ 124942 h 166177"/>
              <a:gd name="connsiteX3" fmla="*/ 0 w 180975"/>
              <a:gd name="connsiteY3" fmla="*/ 0 h 166177"/>
              <a:gd name="connsiteX0" fmla="*/ 0 w 556419"/>
              <a:gd name="connsiteY0" fmla="*/ 0 h 1257481"/>
              <a:gd name="connsiteX1" fmla="*/ 556419 w 556419"/>
              <a:gd name="connsiteY1" fmla="*/ 1242996 h 1257481"/>
              <a:gd name="connsiteX2" fmla="*/ 76200 w 556419"/>
              <a:gd name="connsiteY2" fmla="*/ 124942 h 1257481"/>
              <a:gd name="connsiteX3" fmla="*/ 0 w 556419"/>
              <a:gd name="connsiteY3" fmla="*/ 0 h 1257481"/>
              <a:gd name="connsiteX0" fmla="*/ 0 w 556419"/>
              <a:gd name="connsiteY0" fmla="*/ 0 h 1257481"/>
              <a:gd name="connsiteX1" fmla="*/ 556419 w 556419"/>
              <a:gd name="connsiteY1" fmla="*/ 1242996 h 1257481"/>
              <a:gd name="connsiteX2" fmla="*/ 211931 w 556419"/>
              <a:gd name="connsiteY2" fmla="*/ 77034 h 1257481"/>
              <a:gd name="connsiteX3" fmla="*/ 0 w 556419"/>
              <a:gd name="connsiteY3" fmla="*/ 0 h 1257481"/>
              <a:gd name="connsiteX0" fmla="*/ 0 w 556419"/>
              <a:gd name="connsiteY0" fmla="*/ 0 h 1257481"/>
              <a:gd name="connsiteX1" fmla="*/ 556419 w 556419"/>
              <a:gd name="connsiteY1" fmla="*/ 1242996 h 1257481"/>
              <a:gd name="connsiteX2" fmla="*/ 30956 w 556419"/>
              <a:gd name="connsiteY2" fmla="*/ 220757 h 1257481"/>
              <a:gd name="connsiteX3" fmla="*/ 0 w 556419"/>
              <a:gd name="connsiteY3" fmla="*/ 0 h 1257481"/>
              <a:gd name="connsiteX0" fmla="*/ 60325 w 616744"/>
              <a:gd name="connsiteY0" fmla="*/ 0 h 1257481"/>
              <a:gd name="connsiteX1" fmla="*/ 616744 w 616744"/>
              <a:gd name="connsiteY1" fmla="*/ 1242996 h 1257481"/>
              <a:gd name="connsiteX2" fmla="*/ 91281 w 616744"/>
              <a:gd name="connsiteY2" fmla="*/ 220757 h 1257481"/>
              <a:gd name="connsiteX3" fmla="*/ 0 w 616744"/>
              <a:gd name="connsiteY3" fmla="*/ 123796 h 1257481"/>
              <a:gd name="connsiteX4" fmla="*/ 60325 w 616744"/>
              <a:gd name="connsiteY4" fmla="*/ 0 h 1257481"/>
              <a:gd name="connsiteX0" fmla="*/ 60325 w 616744"/>
              <a:gd name="connsiteY0" fmla="*/ 0 h 1268051"/>
              <a:gd name="connsiteX1" fmla="*/ 616744 w 616744"/>
              <a:gd name="connsiteY1" fmla="*/ 1242996 h 1268051"/>
              <a:gd name="connsiteX2" fmla="*/ 407987 w 616744"/>
              <a:gd name="connsiteY2" fmla="*/ 1226816 h 1268051"/>
              <a:gd name="connsiteX3" fmla="*/ 0 w 616744"/>
              <a:gd name="connsiteY3" fmla="*/ 123796 h 1268051"/>
              <a:gd name="connsiteX4" fmla="*/ 60325 w 616744"/>
              <a:gd name="connsiteY4" fmla="*/ 0 h 1268051"/>
              <a:gd name="connsiteX0" fmla="*/ 60325 w 842963"/>
              <a:gd name="connsiteY0" fmla="*/ 0 h 1268051"/>
              <a:gd name="connsiteX1" fmla="*/ 842963 w 842963"/>
              <a:gd name="connsiteY1" fmla="*/ 1242996 h 1268051"/>
              <a:gd name="connsiteX2" fmla="*/ 407987 w 842963"/>
              <a:gd name="connsiteY2" fmla="*/ 1226816 h 1268051"/>
              <a:gd name="connsiteX3" fmla="*/ 0 w 842963"/>
              <a:gd name="connsiteY3" fmla="*/ 123796 h 1268051"/>
              <a:gd name="connsiteX4" fmla="*/ 60325 w 842963"/>
              <a:gd name="connsiteY4" fmla="*/ 0 h 1268051"/>
              <a:gd name="connsiteX0" fmla="*/ 60325 w 842963"/>
              <a:gd name="connsiteY0" fmla="*/ 0 h 1363866"/>
              <a:gd name="connsiteX1" fmla="*/ 842963 w 842963"/>
              <a:gd name="connsiteY1" fmla="*/ 1242996 h 1363866"/>
              <a:gd name="connsiteX2" fmla="*/ 724693 w 842963"/>
              <a:gd name="connsiteY2" fmla="*/ 1322631 h 1363866"/>
              <a:gd name="connsiteX3" fmla="*/ 0 w 842963"/>
              <a:gd name="connsiteY3" fmla="*/ 123796 h 1363866"/>
              <a:gd name="connsiteX4" fmla="*/ 60325 w 842963"/>
              <a:gd name="connsiteY4" fmla="*/ 0 h 1363866"/>
              <a:gd name="connsiteX0" fmla="*/ 60325 w 842963"/>
              <a:gd name="connsiteY0" fmla="*/ 0 h 1363866"/>
              <a:gd name="connsiteX1" fmla="*/ 508991 w 842963"/>
              <a:gd name="connsiteY1" fmla="*/ 666748 h 1363866"/>
              <a:gd name="connsiteX2" fmla="*/ 842963 w 842963"/>
              <a:gd name="connsiteY2" fmla="*/ 1242996 h 1363866"/>
              <a:gd name="connsiteX3" fmla="*/ 724693 w 842963"/>
              <a:gd name="connsiteY3" fmla="*/ 1322631 h 1363866"/>
              <a:gd name="connsiteX4" fmla="*/ 0 w 842963"/>
              <a:gd name="connsiteY4" fmla="*/ 123796 h 1363866"/>
              <a:gd name="connsiteX5" fmla="*/ 60325 w 842963"/>
              <a:gd name="connsiteY5"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0 w 842963"/>
              <a:gd name="connsiteY4" fmla="*/ 123796 h 1363866"/>
              <a:gd name="connsiteX5" fmla="*/ 60325 w 842963"/>
              <a:gd name="connsiteY5"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339327 w 842963"/>
              <a:gd name="connsiteY4" fmla="*/ 670740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71289 w 842963"/>
              <a:gd name="connsiteY1" fmla="*/ 630817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6733"/>
              <a:gd name="connsiteY0" fmla="*/ 0 h 1363866"/>
              <a:gd name="connsiteX1" fmla="*/ 471289 w 846733"/>
              <a:gd name="connsiteY1" fmla="*/ 630817 h 1363866"/>
              <a:gd name="connsiteX2" fmla="*/ 846733 w 846733"/>
              <a:gd name="connsiteY2" fmla="*/ 1318850 h 1363866"/>
              <a:gd name="connsiteX3" fmla="*/ 724693 w 846733"/>
              <a:gd name="connsiteY3" fmla="*/ 1322631 h 1363866"/>
              <a:gd name="connsiteX4" fmla="*/ 294084 w 846733"/>
              <a:gd name="connsiteY4" fmla="*/ 527018 h 1363866"/>
              <a:gd name="connsiteX5" fmla="*/ 0 w 846733"/>
              <a:gd name="connsiteY5" fmla="*/ 123796 h 1363866"/>
              <a:gd name="connsiteX6" fmla="*/ 60325 w 846733"/>
              <a:gd name="connsiteY6" fmla="*/ 0 h 1363866"/>
              <a:gd name="connsiteX0" fmla="*/ 60325 w 846733"/>
              <a:gd name="connsiteY0" fmla="*/ 0 h 1363866"/>
              <a:gd name="connsiteX1" fmla="*/ 471289 w 846733"/>
              <a:gd name="connsiteY1" fmla="*/ 630817 h 1363866"/>
              <a:gd name="connsiteX2" fmla="*/ 846733 w 846733"/>
              <a:gd name="connsiteY2" fmla="*/ 1318850 h 1363866"/>
              <a:gd name="connsiteX3" fmla="*/ 724693 w 846733"/>
              <a:gd name="connsiteY3" fmla="*/ 1322631 h 1363866"/>
              <a:gd name="connsiteX4" fmla="*/ 294084 w 846733"/>
              <a:gd name="connsiteY4" fmla="*/ 527018 h 1363866"/>
              <a:gd name="connsiteX5" fmla="*/ 0 w 846733"/>
              <a:gd name="connsiteY5" fmla="*/ 87865 h 1363866"/>
              <a:gd name="connsiteX6" fmla="*/ 60325 w 846733"/>
              <a:gd name="connsiteY6" fmla="*/ 0 h 136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733" h="1363866">
                <a:moveTo>
                  <a:pt x="60325" y="0"/>
                </a:moveTo>
                <a:cubicBezTo>
                  <a:pt x="145157" y="90492"/>
                  <a:pt x="363471" y="311867"/>
                  <a:pt x="471289" y="630817"/>
                </a:cubicBezTo>
                <a:cubicBezTo>
                  <a:pt x="567796" y="937791"/>
                  <a:pt x="810783" y="1209536"/>
                  <a:pt x="846733" y="1318850"/>
                </a:cubicBezTo>
                <a:cubicBezTo>
                  <a:pt x="843558" y="1333335"/>
                  <a:pt x="829468" y="1363866"/>
                  <a:pt x="724693" y="1322631"/>
                </a:cubicBezTo>
                <a:cubicBezTo>
                  <a:pt x="581157" y="1057427"/>
                  <a:pt x="388606" y="848114"/>
                  <a:pt x="294084" y="527018"/>
                </a:cubicBezTo>
                <a:cubicBezTo>
                  <a:pt x="184745" y="304781"/>
                  <a:pt x="98028" y="222272"/>
                  <a:pt x="0" y="87865"/>
                </a:cubicBezTo>
                <a:lnTo>
                  <a:pt x="60325" y="0"/>
                </a:lnTo>
                <a:close/>
              </a:path>
            </a:pathLst>
          </a:custGeom>
          <a:solidFill>
            <a:schemeClr val="accent1">
              <a:alpha val="17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1" name="Group 88"/>
          <p:cNvGrpSpPr/>
          <p:nvPr/>
        </p:nvGrpSpPr>
        <p:grpSpPr>
          <a:xfrm rot="-6540000">
            <a:off x="672857" y="454329"/>
            <a:ext cx="543865" cy="471106"/>
            <a:chOff x="30549" y="2461992"/>
            <a:chExt cx="846952" cy="733646"/>
          </a:xfrm>
        </p:grpSpPr>
        <p:sp>
          <p:nvSpPr>
            <p:cNvPr id="12" name="Freeform 11"/>
            <p:cNvSpPr/>
            <p:nvPr/>
          </p:nvSpPr>
          <p:spPr>
            <a:xfrm rot="6508313">
              <a:off x="135784" y="2356757"/>
              <a:ext cx="615791" cy="826261"/>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26605 h 1663694"/>
                <a:gd name="connsiteX8" fmla="*/ 0 w 1905000"/>
                <a:gd name="connsiteY8" fmla="*/ 0 h 1663694"/>
                <a:gd name="connsiteX0" fmla="*/ 1905000 w 1918802"/>
                <a:gd name="connsiteY0" fmla="*/ 1 h 1663694"/>
                <a:gd name="connsiteX1" fmla="*/ 1905000 w 1918802"/>
                <a:gd name="connsiteY1" fmla="*/ 1346188 h 1663694"/>
                <a:gd name="connsiteX2" fmla="*/ 1812005 w 1918802"/>
                <a:gd name="connsiteY2" fmla="*/ 1570699 h 1663694"/>
                <a:gd name="connsiteX3" fmla="*/ 1587494 w 1918802"/>
                <a:gd name="connsiteY3" fmla="*/ 1663694 h 1663694"/>
                <a:gd name="connsiteX4" fmla="*/ 317506 w 1918802"/>
                <a:gd name="connsiteY4" fmla="*/ 1663694 h 1663694"/>
                <a:gd name="connsiteX5" fmla="*/ 92995 w 1918802"/>
                <a:gd name="connsiteY5" fmla="*/ 1570698 h 1663694"/>
                <a:gd name="connsiteX6" fmla="*/ 0 w 1918802"/>
                <a:gd name="connsiteY6" fmla="*/ 1346187 h 1663694"/>
                <a:gd name="connsiteX7" fmla="*/ 0 w 1918802"/>
                <a:gd name="connsiteY7" fmla="*/ 26605 h 1663694"/>
                <a:gd name="connsiteX8" fmla="*/ 1918802 w 1918802"/>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9" fmla="*/ 1912495 w 1926297"/>
                <a:gd name="connsiteY9" fmla="*/ 1 h 1663694"/>
                <a:gd name="connsiteX0" fmla="*/ 1926297 w 1926297"/>
                <a:gd name="connsiteY0" fmla="*/ 0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26297 w 2214117"/>
                <a:gd name="connsiteY0" fmla="*/ 0 h 1663694"/>
                <a:gd name="connsiteX1" fmla="*/ 1912495 w 2214117"/>
                <a:gd name="connsiteY1" fmla="*/ 1346188 h 1663694"/>
                <a:gd name="connsiteX2" fmla="*/ 1819500 w 2214117"/>
                <a:gd name="connsiteY2" fmla="*/ 1570699 h 1663694"/>
                <a:gd name="connsiteX3" fmla="*/ 1594989 w 2214117"/>
                <a:gd name="connsiteY3" fmla="*/ 1663694 h 1663694"/>
                <a:gd name="connsiteX4" fmla="*/ 325001 w 2214117"/>
                <a:gd name="connsiteY4" fmla="*/ 1663694 h 1663694"/>
                <a:gd name="connsiteX5" fmla="*/ 100490 w 2214117"/>
                <a:gd name="connsiteY5" fmla="*/ 1570698 h 1663694"/>
                <a:gd name="connsiteX6" fmla="*/ 7495 w 2214117"/>
                <a:gd name="connsiteY6" fmla="*/ 1346187 h 1663694"/>
                <a:gd name="connsiteX7" fmla="*/ 0 w 2214117"/>
                <a:gd name="connsiteY7" fmla="*/ 10641 h 1663694"/>
                <a:gd name="connsiteX8" fmla="*/ 2214117 w 2214117"/>
                <a:gd name="connsiteY8" fmla="*/ 204333 h 1663694"/>
                <a:gd name="connsiteX0" fmla="*/ 1926297 w 2214117"/>
                <a:gd name="connsiteY0" fmla="*/ 182682 h 1846376"/>
                <a:gd name="connsiteX1" fmla="*/ 1912495 w 2214117"/>
                <a:gd name="connsiteY1" fmla="*/ 1528870 h 1846376"/>
                <a:gd name="connsiteX2" fmla="*/ 1819500 w 2214117"/>
                <a:gd name="connsiteY2" fmla="*/ 1753381 h 1846376"/>
                <a:gd name="connsiteX3" fmla="*/ 1594989 w 2214117"/>
                <a:gd name="connsiteY3" fmla="*/ 1846376 h 1846376"/>
                <a:gd name="connsiteX4" fmla="*/ 325001 w 2214117"/>
                <a:gd name="connsiteY4" fmla="*/ 1846376 h 1846376"/>
                <a:gd name="connsiteX5" fmla="*/ 100490 w 2214117"/>
                <a:gd name="connsiteY5" fmla="*/ 1753380 h 1846376"/>
                <a:gd name="connsiteX6" fmla="*/ 7495 w 2214117"/>
                <a:gd name="connsiteY6" fmla="*/ 1528869 h 1846376"/>
                <a:gd name="connsiteX7" fmla="*/ 0 w 2214117"/>
                <a:gd name="connsiteY7" fmla="*/ 193323 h 1846376"/>
                <a:gd name="connsiteX8" fmla="*/ 1933791 w 2214117"/>
                <a:gd name="connsiteY8" fmla="*/ 166718 h 1846376"/>
                <a:gd name="connsiteX9" fmla="*/ 2214117 w 2214117"/>
                <a:gd name="connsiteY9" fmla="*/ 387015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10494 w 1933791"/>
                <a:gd name="connsiteY9" fmla="*/ 200776 h 1846376"/>
                <a:gd name="connsiteX0" fmla="*/ 1938290 w 1945784"/>
                <a:gd name="connsiteY0" fmla="*/ 182682 h 1846376"/>
                <a:gd name="connsiteX1" fmla="*/ 1924488 w 1945784"/>
                <a:gd name="connsiteY1" fmla="*/ 1528870 h 1846376"/>
                <a:gd name="connsiteX2" fmla="*/ 1831493 w 1945784"/>
                <a:gd name="connsiteY2" fmla="*/ 1753381 h 1846376"/>
                <a:gd name="connsiteX3" fmla="*/ 1606982 w 1945784"/>
                <a:gd name="connsiteY3" fmla="*/ 1846376 h 1846376"/>
                <a:gd name="connsiteX4" fmla="*/ 336994 w 1945784"/>
                <a:gd name="connsiteY4" fmla="*/ 1846376 h 1846376"/>
                <a:gd name="connsiteX5" fmla="*/ 112483 w 1945784"/>
                <a:gd name="connsiteY5" fmla="*/ 1753380 h 1846376"/>
                <a:gd name="connsiteX6" fmla="*/ 19488 w 1945784"/>
                <a:gd name="connsiteY6" fmla="*/ 1528869 h 1846376"/>
                <a:gd name="connsiteX7" fmla="*/ 11993 w 1945784"/>
                <a:gd name="connsiteY7" fmla="*/ 193323 h 1846376"/>
                <a:gd name="connsiteX8" fmla="*/ 1945784 w 1945784"/>
                <a:gd name="connsiteY8" fmla="*/ 166718 h 1846376"/>
                <a:gd name="connsiteX9" fmla="*/ 0 w 1945784"/>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2483 w 1938289"/>
                <a:gd name="connsiteY5" fmla="*/ 1753380 h 1846376"/>
                <a:gd name="connsiteX6" fmla="*/ 19488 w 1938289"/>
                <a:gd name="connsiteY6" fmla="*/ 1528869 h 1846376"/>
                <a:gd name="connsiteX7" fmla="*/ 11993 w 1938289"/>
                <a:gd name="connsiteY7" fmla="*/ 193323 h 1846376"/>
                <a:gd name="connsiteX8" fmla="*/ 1923297 w 1938289"/>
                <a:gd name="connsiteY8" fmla="*/ 166718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2483 w 1938289"/>
                <a:gd name="connsiteY5" fmla="*/ 1753380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9979 w 1938289"/>
                <a:gd name="connsiteY5" fmla="*/ 1779986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8289" h="1846376">
                  <a:moveTo>
                    <a:pt x="1938290" y="182682"/>
                  </a:moveTo>
                  <a:lnTo>
                    <a:pt x="1924488" y="1528870"/>
                  </a:lnTo>
                  <a:cubicBezTo>
                    <a:pt x="1924488" y="1613078"/>
                    <a:pt x="1891037" y="1693837"/>
                    <a:pt x="1831493" y="1753381"/>
                  </a:cubicBezTo>
                  <a:cubicBezTo>
                    <a:pt x="1771949" y="1812925"/>
                    <a:pt x="1691190" y="1846376"/>
                    <a:pt x="1606982" y="1846376"/>
                  </a:cubicBezTo>
                  <a:lnTo>
                    <a:pt x="336994" y="1846376"/>
                  </a:lnTo>
                  <a:cubicBezTo>
                    <a:pt x="252786" y="1846376"/>
                    <a:pt x="160558" y="1832808"/>
                    <a:pt x="101014" y="1773264"/>
                  </a:cubicBezTo>
                  <a:cubicBezTo>
                    <a:pt x="17737" y="1680078"/>
                    <a:pt x="20649" y="1650539"/>
                    <a:pt x="19488" y="1528869"/>
                  </a:cubicBezTo>
                  <a:cubicBezTo>
                    <a:pt x="16990" y="1083687"/>
                    <a:pt x="14491" y="638505"/>
                    <a:pt x="11993" y="193323"/>
                  </a:cubicBezTo>
                  <a:cubicBezTo>
                    <a:pt x="343036" y="-1"/>
                    <a:pt x="1809116" y="86547"/>
                    <a:pt x="1938286" y="182682"/>
                  </a:cubicBezTo>
                  <a:cubicBezTo>
                    <a:pt x="1799374" y="247245"/>
                    <a:pt x="648596" y="338419"/>
                    <a:pt x="0" y="195455"/>
                  </a:cubicBezTo>
                </a:path>
              </a:pathLst>
            </a:custGeom>
            <a:no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Freeform 12"/>
            <p:cNvSpPr/>
            <p:nvPr/>
          </p:nvSpPr>
          <p:spPr>
            <a:xfrm rot="15480000">
              <a:off x="645319" y="3171826"/>
              <a:ext cx="35719" cy="11906"/>
            </a:xfrm>
            <a:custGeom>
              <a:avLst/>
              <a:gdLst>
                <a:gd name="connsiteX0" fmla="*/ 0 w 35719"/>
                <a:gd name="connsiteY0" fmla="*/ 11906 h 11906"/>
                <a:gd name="connsiteX1" fmla="*/ 23813 w 35719"/>
                <a:gd name="connsiteY1" fmla="*/ 9525 h 11906"/>
                <a:gd name="connsiteX2" fmla="*/ 30956 w 35719"/>
                <a:gd name="connsiteY2" fmla="*/ 7144 h 11906"/>
                <a:gd name="connsiteX3" fmla="*/ 35719 w 35719"/>
                <a:gd name="connsiteY3" fmla="*/ 0 h 11906"/>
                <a:gd name="connsiteX4" fmla="*/ 0 w 35719"/>
                <a:gd name="connsiteY4" fmla="*/ 11906 h 11906"/>
                <a:gd name="connsiteX0" fmla="*/ 0 w 39688"/>
                <a:gd name="connsiteY0" fmla="*/ 12303 h 12303"/>
                <a:gd name="connsiteX1" fmla="*/ 23813 w 39688"/>
                <a:gd name="connsiteY1" fmla="*/ 9922 h 12303"/>
                <a:gd name="connsiteX2" fmla="*/ 35719 w 39688"/>
                <a:gd name="connsiteY2" fmla="*/ 397 h 12303"/>
                <a:gd name="connsiteX3" fmla="*/ 0 w 39688"/>
                <a:gd name="connsiteY3" fmla="*/ 12303 h 12303"/>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Lst>
              <a:ahLst/>
              <a:cxnLst>
                <a:cxn ang="0">
                  <a:pos x="connsiteX0" y="connsiteY0"/>
                </a:cxn>
                <a:cxn ang="0">
                  <a:pos x="connsiteX1" y="connsiteY1"/>
                </a:cxn>
                <a:cxn ang="0">
                  <a:pos x="connsiteX2" y="connsiteY2"/>
                </a:cxn>
              </a:cxnLst>
              <a:rect l="l" t="t" r="r" b="b"/>
              <a:pathLst>
                <a:path w="35719" h="11906">
                  <a:moveTo>
                    <a:pt x="0" y="11906"/>
                  </a:moveTo>
                  <a:cubicBezTo>
                    <a:pt x="11906" y="7937"/>
                    <a:pt x="22822" y="8627"/>
                    <a:pt x="35719" y="0"/>
                  </a:cubicBezTo>
                  <a:cubicBezTo>
                    <a:pt x="23813" y="3969"/>
                    <a:pt x="21717" y="7588"/>
                    <a:pt x="0" y="11906"/>
                  </a:cubicBezTo>
                  <a:close/>
                </a:path>
              </a:pathLst>
            </a:custGeom>
            <a:solidFill>
              <a:srgbClr val="4F81BD"/>
            </a:solid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Freeform 13"/>
            <p:cNvSpPr/>
            <p:nvPr/>
          </p:nvSpPr>
          <p:spPr>
            <a:xfrm rot="21480000">
              <a:off x="841782" y="2565454"/>
              <a:ext cx="35719" cy="11906"/>
            </a:xfrm>
            <a:custGeom>
              <a:avLst/>
              <a:gdLst>
                <a:gd name="connsiteX0" fmla="*/ 0 w 35719"/>
                <a:gd name="connsiteY0" fmla="*/ 11906 h 11906"/>
                <a:gd name="connsiteX1" fmla="*/ 23813 w 35719"/>
                <a:gd name="connsiteY1" fmla="*/ 9525 h 11906"/>
                <a:gd name="connsiteX2" fmla="*/ 30956 w 35719"/>
                <a:gd name="connsiteY2" fmla="*/ 7144 h 11906"/>
                <a:gd name="connsiteX3" fmla="*/ 35719 w 35719"/>
                <a:gd name="connsiteY3" fmla="*/ 0 h 11906"/>
                <a:gd name="connsiteX4" fmla="*/ 0 w 35719"/>
                <a:gd name="connsiteY4" fmla="*/ 11906 h 11906"/>
                <a:gd name="connsiteX0" fmla="*/ 0 w 39688"/>
                <a:gd name="connsiteY0" fmla="*/ 12303 h 12303"/>
                <a:gd name="connsiteX1" fmla="*/ 23813 w 39688"/>
                <a:gd name="connsiteY1" fmla="*/ 9922 h 12303"/>
                <a:gd name="connsiteX2" fmla="*/ 35719 w 39688"/>
                <a:gd name="connsiteY2" fmla="*/ 397 h 12303"/>
                <a:gd name="connsiteX3" fmla="*/ 0 w 39688"/>
                <a:gd name="connsiteY3" fmla="*/ 12303 h 12303"/>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Lst>
              <a:ahLst/>
              <a:cxnLst>
                <a:cxn ang="0">
                  <a:pos x="connsiteX0" y="connsiteY0"/>
                </a:cxn>
                <a:cxn ang="0">
                  <a:pos x="connsiteX1" y="connsiteY1"/>
                </a:cxn>
                <a:cxn ang="0">
                  <a:pos x="connsiteX2" y="connsiteY2"/>
                </a:cxn>
              </a:cxnLst>
              <a:rect l="l" t="t" r="r" b="b"/>
              <a:pathLst>
                <a:path w="35719" h="11906">
                  <a:moveTo>
                    <a:pt x="0" y="11906"/>
                  </a:moveTo>
                  <a:cubicBezTo>
                    <a:pt x="11906" y="7937"/>
                    <a:pt x="22822" y="8627"/>
                    <a:pt x="35719" y="0"/>
                  </a:cubicBezTo>
                  <a:cubicBezTo>
                    <a:pt x="23813" y="3969"/>
                    <a:pt x="21717" y="7588"/>
                    <a:pt x="0" y="11906"/>
                  </a:cubicBezTo>
                  <a:close/>
                </a:path>
              </a:pathLst>
            </a:custGeom>
            <a:solidFill>
              <a:srgbClr val="4F81BD"/>
            </a:solid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5" name="Freeform 14"/>
          <p:cNvSpPr/>
          <p:nvPr/>
        </p:nvSpPr>
        <p:spPr>
          <a:xfrm>
            <a:off x="2930312" y="1819116"/>
            <a:ext cx="1035714" cy="707844"/>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11339 w 1905000"/>
              <a:gd name="connsiteY6" fmla="*/ 1346187 h 1663694"/>
              <a:gd name="connsiteX7" fmla="*/ 0 w 1905000"/>
              <a:gd name="connsiteY7" fmla="*/ 0 h 1663694"/>
              <a:gd name="connsiteX0" fmla="*/ 1916339 w 1916339"/>
              <a:gd name="connsiteY0" fmla="*/ 1 h 1663694"/>
              <a:gd name="connsiteX1" fmla="*/ 1916339 w 1916339"/>
              <a:gd name="connsiteY1" fmla="*/ 1346188 h 1663694"/>
              <a:gd name="connsiteX2" fmla="*/ 1823344 w 1916339"/>
              <a:gd name="connsiteY2" fmla="*/ 1570699 h 1663694"/>
              <a:gd name="connsiteX3" fmla="*/ 1598833 w 1916339"/>
              <a:gd name="connsiteY3" fmla="*/ 1663694 h 1663694"/>
              <a:gd name="connsiteX4" fmla="*/ 328845 w 1916339"/>
              <a:gd name="connsiteY4" fmla="*/ 1663694 h 1663694"/>
              <a:gd name="connsiteX5" fmla="*/ 104334 w 1916339"/>
              <a:gd name="connsiteY5" fmla="*/ 1570698 h 1663694"/>
              <a:gd name="connsiteX6" fmla="*/ 22678 w 1916339"/>
              <a:gd name="connsiteY6" fmla="*/ 1346187 h 1663694"/>
              <a:gd name="connsiteX7" fmla="*/ 11339 w 1916339"/>
              <a:gd name="connsiteY7" fmla="*/ 0 h 1663694"/>
              <a:gd name="connsiteX0" fmla="*/ 1916339 w 1916339"/>
              <a:gd name="connsiteY0" fmla="*/ 1 h 1663694"/>
              <a:gd name="connsiteX1" fmla="*/ 1916339 w 1916339"/>
              <a:gd name="connsiteY1" fmla="*/ 1346188 h 1663694"/>
              <a:gd name="connsiteX2" fmla="*/ 1823344 w 1916339"/>
              <a:gd name="connsiteY2" fmla="*/ 1570699 h 1663694"/>
              <a:gd name="connsiteX3" fmla="*/ 1598833 w 1916339"/>
              <a:gd name="connsiteY3" fmla="*/ 1663694 h 1663694"/>
              <a:gd name="connsiteX4" fmla="*/ 328845 w 1916339"/>
              <a:gd name="connsiteY4" fmla="*/ 1663694 h 1663694"/>
              <a:gd name="connsiteX5" fmla="*/ 22678 w 1916339"/>
              <a:gd name="connsiteY5" fmla="*/ 1346187 h 1663694"/>
              <a:gd name="connsiteX6" fmla="*/ 11339 w 1916339"/>
              <a:gd name="connsiteY6" fmla="*/ 0 h 1663694"/>
              <a:gd name="connsiteX0" fmla="*/ 1916339 w 1916339"/>
              <a:gd name="connsiteY0" fmla="*/ 1 h 1663694"/>
              <a:gd name="connsiteX1" fmla="*/ 1916339 w 1916339"/>
              <a:gd name="connsiteY1" fmla="*/ 1346188 h 1663694"/>
              <a:gd name="connsiteX2" fmla="*/ 1598833 w 1916339"/>
              <a:gd name="connsiteY2" fmla="*/ 1663694 h 1663694"/>
              <a:gd name="connsiteX3" fmla="*/ 328845 w 1916339"/>
              <a:gd name="connsiteY3" fmla="*/ 1663694 h 1663694"/>
              <a:gd name="connsiteX4" fmla="*/ 22678 w 1916339"/>
              <a:gd name="connsiteY4" fmla="*/ 1346187 h 1663694"/>
              <a:gd name="connsiteX5" fmla="*/ 11339 w 1916339"/>
              <a:gd name="connsiteY5" fmla="*/ 0 h 1663694"/>
              <a:gd name="connsiteX0" fmla="*/ 1916339 w 1920119"/>
              <a:gd name="connsiteY0" fmla="*/ 1 h 1663694"/>
              <a:gd name="connsiteX1" fmla="*/ 1920119 w 1920119"/>
              <a:gd name="connsiteY1" fmla="*/ 1165139 h 1663694"/>
              <a:gd name="connsiteX2" fmla="*/ 1598833 w 1920119"/>
              <a:gd name="connsiteY2" fmla="*/ 1663694 h 1663694"/>
              <a:gd name="connsiteX3" fmla="*/ 328845 w 1920119"/>
              <a:gd name="connsiteY3" fmla="*/ 1663694 h 1663694"/>
              <a:gd name="connsiteX4" fmla="*/ 22678 w 1920119"/>
              <a:gd name="connsiteY4" fmla="*/ 1346187 h 1663694"/>
              <a:gd name="connsiteX5" fmla="*/ 11339 w 1920119"/>
              <a:gd name="connsiteY5" fmla="*/ 0 h 1663694"/>
              <a:gd name="connsiteX0" fmla="*/ 1916339 w 1920119"/>
              <a:gd name="connsiteY0" fmla="*/ 1 h 1663694"/>
              <a:gd name="connsiteX1" fmla="*/ 1920119 w 1920119"/>
              <a:gd name="connsiteY1" fmla="*/ 1165139 h 1663694"/>
              <a:gd name="connsiteX2" fmla="*/ 1598833 w 1920119"/>
              <a:gd name="connsiteY2" fmla="*/ 1663694 h 1663694"/>
              <a:gd name="connsiteX3" fmla="*/ 328845 w 1920119"/>
              <a:gd name="connsiteY3" fmla="*/ 1663694 h 1663694"/>
              <a:gd name="connsiteX4" fmla="*/ 22678 w 1920119"/>
              <a:gd name="connsiteY4" fmla="*/ 1346187 h 1663694"/>
              <a:gd name="connsiteX5" fmla="*/ 11339 w 1920119"/>
              <a:gd name="connsiteY5" fmla="*/ 0 h 1663694"/>
              <a:gd name="connsiteX0" fmla="*/ 1916339 w 1920119"/>
              <a:gd name="connsiteY0" fmla="*/ 1 h 1683267"/>
              <a:gd name="connsiteX1" fmla="*/ 1920119 w 1920119"/>
              <a:gd name="connsiteY1" fmla="*/ 1165139 h 1683267"/>
              <a:gd name="connsiteX2" fmla="*/ 1598833 w 1920119"/>
              <a:gd name="connsiteY2" fmla="*/ 1683267 h 1683267"/>
              <a:gd name="connsiteX3" fmla="*/ 328845 w 1920119"/>
              <a:gd name="connsiteY3" fmla="*/ 1663694 h 1683267"/>
              <a:gd name="connsiteX4" fmla="*/ 22678 w 1920119"/>
              <a:gd name="connsiteY4" fmla="*/ 1346187 h 1683267"/>
              <a:gd name="connsiteX5" fmla="*/ 11339 w 1920119"/>
              <a:gd name="connsiteY5" fmla="*/ 0 h 1683267"/>
              <a:gd name="connsiteX0" fmla="*/ 1916339 w 1920119"/>
              <a:gd name="connsiteY0" fmla="*/ 1 h 1693053"/>
              <a:gd name="connsiteX1" fmla="*/ 1920119 w 1920119"/>
              <a:gd name="connsiteY1" fmla="*/ 1165139 h 1693053"/>
              <a:gd name="connsiteX2" fmla="*/ 1598833 w 1920119"/>
              <a:gd name="connsiteY2" fmla="*/ 1683267 h 1693053"/>
              <a:gd name="connsiteX3" fmla="*/ 1595059 w 1920119"/>
              <a:gd name="connsiteY3" fmla="*/ 1693053 h 1693053"/>
              <a:gd name="connsiteX4" fmla="*/ 328845 w 1920119"/>
              <a:gd name="connsiteY4" fmla="*/ 1663694 h 1693053"/>
              <a:gd name="connsiteX5" fmla="*/ 22678 w 1920119"/>
              <a:gd name="connsiteY5" fmla="*/ 1346187 h 1693053"/>
              <a:gd name="connsiteX6" fmla="*/ 11339 w 1920119"/>
              <a:gd name="connsiteY6" fmla="*/ 0 h 1693053"/>
              <a:gd name="connsiteX0" fmla="*/ 1916339 w 1920119"/>
              <a:gd name="connsiteY0" fmla="*/ 1 h 1693053"/>
              <a:gd name="connsiteX1" fmla="*/ 1920119 w 1920119"/>
              <a:gd name="connsiteY1" fmla="*/ 1165139 h 1693053"/>
              <a:gd name="connsiteX2" fmla="*/ 1598833 w 1920119"/>
              <a:gd name="connsiteY2" fmla="*/ 1683267 h 1693053"/>
              <a:gd name="connsiteX3" fmla="*/ 1595059 w 1920119"/>
              <a:gd name="connsiteY3" fmla="*/ 1693053 h 1693053"/>
              <a:gd name="connsiteX4" fmla="*/ 343964 w 1920119"/>
              <a:gd name="connsiteY4" fmla="*/ 1688160 h 1693053"/>
              <a:gd name="connsiteX5" fmla="*/ 22678 w 1920119"/>
              <a:gd name="connsiteY5" fmla="*/ 1346187 h 1693053"/>
              <a:gd name="connsiteX6" fmla="*/ 11339 w 1920119"/>
              <a:gd name="connsiteY6" fmla="*/ 0 h 1693053"/>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119" h="1698854">
                <a:moveTo>
                  <a:pt x="1916339" y="1"/>
                </a:moveTo>
                <a:lnTo>
                  <a:pt x="1920119" y="1165139"/>
                </a:lnTo>
                <a:cubicBezTo>
                  <a:pt x="1897439" y="1403276"/>
                  <a:pt x="1863415" y="1630349"/>
                  <a:pt x="1598833" y="1683267"/>
                </a:cubicBezTo>
                <a:cubicBezTo>
                  <a:pt x="1597575" y="1686529"/>
                  <a:pt x="1713489" y="1660433"/>
                  <a:pt x="1595059" y="1693053"/>
                </a:cubicBezTo>
                <a:lnTo>
                  <a:pt x="343964" y="1688160"/>
                </a:lnTo>
                <a:cubicBezTo>
                  <a:pt x="232463" y="1698854"/>
                  <a:pt x="86936" y="1633256"/>
                  <a:pt x="22678" y="1346187"/>
                </a:cubicBezTo>
                <a:cubicBezTo>
                  <a:pt x="0" y="907244"/>
                  <a:pt x="15119" y="448729"/>
                  <a:pt x="11339" y="0"/>
                </a:cubicBezTo>
              </a:path>
            </a:pathLst>
          </a:custGeom>
          <a:solidFill>
            <a:srgbClr val="BC7A2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16" name="Picture 15" descr="Picture1.png"/>
          <p:cNvPicPr>
            <a:picLocks noChangeAspect="1"/>
          </p:cNvPicPr>
          <p:nvPr/>
        </p:nvPicPr>
        <p:blipFill>
          <a:blip r:embed="rId2" cstate="print"/>
          <a:stretch>
            <a:fillRect/>
          </a:stretch>
        </p:blipFill>
        <p:spPr>
          <a:xfrm rot="16260000">
            <a:off x="2443700" y="1661164"/>
            <a:ext cx="1854570" cy="285433"/>
          </a:xfrm>
          <a:prstGeom prst="rect">
            <a:avLst/>
          </a:prstGeom>
          <a:ln>
            <a:solidFill>
              <a:sysClr val="windowText" lastClr="000000"/>
            </a:solidFill>
          </a:ln>
          <a:scene3d>
            <a:camera prst="isometricRightUp"/>
            <a:lightRig rig="threePt" dir="t"/>
          </a:scene3d>
        </p:spPr>
      </p:pic>
      <p:sp>
        <p:nvSpPr>
          <p:cNvPr id="17" name="Freeform 16"/>
          <p:cNvSpPr/>
          <p:nvPr/>
        </p:nvSpPr>
        <p:spPr>
          <a:xfrm>
            <a:off x="2899037" y="1255820"/>
            <a:ext cx="1111659" cy="1271704"/>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69818 h 1663694"/>
              <a:gd name="connsiteX2" fmla="*/ 1905000 w 1905000"/>
              <a:gd name="connsiteY2" fmla="*/ 1346188 h 1663694"/>
              <a:gd name="connsiteX3" fmla="*/ 1812005 w 1905000"/>
              <a:gd name="connsiteY3" fmla="*/ 1570699 h 1663694"/>
              <a:gd name="connsiteX4" fmla="*/ 1587494 w 1905000"/>
              <a:gd name="connsiteY4" fmla="*/ 1663694 h 1663694"/>
              <a:gd name="connsiteX5" fmla="*/ 317506 w 1905000"/>
              <a:gd name="connsiteY5" fmla="*/ 1663694 h 1663694"/>
              <a:gd name="connsiteX6" fmla="*/ 92995 w 1905000"/>
              <a:gd name="connsiteY6" fmla="*/ 1570698 h 1663694"/>
              <a:gd name="connsiteX7" fmla="*/ 0 w 1905000"/>
              <a:gd name="connsiteY7" fmla="*/ 1346187 h 1663694"/>
              <a:gd name="connsiteX8" fmla="*/ 0 w 1905000"/>
              <a:gd name="connsiteY8" fmla="*/ 0 h 1663694"/>
              <a:gd name="connsiteX0" fmla="*/ 1905000 w 1905000"/>
              <a:gd name="connsiteY0" fmla="*/ 1 h 1663694"/>
              <a:gd name="connsiteX1" fmla="*/ 1905000 w 1905000"/>
              <a:gd name="connsiteY1" fmla="*/ 69818 h 1663694"/>
              <a:gd name="connsiteX2" fmla="*/ 1905000 w 1905000"/>
              <a:gd name="connsiteY2" fmla="*/ 1346188 h 1663694"/>
              <a:gd name="connsiteX3" fmla="*/ 1812005 w 1905000"/>
              <a:gd name="connsiteY3" fmla="*/ 1570699 h 1663694"/>
              <a:gd name="connsiteX4" fmla="*/ 1587494 w 1905000"/>
              <a:gd name="connsiteY4" fmla="*/ 1663694 h 1663694"/>
              <a:gd name="connsiteX5" fmla="*/ 317506 w 1905000"/>
              <a:gd name="connsiteY5" fmla="*/ 1663694 h 1663694"/>
              <a:gd name="connsiteX6" fmla="*/ 92995 w 1905000"/>
              <a:gd name="connsiteY6" fmla="*/ 1570698 h 1663694"/>
              <a:gd name="connsiteX7" fmla="*/ 0 w 1905000"/>
              <a:gd name="connsiteY7" fmla="*/ 1346187 h 1663694"/>
              <a:gd name="connsiteX8" fmla="*/ 0 w 1905000"/>
              <a:gd name="connsiteY8" fmla="*/ 81893 h 1663694"/>
              <a:gd name="connsiteX9" fmla="*/ 0 w 1905000"/>
              <a:gd name="connsiteY9" fmla="*/ 0 h 1663694"/>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38236 w 2038236"/>
              <a:gd name="connsiteY0" fmla="*/ 6039 h 1673756"/>
              <a:gd name="connsiteX1" fmla="*/ 1970201 w 2038236"/>
              <a:gd name="connsiteY1" fmla="*/ 79880 h 1673756"/>
              <a:gd name="connsiteX2" fmla="*/ 1970201 w 2038236"/>
              <a:gd name="connsiteY2" fmla="*/ 1356250 h 1673756"/>
              <a:gd name="connsiteX3" fmla="*/ 1877206 w 2038236"/>
              <a:gd name="connsiteY3" fmla="*/ 1580761 h 1673756"/>
              <a:gd name="connsiteX4" fmla="*/ 1652695 w 2038236"/>
              <a:gd name="connsiteY4" fmla="*/ 1673756 h 1673756"/>
              <a:gd name="connsiteX5" fmla="*/ 382707 w 2038236"/>
              <a:gd name="connsiteY5" fmla="*/ 1673756 h 1673756"/>
              <a:gd name="connsiteX6" fmla="*/ 158196 w 2038236"/>
              <a:gd name="connsiteY6" fmla="*/ 1580760 h 1673756"/>
              <a:gd name="connsiteX7" fmla="*/ 65201 w 2038236"/>
              <a:gd name="connsiteY7" fmla="*/ 1356249 h 1673756"/>
              <a:gd name="connsiteX8" fmla="*/ 65201 w 2038236"/>
              <a:gd name="connsiteY8" fmla="*/ 91955 h 1673756"/>
              <a:gd name="connsiteX9" fmla="*/ 0 w 2038236"/>
              <a:gd name="connsiteY9" fmla="*/ 0 h 1673756"/>
              <a:gd name="connsiteX0" fmla="*/ 2038236 w 2038236"/>
              <a:gd name="connsiteY0" fmla="*/ 6039 h 1673756"/>
              <a:gd name="connsiteX1" fmla="*/ 1970201 w 2038236"/>
              <a:gd name="connsiteY1" fmla="*/ 79880 h 1673756"/>
              <a:gd name="connsiteX2" fmla="*/ 1970201 w 2038236"/>
              <a:gd name="connsiteY2" fmla="*/ 1356250 h 1673756"/>
              <a:gd name="connsiteX3" fmla="*/ 1877206 w 2038236"/>
              <a:gd name="connsiteY3" fmla="*/ 1580761 h 1673756"/>
              <a:gd name="connsiteX4" fmla="*/ 1652695 w 2038236"/>
              <a:gd name="connsiteY4" fmla="*/ 1673756 h 1673756"/>
              <a:gd name="connsiteX5" fmla="*/ 382707 w 2038236"/>
              <a:gd name="connsiteY5" fmla="*/ 1673756 h 1673756"/>
              <a:gd name="connsiteX6" fmla="*/ 158196 w 2038236"/>
              <a:gd name="connsiteY6" fmla="*/ 1580760 h 1673756"/>
              <a:gd name="connsiteX7" fmla="*/ 65201 w 2038236"/>
              <a:gd name="connsiteY7" fmla="*/ 1356249 h 1673756"/>
              <a:gd name="connsiteX8" fmla="*/ 65201 w 2038236"/>
              <a:gd name="connsiteY8" fmla="*/ 91955 h 1673756"/>
              <a:gd name="connsiteX9" fmla="*/ 0 w 2038236"/>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8928 h 1680670"/>
              <a:gd name="connsiteX1" fmla="*/ 1970201 w 2060915"/>
              <a:gd name="connsiteY1" fmla="*/ 86794 h 1680670"/>
              <a:gd name="connsiteX2" fmla="*/ 1970201 w 2060915"/>
              <a:gd name="connsiteY2" fmla="*/ 1363164 h 1680670"/>
              <a:gd name="connsiteX3" fmla="*/ 1877206 w 2060915"/>
              <a:gd name="connsiteY3" fmla="*/ 1587675 h 1680670"/>
              <a:gd name="connsiteX4" fmla="*/ 1652695 w 2060915"/>
              <a:gd name="connsiteY4" fmla="*/ 1680670 h 1680670"/>
              <a:gd name="connsiteX5" fmla="*/ 382707 w 2060915"/>
              <a:gd name="connsiteY5" fmla="*/ 1680670 h 1680670"/>
              <a:gd name="connsiteX6" fmla="*/ 158196 w 2060915"/>
              <a:gd name="connsiteY6" fmla="*/ 1587674 h 1680670"/>
              <a:gd name="connsiteX7" fmla="*/ 65201 w 2060915"/>
              <a:gd name="connsiteY7" fmla="*/ 1363163 h 1680670"/>
              <a:gd name="connsiteX8" fmla="*/ 65201 w 2060915"/>
              <a:gd name="connsiteY8" fmla="*/ 98869 h 1680670"/>
              <a:gd name="connsiteX9" fmla="*/ 0 w 2060915"/>
              <a:gd name="connsiteY9" fmla="*/ 6914 h 1680670"/>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80875 w 2060915"/>
              <a:gd name="connsiteY6" fmla="*/ 1610948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80875 w 2060915"/>
              <a:gd name="connsiteY6" fmla="*/ 1610948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606923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606923 h 1673756"/>
              <a:gd name="connsiteX7" fmla="*/ 65201 w 2060915"/>
              <a:gd name="connsiteY7" fmla="*/ 1356249 h 1673756"/>
              <a:gd name="connsiteX8" fmla="*/ 65201 w 2060915"/>
              <a:gd name="connsiteY8" fmla="*/ 91955 h 1673756"/>
              <a:gd name="connsiteX9" fmla="*/ 0 w 2060915"/>
              <a:gd name="connsiteY9" fmla="*/ 0 h 167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15" h="1673756">
                <a:moveTo>
                  <a:pt x="2060915" y="2014"/>
                </a:moveTo>
                <a:cubicBezTo>
                  <a:pt x="1979652" y="17238"/>
                  <a:pt x="1972092" y="48559"/>
                  <a:pt x="1970201" y="79880"/>
                </a:cubicBezTo>
                <a:lnTo>
                  <a:pt x="1970201" y="1356250"/>
                </a:lnTo>
                <a:cubicBezTo>
                  <a:pt x="1970201" y="1440458"/>
                  <a:pt x="1936750" y="1521217"/>
                  <a:pt x="1877206" y="1580761"/>
                </a:cubicBezTo>
                <a:cubicBezTo>
                  <a:pt x="1817662" y="1640305"/>
                  <a:pt x="1736903" y="1673756"/>
                  <a:pt x="1652695" y="1673756"/>
                </a:cubicBezTo>
                <a:lnTo>
                  <a:pt x="382707" y="1673756"/>
                </a:lnTo>
                <a:cubicBezTo>
                  <a:pt x="298499" y="1673756"/>
                  <a:pt x="195062" y="1642317"/>
                  <a:pt x="158196" y="1606923"/>
                </a:cubicBezTo>
                <a:cubicBezTo>
                  <a:pt x="98652" y="1547379"/>
                  <a:pt x="66526" y="1517844"/>
                  <a:pt x="65201" y="1356249"/>
                </a:cubicBezTo>
                <a:lnTo>
                  <a:pt x="65201" y="91955"/>
                </a:lnTo>
                <a:cubicBezTo>
                  <a:pt x="66145" y="63315"/>
                  <a:pt x="69927" y="14552"/>
                  <a:pt x="0" y="0"/>
                </a:cubicBezTo>
              </a:path>
            </a:pathLst>
          </a:custGeom>
          <a:noFill/>
          <a:ln w="25400" cap="flat" cmpd="sng" algn="ctr">
            <a:solidFill>
              <a:srgbClr val="1F497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 name="Freeform 17"/>
          <p:cNvSpPr/>
          <p:nvPr/>
        </p:nvSpPr>
        <p:spPr>
          <a:xfrm>
            <a:off x="2468365" y="513919"/>
            <a:ext cx="387667" cy="480010"/>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8871 h 1672564"/>
              <a:gd name="connsiteX1" fmla="*/ 1905000 w 1905000"/>
              <a:gd name="connsiteY1" fmla="*/ 1355058 h 1672564"/>
              <a:gd name="connsiteX2" fmla="*/ 1812005 w 1905000"/>
              <a:gd name="connsiteY2" fmla="*/ 1579569 h 1672564"/>
              <a:gd name="connsiteX3" fmla="*/ 1587494 w 1905000"/>
              <a:gd name="connsiteY3" fmla="*/ 1672564 h 1672564"/>
              <a:gd name="connsiteX4" fmla="*/ 317506 w 1905000"/>
              <a:gd name="connsiteY4" fmla="*/ 1672564 h 1672564"/>
              <a:gd name="connsiteX5" fmla="*/ 92995 w 1905000"/>
              <a:gd name="connsiteY5" fmla="*/ 1579568 h 1672564"/>
              <a:gd name="connsiteX6" fmla="*/ 0 w 1905000"/>
              <a:gd name="connsiteY6" fmla="*/ 1355057 h 1672564"/>
              <a:gd name="connsiteX7" fmla="*/ 21325 w 1905000"/>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1154 w 1893159"/>
              <a:gd name="connsiteY5" fmla="*/ 1579568 h 1672564"/>
              <a:gd name="connsiteX6" fmla="*/ 0 w 1893159"/>
              <a:gd name="connsiteY6" fmla="*/ 1340288 h 1672564"/>
              <a:gd name="connsiteX7" fmla="*/ 9484 w 1893159"/>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8276 w 1893159"/>
              <a:gd name="connsiteY5" fmla="*/ 1606121 h 1672564"/>
              <a:gd name="connsiteX6" fmla="*/ 0 w 1893159"/>
              <a:gd name="connsiteY6" fmla="*/ 1340288 h 1672564"/>
              <a:gd name="connsiteX7" fmla="*/ 9484 w 1893159"/>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8276 w 1893159"/>
              <a:gd name="connsiteY5" fmla="*/ 1606121 h 1672564"/>
              <a:gd name="connsiteX6" fmla="*/ 0 w 1893159"/>
              <a:gd name="connsiteY6" fmla="*/ 1340288 h 1672564"/>
              <a:gd name="connsiteX7" fmla="*/ 9484 w 1893159"/>
              <a:gd name="connsiteY7" fmla="*/ 0 h 1672564"/>
              <a:gd name="connsiteX0" fmla="*/ 1908180 w 1908180"/>
              <a:gd name="connsiteY0" fmla="*/ 29511 h 1693204"/>
              <a:gd name="connsiteX1" fmla="*/ 1908180 w 1908180"/>
              <a:gd name="connsiteY1" fmla="*/ 1375698 h 1693204"/>
              <a:gd name="connsiteX2" fmla="*/ 1815185 w 1908180"/>
              <a:gd name="connsiteY2" fmla="*/ 1600209 h 1693204"/>
              <a:gd name="connsiteX3" fmla="*/ 1590674 w 1908180"/>
              <a:gd name="connsiteY3" fmla="*/ 1693204 h 1693204"/>
              <a:gd name="connsiteX4" fmla="*/ 320686 w 1908180"/>
              <a:gd name="connsiteY4" fmla="*/ 1693204 h 1693204"/>
              <a:gd name="connsiteX5" fmla="*/ 103297 w 1908180"/>
              <a:gd name="connsiteY5" fmla="*/ 1626761 h 1693204"/>
              <a:gd name="connsiteX6" fmla="*/ 15021 w 1908180"/>
              <a:gd name="connsiteY6" fmla="*/ 1360928 h 1693204"/>
              <a:gd name="connsiteX7" fmla="*/ 3161 w 1908180"/>
              <a:gd name="connsiteY7" fmla="*/ 0 h 1693204"/>
              <a:gd name="connsiteX0" fmla="*/ 1908180 w 1908180"/>
              <a:gd name="connsiteY0" fmla="*/ 29511 h 1693204"/>
              <a:gd name="connsiteX1" fmla="*/ 1872637 w 1908180"/>
              <a:gd name="connsiteY1" fmla="*/ 1390484 h 1693204"/>
              <a:gd name="connsiteX2" fmla="*/ 1815185 w 1908180"/>
              <a:gd name="connsiteY2" fmla="*/ 1600209 h 1693204"/>
              <a:gd name="connsiteX3" fmla="*/ 1590674 w 1908180"/>
              <a:gd name="connsiteY3" fmla="*/ 1693204 h 1693204"/>
              <a:gd name="connsiteX4" fmla="*/ 320686 w 1908180"/>
              <a:gd name="connsiteY4" fmla="*/ 1693204 h 1693204"/>
              <a:gd name="connsiteX5" fmla="*/ 103297 w 1908180"/>
              <a:gd name="connsiteY5" fmla="*/ 1626761 h 1693204"/>
              <a:gd name="connsiteX6" fmla="*/ 15021 w 1908180"/>
              <a:gd name="connsiteY6" fmla="*/ 1360928 h 1693204"/>
              <a:gd name="connsiteX7" fmla="*/ 3161 w 1908180"/>
              <a:gd name="connsiteY7" fmla="*/ 0 h 1693204"/>
              <a:gd name="connsiteX0" fmla="*/ 1908180 w 1915278"/>
              <a:gd name="connsiteY0" fmla="*/ 29511 h 1693204"/>
              <a:gd name="connsiteX1" fmla="*/ 1872637 w 1915278"/>
              <a:gd name="connsiteY1" fmla="*/ 1390484 h 1693204"/>
              <a:gd name="connsiteX2" fmla="*/ 1815185 w 1915278"/>
              <a:gd name="connsiteY2" fmla="*/ 1600209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693204"/>
              <a:gd name="connsiteX1" fmla="*/ 1872637 w 1915278"/>
              <a:gd name="connsiteY1" fmla="*/ 1390484 h 1693204"/>
              <a:gd name="connsiteX2" fmla="*/ 1791469 w 1915278"/>
              <a:gd name="connsiteY2" fmla="*/ 1570717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693204"/>
              <a:gd name="connsiteX1" fmla="*/ 1872637 w 1915278"/>
              <a:gd name="connsiteY1" fmla="*/ 1390484 h 1693204"/>
              <a:gd name="connsiteX2" fmla="*/ 1791469 w 1915278"/>
              <a:gd name="connsiteY2" fmla="*/ 1570717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713863"/>
              <a:gd name="connsiteX1" fmla="*/ 1872637 w 1915278"/>
              <a:gd name="connsiteY1" fmla="*/ 1390484 h 1713863"/>
              <a:gd name="connsiteX2" fmla="*/ 1791469 w 1915278"/>
              <a:gd name="connsiteY2" fmla="*/ 1570717 h 1713863"/>
              <a:gd name="connsiteX3" fmla="*/ 1590674 w 1915278"/>
              <a:gd name="connsiteY3" fmla="*/ 1693204 h 1713863"/>
              <a:gd name="connsiteX4" fmla="*/ 318324 w 1915278"/>
              <a:gd name="connsiteY4" fmla="*/ 1713863 h 1713863"/>
              <a:gd name="connsiteX5" fmla="*/ 103297 w 1915278"/>
              <a:gd name="connsiteY5" fmla="*/ 1626761 h 1713863"/>
              <a:gd name="connsiteX6" fmla="*/ 15021 w 1915278"/>
              <a:gd name="connsiteY6" fmla="*/ 1360928 h 1713863"/>
              <a:gd name="connsiteX7" fmla="*/ 3161 w 1915278"/>
              <a:gd name="connsiteY7" fmla="*/ 0 h 1713863"/>
              <a:gd name="connsiteX0" fmla="*/ 1908180 w 1915278"/>
              <a:gd name="connsiteY0" fmla="*/ 29511 h 1722721"/>
              <a:gd name="connsiteX1" fmla="*/ 1872637 w 1915278"/>
              <a:gd name="connsiteY1" fmla="*/ 1390484 h 1722721"/>
              <a:gd name="connsiteX2" fmla="*/ 1791469 w 1915278"/>
              <a:gd name="connsiteY2" fmla="*/ 1570717 h 1722721"/>
              <a:gd name="connsiteX3" fmla="*/ 1590690 w 1915278"/>
              <a:gd name="connsiteY3" fmla="*/ 1722721 h 1722721"/>
              <a:gd name="connsiteX4" fmla="*/ 318324 w 1915278"/>
              <a:gd name="connsiteY4" fmla="*/ 1713863 h 1722721"/>
              <a:gd name="connsiteX5" fmla="*/ 103297 w 1915278"/>
              <a:gd name="connsiteY5" fmla="*/ 1626761 h 1722721"/>
              <a:gd name="connsiteX6" fmla="*/ 15021 w 1915278"/>
              <a:gd name="connsiteY6" fmla="*/ 1360928 h 1722721"/>
              <a:gd name="connsiteX7" fmla="*/ 3161 w 1915278"/>
              <a:gd name="connsiteY7" fmla="*/ 0 h 1722721"/>
              <a:gd name="connsiteX0" fmla="*/ 1908180 w 1915278"/>
              <a:gd name="connsiteY0" fmla="*/ 29511 h 1740421"/>
              <a:gd name="connsiteX1" fmla="*/ 1872637 w 1915278"/>
              <a:gd name="connsiteY1" fmla="*/ 1390484 h 1740421"/>
              <a:gd name="connsiteX2" fmla="*/ 1791469 w 1915278"/>
              <a:gd name="connsiteY2" fmla="*/ 1570717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1469 w 1915278"/>
              <a:gd name="connsiteY2" fmla="*/ 1570717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6218 w 1915278"/>
              <a:gd name="connsiteY2" fmla="*/ 1588420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6218 w 1915278"/>
              <a:gd name="connsiteY2" fmla="*/ 1588420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898101 w 1915278"/>
              <a:gd name="connsiteY0" fmla="*/ 0 h 2867862"/>
              <a:gd name="connsiteX1" fmla="*/ 1872637 w 1915278"/>
              <a:gd name="connsiteY1" fmla="*/ 2517925 h 2867862"/>
              <a:gd name="connsiteX2" fmla="*/ 1796218 w 1915278"/>
              <a:gd name="connsiteY2" fmla="*/ 2715861 h 2867862"/>
              <a:gd name="connsiteX3" fmla="*/ 1590690 w 1915278"/>
              <a:gd name="connsiteY3" fmla="*/ 2850162 h 2867862"/>
              <a:gd name="connsiteX4" fmla="*/ 325447 w 1915278"/>
              <a:gd name="connsiteY4" fmla="*/ 2867862 h 2867862"/>
              <a:gd name="connsiteX5" fmla="*/ 103297 w 1915278"/>
              <a:gd name="connsiteY5" fmla="*/ 2754202 h 2867862"/>
              <a:gd name="connsiteX6" fmla="*/ 15021 w 1915278"/>
              <a:gd name="connsiteY6" fmla="*/ 2488369 h 2867862"/>
              <a:gd name="connsiteX7" fmla="*/ 3161 w 1915278"/>
              <a:gd name="connsiteY7" fmla="*/ 1127441 h 2867862"/>
              <a:gd name="connsiteX0" fmla="*/ 1883080 w 1900257"/>
              <a:gd name="connsiteY0" fmla="*/ 0 h 2867862"/>
              <a:gd name="connsiteX1" fmla="*/ 1857616 w 1900257"/>
              <a:gd name="connsiteY1" fmla="*/ 2517925 h 2867862"/>
              <a:gd name="connsiteX2" fmla="*/ 1781197 w 1900257"/>
              <a:gd name="connsiteY2" fmla="*/ 2715861 h 2867862"/>
              <a:gd name="connsiteX3" fmla="*/ 1575669 w 1900257"/>
              <a:gd name="connsiteY3" fmla="*/ 2850162 h 2867862"/>
              <a:gd name="connsiteX4" fmla="*/ 310426 w 1900257"/>
              <a:gd name="connsiteY4" fmla="*/ 2867862 h 2867862"/>
              <a:gd name="connsiteX5" fmla="*/ 88276 w 1900257"/>
              <a:gd name="connsiteY5" fmla="*/ 2754202 h 2867862"/>
              <a:gd name="connsiteX6" fmla="*/ 0 w 1900257"/>
              <a:gd name="connsiteY6" fmla="*/ 2488369 h 2867862"/>
              <a:gd name="connsiteX7" fmla="*/ 5225 w 1900257"/>
              <a:gd name="connsiteY7" fmla="*/ 2074833 h 2867862"/>
              <a:gd name="connsiteX0" fmla="*/ 1890163 w 1900257"/>
              <a:gd name="connsiteY0" fmla="*/ 0 h 2929844"/>
              <a:gd name="connsiteX1" fmla="*/ 1857616 w 1900257"/>
              <a:gd name="connsiteY1" fmla="*/ 2579907 h 2929844"/>
              <a:gd name="connsiteX2" fmla="*/ 1781197 w 1900257"/>
              <a:gd name="connsiteY2" fmla="*/ 2777843 h 2929844"/>
              <a:gd name="connsiteX3" fmla="*/ 1575669 w 1900257"/>
              <a:gd name="connsiteY3" fmla="*/ 2912144 h 2929844"/>
              <a:gd name="connsiteX4" fmla="*/ 310426 w 1900257"/>
              <a:gd name="connsiteY4" fmla="*/ 2929844 h 2929844"/>
              <a:gd name="connsiteX5" fmla="*/ 88276 w 1900257"/>
              <a:gd name="connsiteY5" fmla="*/ 2816184 h 2929844"/>
              <a:gd name="connsiteX6" fmla="*/ 0 w 1900257"/>
              <a:gd name="connsiteY6" fmla="*/ 2550351 h 2929844"/>
              <a:gd name="connsiteX7" fmla="*/ 5225 w 1900257"/>
              <a:gd name="connsiteY7" fmla="*/ 2136815 h 29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57" h="2929844">
                <a:moveTo>
                  <a:pt x="1890163" y="0"/>
                </a:moveTo>
                <a:cubicBezTo>
                  <a:pt x="1878315" y="453658"/>
                  <a:pt x="1900257" y="2093757"/>
                  <a:pt x="1857616" y="2579907"/>
                </a:cubicBezTo>
                <a:cubicBezTo>
                  <a:pt x="1848132" y="2658221"/>
                  <a:pt x="1832913" y="2686065"/>
                  <a:pt x="1781197" y="2777843"/>
                </a:cubicBezTo>
                <a:cubicBezTo>
                  <a:pt x="1741325" y="2854852"/>
                  <a:pt x="1659877" y="2912144"/>
                  <a:pt x="1575669" y="2912144"/>
                </a:cubicBezTo>
                <a:lnTo>
                  <a:pt x="310426" y="2929844"/>
                </a:lnTo>
                <a:cubicBezTo>
                  <a:pt x="226218" y="2929844"/>
                  <a:pt x="139220" y="2871563"/>
                  <a:pt x="88276" y="2816184"/>
                </a:cubicBezTo>
                <a:cubicBezTo>
                  <a:pt x="11224" y="2692945"/>
                  <a:pt x="0" y="2634559"/>
                  <a:pt x="0" y="2550351"/>
                </a:cubicBezTo>
                <a:cubicBezTo>
                  <a:pt x="3161" y="2103588"/>
                  <a:pt x="2064" y="2583578"/>
                  <a:pt x="5225" y="2136815"/>
                </a:cubicBezTo>
              </a:path>
            </a:pathLst>
          </a:custGeom>
          <a:solidFill>
            <a:srgbClr val="BC7A2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 name="Freeform 18"/>
          <p:cNvSpPr/>
          <p:nvPr/>
        </p:nvSpPr>
        <p:spPr>
          <a:xfrm>
            <a:off x="2807032" y="904716"/>
            <a:ext cx="915746" cy="1393012"/>
          </a:xfrm>
          <a:custGeom>
            <a:avLst/>
            <a:gdLst>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162050 w 1581150"/>
              <a:gd name="connsiteY9" fmla="*/ 1924050 h 1968500"/>
              <a:gd name="connsiteX10" fmla="*/ 1085850 w 1581150"/>
              <a:gd name="connsiteY10" fmla="*/ 1866900 h 1968500"/>
              <a:gd name="connsiteX11" fmla="*/ 1041400 w 1581150"/>
              <a:gd name="connsiteY11" fmla="*/ 1790700 h 1968500"/>
              <a:gd name="connsiteX12" fmla="*/ 806450 w 1581150"/>
              <a:gd name="connsiteY12" fmla="*/ 1384300 h 1968500"/>
              <a:gd name="connsiteX13" fmla="*/ 539750 w 1581150"/>
              <a:gd name="connsiteY13" fmla="*/ 933450 h 1968500"/>
              <a:gd name="connsiteX14" fmla="*/ 273050 w 1581150"/>
              <a:gd name="connsiteY14" fmla="*/ 469900 h 1968500"/>
              <a:gd name="connsiteX15" fmla="*/ 50800 w 1581150"/>
              <a:gd name="connsiteY15" fmla="*/ 101600 h 1968500"/>
              <a:gd name="connsiteX16" fmla="*/ 0 w 1581150"/>
              <a:gd name="connsiteY16"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162050 w 1581150"/>
              <a:gd name="connsiteY9" fmla="*/ 1924050 h 1968500"/>
              <a:gd name="connsiteX10" fmla="*/ 1041400 w 1581150"/>
              <a:gd name="connsiteY10" fmla="*/ 1790700 h 1968500"/>
              <a:gd name="connsiteX11" fmla="*/ 806450 w 1581150"/>
              <a:gd name="connsiteY11" fmla="*/ 1384300 h 1968500"/>
              <a:gd name="connsiteX12" fmla="*/ 539750 w 1581150"/>
              <a:gd name="connsiteY12" fmla="*/ 933450 h 1968500"/>
              <a:gd name="connsiteX13" fmla="*/ 273050 w 1581150"/>
              <a:gd name="connsiteY13" fmla="*/ 469900 h 1968500"/>
              <a:gd name="connsiteX14" fmla="*/ 50800 w 1581150"/>
              <a:gd name="connsiteY14" fmla="*/ 101600 h 1968500"/>
              <a:gd name="connsiteX15" fmla="*/ 0 w 1581150"/>
              <a:gd name="connsiteY15"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041400 w 1581150"/>
              <a:gd name="connsiteY9" fmla="*/ 1790700 h 1968500"/>
              <a:gd name="connsiteX10" fmla="*/ 806450 w 1581150"/>
              <a:gd name="connsiteY10" fmla="*/ 1384300 h 1968500"/>
              <a:gd name="connsiteX11" fmla="*/ 539750 w 1581150"/>
              <a:gd name="connsiteY11" fmla="*/ 933450 h 1968500"/>
              <a:gd name="connsiteX12" fmla="*/ 273050 w 1581150"/>
              <a:gd name="connsiteY12" fmla="*/ 469900 h 1968500"/>
              <a:gd name="connsiteX13" fmla="*/ 50800 w 1581150"/>
              <a:gd name="connsiteY13" fmla="*/ 101600 h 1968500"/>
              <a:gd name="connsiteX14" fmla="*/ 0 w 1581150"/>
              <a:gd name="connsiteY14"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806450 w 1581150"/>
              <a:gd name="connsiteY9" fmla="*/ 1384300 h 1968500"/>
              <a:gd name="connsiteX10" fmla="*/ 539750 w 1581150"/>
              <a:gd name="connsiteY10" fmla="*/ 933450 h 1968500"/>
              <a:gd name="connsiteX11" fmla="*/ 273050 w 1581150"/>
              <a:gd name="connsiteY11" fmla="*/ 469900 h 1968500"/>
              <a:gd name="connsiteX12" fmla="*/ 50800 w 1581150"/>
              <a:gd name="connsiteY12" fmla="*/ 101600 h 1968500"/>
              <a:gd name="connsiteX13" fmla="*/ 0 w 1581150"/>
              <a:gd name="connsiteY13"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539750 w 1581150"/>
              <a:gd name="connsiteY9" fmla="*/ 933450 h 1968500"/>
              <a:gd name="connsiteX10" fmla="*/ 273050 w 1581150"/>
              <a:gd name="connsiteY10" fmla="*/ 469900 h 1968500"/>
              <a:gd name="connsiteX11" fmla="*/ 50800 w 1581150"/>
              <a:gd name="connsiteY11" fmla="*/ 101600 h 1968500"/>
              <a:gd name="connsiteX12" fmla="*/ 0 w 1581150"/>
              <a:gd name="connsiteY12"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273050 w 1581150"/>
              <a:gd name="connsiteY9" fmla="*/ 469900 h 1968500"/>
              <a:gd name="connsiteX10" fmla="*/ 50800 w 1581150"/>
              <a:gd name="connsiteY10" fmla="*/ 101600 h 1968500"/>
              <a:gd name="connsiteX11" fmla="*/ 0 w 1581150"/>
              <a:gd name="connsiteY11"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50800 w 1581150"/>
              <a:gd name="connsiteY9" fmla="*/ 101600 h 1968500"/>
              <a:gd name="connsiteX10" fmla="*/ 0 w 1581150"/>
              <a:gd name="connsiteY10"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01600 w 1581150"/>
              <a:gd name="connsiteY9" fmla="*/ 101600 h 1968500"/>
              <a:gd name="connsiteX10" fmla="*/ 0 w 1581150"/>
              <a:gd name="connsiteY10"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0 w 1581150"/>
              <a:gd name="connsiteY9"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0 w 1581150"/>
              <a:gd name="connsiteY8" fmla="*/ 0 h 1968500"/>
              <a:gd name="connsiteX0" fmla="*/ 0 w 1581150"/>
              <a:gd name="connsiteY0" fmla="*/ 0 h 1950772"/>
              <a:gd name="connsiteX1" fmla="*/ 368300 w 1581150"/>
              <a:gd name="connsiteY1" fmla="*/ 0 h 1950772"/>
              <a:gd name="connsiteX2" fmla="*/ 1536700 w 1581150"/>
              <a:gd name="connsiteY2" fmla="*/ 1657350 h 1950772"/>
              <a:gd name="connsiteX3" fmla="*/ 1574800 w 1581150"/>
              <a:gd name="connsiteY3" fmla="*/ 1739900 h 1950772"/>
              <a:gd name="connsiteX4" fmla="*/ 1581150 w 1581150"/>
              <a:gd name="connsiteY4" fmla="*/ 1816100 h 1950772"/>
              <a:gd name="connsiteX5" fmla="*/ 1543050 w 1581150"/>
              <a:gd name="connsiteY5" fmla="*/ 1898650 h 1950772"/>
              <a:gd name="connsiteX6" fmla="*/ 1473200 w 1581150"/>
              <a:gd name="connsiteY6" fmla="*/ 1949450 h 1950772"/>
              <a:gd name="connsiteX7" fmla="*/ 1181100 w 1581150"/>
              <a:gd name="connsiteY7" fmla="*/ 1746250 h 1950772"/>
              <a:gd name="connsiteX8" fmla="*/ 0 w 1581150"/>
              <a:gd name="connsiteY8" fmla="*/ 0 h 1950772"/>
              <a:gd name="connsiteX0" fmla="*/ 0 w 1581150"/>
              <a:gd name="connsiteY0" fmla="*/ 0 h 1950772"/>
              <a:gd name="connsiteX1" fmla="*/ 368300 w 1581150"/>
              <a:gd name="connsiteY1" fmla="*/ 0 h 1950772"/>
              <a:gd name="connsiteX2" fmla="*/ 1536700 w 1581150"/>
              <a:gd name="connsiteY2" fmla="*/ 1657350 h 1950772"/>
              <a:gd name="connsiteX3" fmla="*/ 1574800 w 1581150"/>
              <a:gd name="connsiteY3" fmla="*/ 1739900 h 1950772"/>
              <a:gd name="connsiteX4" fmla="*/ 1581150 w 1581150"/>
              <a:gd name="connsiteY4" fmla="*/ 1816100 h 1950772"/>
              <a:gd name="connsiteX5" fmla="*/ 1543050 w 1581150"/>
              <a:gd name="connsiteY5" fmla="*/ 1898650 h 1950772"/>
              <a:gd name="connsiteX6" fmla="*/ 1473200 w 1581150"/>
              <a:gd name="connsiteY6" fmla="*/ 1949450 h 1950772"/>
              <a:gd name="connsiteX7" fmla="*/ 1181100 w 1581150"/>
              <a:gd name="connsiteY7" fmla="*/ 1746250 h 1950772"/>
              <a:gd name="connsiteX8" fmla="*/ 0 w 1581150"/>
              <a:gd name="connsiteY8" fmla="*/ 0 h 1950772"/>
              <a:gd name="connsiteX0" fmla="*/ 0 w 1581150"/>
              <a:gd name="connsiteY0" fmla="*/ 0 h 1949450"/>
              <a:gd name="connsiteX1" fmla="*/ 368300 w 1581150"/>
              <a:gd name="connsiteY1" fmla="*/ 0 h 1949450"/>
              <a:gd name="connsiteX2" fmla="*/ 1536700 w 1581150"/>
              <a:gd name="connsiteY2" fmla="*/ 1657350 h 1949450"/>
              <a:gd name="connsiteX3" fmla="*/ 1574800 w 1581150"/>
              <a:gd name="connsiteY3" fmla="*/ 1739900 h 1949450"/>
              <a:gd name="connsiteX4" fmla="*/ 1581150 w 1581150"/>
              <a:gd name="connsiteY4" fmla="*/ 1816100 h 1949450"/>
              <a:gd name="connsiteX5" fmla="*/ 1473200 w 1581150"/>
              <a:gd name="connsiteY5" fmla="*/ 1949450 h 1949450"/>
              <a:gd name="connsiteX6" fmla="*/ 1181100 w 1581150"/>
              <a:gd name="connsiteY6" fmla="*/ 1746250 h 1949450"/>
              <a:gd name="connsiteX7" fmla="*/ 0 w 1581150"/>
              <a:gd name="connsiteY7" fmla="*/ 0 h 1949450"/>
              <a:gd name="connsiteX0" fmla="*/ 0 w 1574800"/>
              <a:gd name="connsiteY0" fmla="*/ 0 h 1949450"/>
              <a:gd name="connsiteX1" fmla="*/ 368300 w 1574800"/>
              <a:gd name="connsiteY1" fmla="*/ 0 h 1949450"/>
              <a:gd name="connsiteX2" fmla="*/ 1536700 w 1574800"/>
              <a:gd name="connsiteY2" fmla="*/ 1657350 h 1949450"/>
              <a:gd name="connsiteX3" fmla="*/ 1574800 w 1574800"/>
              <a:gd name="connsiteY3" fmla="*/ 1739900 h 1949450"/>
              <a:gd name="connsiteX4" fmla="*/ 1473200 w 1574800"/>
              <a:gd name="connsiteY4" fmla="*/ 1949450 h 1949450"/>
              <a:gd name="connsiteX5" fmla="*/ 1181100 w 1574800"/>
              <a:gd name="connsiteY5" fmla="*/ 1746250 h 1949450"/>
              <a:gd name="connsiteX6" fmla="*/ 0 w 1574800"/>
              <a:gd name="connsiteY6" fmla="*/ 0 h 1949450"/>
              <a:gd name="connsiteX0" fmla="*/ 0 w 1536700"/>
              <a:gd name="connsiteY0" fmla="*/ 0 h 1949450"/>
              <a:gd name="connsiteX1" fmla="*/ 368300 w 1536700"/>
              <a:gd name="connsiteY1" fmla="*/ 0 h 1949450"/>
              <a:gd name="connsiteX2" fmla="*/ 1536700 w 1536700"/>
              <a:gd name="connsiteY2" fmla="*/ 1657350 h 1949450"/>
              <a:gd name="connsiteX3" fmla="*/ 1473200 w 1536700"/>
              <a:gd name="connsiteY3" fmla="*/ 1949450 h 1949450"/>
              <a:gd name="connsiteX4" fmla="*/ 1181100 w 1536700"/>
              <a:gd name="connsiteY4" fmla="*/ 1746250 h 1949450"/>
              <a:gd name="connsiteX5" fmla="*/ 0 w 1536700"/>
              <a:gd name="connsiteY5" fmla="*/ 0 h 1949450"/>
              <a:gd name="connsiteX0" fmla="*/ 0 w 1570567"/>
              <a:gd name="connsiteY0" fmla="*/ 0 h 1949450"/>
              <a:gd name="connsiteX1" fmla="*/ 368300 w 1570567"/>
              <a:gd name="connsiteY1" fmla="*/ 0 h 1949450"/>
              <a:gd name="connsiteX2" fmla="*/ 1536700 w 1570567"/>
              <a:gd name="connsiteY2" fmla="*/ 1657350 h 1949450"/>
              <a:gd name="connsiteX3" fmla="*/ 1473200 w 1570567"/>
              <a:gd name="connsiteY3" fmla="*/ 1949450 h 1949450"/>
              <a:gd name="connsiteX4" fmla="*/ 1181100 w 1570567"/>
              <a:gd name="connsiteY4" fmla="*/ 1746250 h 1949450"/>
              <a:gd name="connsiteX5" fmla="*/ 0 w 157056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0 w 1604433"/>
              <a:gd name="connsiteY5"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171450 w 1604433"/>
              <a:gd name="connsiteY5" fmla="*/ 158750 h 1949450"/>
              <a:gd name="connsiteX6" fmla="*/ 0 w 1604433"/>
              <a:gd name="connsiteY6"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292100 w 1604433"/>
              <a:gd name="connsiteY5" fmla="*/ 387350 h 1949450"/>
              <a:gd name="connsiteX6" fmla="*/ 171450 w 1604433"/>
              <a:gd name="connsiteY6" fmla="*/ 158750 h 1949450"/>
              <a:gd name="connsiteX7" fmla="*/ 0 w 1604433"/>
              <a:gd name="connsiteY7"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368300 w 1604433"/>
              <a:gd name="connsiteY5" fmla="*/ 571500 h 1949450"/>
              <a:gd name="connsiteX6" fmla="*/ 292100 w 1604433"/>
              <a:gd name="connsiteY6" fmla="*/ 387350 h 1949450"/>
              <a:gd name="connsiteX7" fmla="*/ 171450 w 1604433"/>
              <a:gd name="connsiteY7" fmla="*/ 158750 h 1949450"/>
              <a:gd name="connsiteX8" fmla="*/ 0 w 1604433"/>
              <a:gd name="connsiteY8" fmla="*/ 0 h 1949450"/>
              <a:gd name="connsiteX0" fmla="*/ 0 w 1604433"/>
              <a:gd name="connsiteY0" fmla="*/ 0 h 1949450"/>
              <a:gd name="connsiteX1" fmla="*/ 368300 w 1604433"/>
              <a:gd name="connsiteY1" fmla="*/ 0 h 1949450"/>
              <a:gd name="connsiteX2" fmla="*/ 463550 w 1604433"/>
              <a:gd name="connsiteY2" fmla="*/ 196850 h 1949450"/>
              <a:gd name="connsiteX3" fmla="*/ 1536700 w 1604433"/>
              <a:gd name="connsiteY3" fmla="*/ 1657350 h 1949450"/>
              <a:gd name="connsiteX4" fmla="*/ 1473200 w 1604433"/>
              <a:gd name="connsiteY4" fmla="*/ 1949450 h 1949450"/>
              <a:gd name="connsiteX5" fmla="*/ 1181100 w 1604433"/>
              <a:gd name="connsiteY5" fmla="*/ 1746250 h 1949450"/>
              <a:gd name="connsiteX6" fmla="*/ 368300 w 1604433"/>
              <a:gd name="connsiteY6" fmla="*/ 571500 h 1949450"/>
              <a:gd name="connsiteX7" fmla="*/ 292100 w 1604433"/>
              <a:gd name="connsiteY7" fmla="*/ 387350 h 1949450"/>
              <a:gd name="connsiteX8" fmla="*/ 171450 w 1604433"/>
              <a:gd name="connsiteY8" fmla="*/ 158750 h 1949450"/>
              <a:gd name="connsiteX9" fmla="*/ 0 w 1604433"/>
              <a:gd name="connsiteY9"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1536700 w 1604433"/>
              <a:gd name="connsiteY4" fmla="*/ 1657350 h 1949450"/>
              <a:gd name="connsiteX5" fmla="*/ 1473200 w 1604433"/>
              <a:gd name="connsiteY5" fmla="*/ 1949450 h 1949450"/>
              <a:gd name="connsiteX6" fmla="*/ 1181100 w 1604433"/>
              <a:gd name="connsiteY6" fmla="*/ 1746250 h 1949450"/>
              <a:gd name="connsiteX7" fmla="*/ 368300 w 1604433"/>
              <a:gd name="connsiteY7" fmla="*/ 571500 h 1949450"/>
              <a:gd name="connsiteX8" fmla="*/ 292100 w 1604433"/>
              <a:gd name="connsiteY8" fmla="*/ 387350 h 1949450"/>
              <a:gd name="connsiteX9" fmla="*/ 171450 w 1604433"/>
              <a:gd name="connsiteY9" fmla="*/ 158750 h 1949450"/>
              <a:gd name="connsiteX10" fmla="*/ 0 w 1604433"/>
              <a:gd name="connsiteY10"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1536700 w 1604433"/>
              <a:gd name="connsiteY5" fmla="*/ 1657350 h 1949450"/>
              <a:gd name="connsiteX6" fmla="*/ 1473200 w 1604433"/>
              <a:gd name="connsiteY6" fmla="*/ 1949450 h 1949450"/>
              <a:gd name="connsiteX7" fmla="*/ 1181100 w 1604433"/>
              <a:gd name="connsiteY7" fmla="*/ 1746250 h 1949450"/>
              <a:gd name="connsiteX8" fmla="*/ 368300 w 1604433"/>
              <a:gd name="connsiteY8" fmla="*/ 571500 h 1949450"/>
              <a:gd name="connsiteX9" fmla="*/ 292100 w 1604433"/>
              <a:gd name="connsiteY9" fmla="*/ 387350 h 1949450"/>
              <a:gd name="connsiteX10" fmla="*/ 171450 w 1604433"/>
              <a:gd name="connsiteY10" fmla="*/ 158750 h 1949450"/>
              <a:gd name="connsiteX11" fmla="*/ 0 w 1604433"/>
              <a:gd name="connsiteY11"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536700 w 1604433"/>
              <a:gd name="connsiteY6" fmla="*/ 1657350 h 1949450"/>
              <a:gd name="connsiteX7" fmla="*/ 1473200 w 1604433"/>
              <a:gd name="connsiteY7" fmla="*/ 1949450 h 1949450"/>
              <a:gd name="connsiteX8" fmla="*/ 1181100 w 1604433"/>
              <a:gd name="connsiteY8" fmla="*/ 1746250 h 1949450"/>
              <a:gd name="connsiteX9" fmla="*/ 368300 w 1604433"/>
              <a:gd name="connsiteY9" fmla="*/ 571500 h 1949450"/>
              <a:gd name="connsiteX10" fmla="*/ 292100 w 1604433"/>
              <a:gd name="connsiteY10" fmla="*/ 387350 h 1949450"/>
              <a:gd name="connsiteX11" fmla="*/ 171450 w 1604433"/>
              <a:gd name="connsiteY11" fmla="*/ 158750 h 1949450"/>
              <a:gd name="connsiteX12" fmla="*/ 0 w 1604433"/>
              <a:gd name="connsiteY12"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117600 w 1604433"/>
              <a:gd name="connsiteY6" fmla="*/ 1276350 h 1949450"/>
              <a:gd name="connsiteX7" fmla="*/ 1536700 w 1604433"/>
              <a:gd name="connsiteY7" fmla="*/ 1657350 h 1949450"/>
              <a:gd name="connsiteX8" fmla="*/ 1473200 w 1604433"/>
              <a:gd name="connsiteY8" fmla="*/ 1949450 h 1949450"/>
              <a:gd name="connsiteX9" fmla="*/ 1181100 w 1604433"/>
              <a:gd name="connsiteY9" fmla="*/ 1746250 h 1949450"/>
              <a:gd name="connsiteX10" fmla="*/ 368300 w 1604433"/>
              <a:gd name="connsiteY10" fmla="*/ 571500 h 1949450"/>
              <a:gd name="connsiteX11" fmla="*/ 292100 w 1604433"/>
              <a:gd name="connsiteY11" fmla="*/ 387350 h 1949450"/>
              <a:gd name="connsiteX12" fmla="*/ 171450 w 1604433"/>
              <a:gd name="connsiteY12" fmla="*/ 158750 h 1949450"/>
              <a:gd name="connsiteX13" fmla="*/ 0 w 1604433"/>
              <a:gd name="connsiteY13"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117600 w 1604433"/>
              <a:gd name="connsiteY6" fmla="*/ 1276350 h 1949450"/>
              <a:gd name="connsiteX7" fmla="*/ 1352550 w 1604433"/>
              <a:gd name="connsiteY7" fmla="*/ 1549400 h 1949450"/>
              <a:gd name="connsiteX8" fmla="*/ 1536700 w 1604433"/>
              <a:gd name="connsiteY8" fmla="*/ 1657350 h 1949450"/>
              <a:gd name="connsiteX9" fmla="*/ 1473200 w 1604433"/>
              <a:gd name="connsiteY9" fmla="*/ 1949450 h 1949450"/>
              <a:gd name="connsiteX10" fmla="*/ 1181100 w 1604433"/>
              <a:gd name="connsiteY10" fmla="*/ 1746250 h 1949450"/>
              <a:gd name="connsiteX11" fmla="*/ 368300 w 1604433"/>
              <a:gd name="connsiteY11" fmla="*/ 571500 h 1949450"/>
              <a:gd name="connsiteX12" fmla="*/ 292100 w 1604433"/>
              <a:gd name="connsiteY12" fmla="*/ 387350 h 1949450"/>
              <a:gd name="connsiteX13" fmla="*/ 171450 w 1604433"/>
              <a:gd name="connsiteY13" fmla="*/ 158750 h 1949450"/>
              <a:gd name="connsiteX14" fmla="*/ 0 w 1604433"/>
              <a:gd name="connsiteY14" fmla="*/ 0 h 1949450"/>
              <a:gd name="connsiteX0" fmla="*/ 0 w 1564217"/>
              <a:gd name="connsiteY0" fmla="*/ 0 h 1949450"/>
              <a:gd name="connsiteX1" fmla="*/ 368300 w 1564217"/>
              <a:gd name="connsiteY1" fmla="*/ 0 h 1949450"/>
              <a:gd name="connsiteX2" fmla="*/ 463550 w 1564217"/>
              <a:gd name="connsiteY2" fmla="*/ 196850 h 1949450"/>
              <a:gd name="connsiteX3" fmla="*/ 615950 w 1564217"/>
              <a:gd name="connsiteY3" fmla="*/ 476250 h 1949450"/>
              <a:gd name="connsiteX4" fmla="*/ 654050 w 1564217"/>
              <a:gd name="connsiteY4" fmla="*/ 635000 h 1949450"/>
              <a:gd name="connsiteX5" fmla="*/ 863600 w 1564217"/>
              <a:gd name="connsiteY5" fmla="*/ 958850 h 1949450"/>
              <a:gd name="connsiteX6" fmla="*/ 1117600 w 1564217"/>
              <a:gd name="connsiteY6" fmla="*/ 1276350 h 1949450"/>
              <a:gd name="connsiteX7" fmla="*/ 1352550 w 1564217"/>
              <a:gd name="connsiteY7" fmla="*/ 1549400 h 1949450"/>
              <a:gd name="connsiteX8" fmla="*/ 1435100 w 1564217"/>
              <a:gd name="connsiteY8" fmla="*/ 1682750 h 1949450"/>
              <a:gd name="connsiteX9" fmla="*/ 1473200 w 1564217"/>
              <a:gd name="connsiteY9" fmla="*/ 1949450 h 1949450"/>
              <a:gd name="connsiteX10" fmla="*/ 1181100 w 1564217"/>
              <a:gd name="connsiteY10" fmla="*/ 1746250 h 1949450"/>
              <a:gd name="connsiteX11" fmla="*/ 368300 w 1564217"/>
              <a:gd name="connsiteY11" fmla="*/ 571500 h 1949450"/>
              <a:gd name="connsiteX12" fmla="*/ 292100 w 1564217"/>
              <a:gd name="connsiteY12" fmla="*/ 387350 h 1949450"/>
              <a:gd name="connsiteX13" fmla="*/ 171450 w 1564217"/>
              <a:gd name="connsiteY13" fmla="*/ 158750 h 1949450"/>
              <a:gd name="connsiteX14" fmla="*/ 0 w 1564217"/>
              <a:gd name="connsiteY14" fmla="*/ 0 h 1949450"/>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368300 w 1502833"/>
              <a:gd name="connsiteY11" fmla="*/ 571500 h 1928283"/>
              <a:gd name="connsiteX12" fmla="*/ 292100 w 1502833"/>
              <a:gd name="connsiteY12" fmla="*/ 387350 h 1928283"/>
              <a:gd name="connsiteX13" fmla="*/ 171450 w 1502833"/>
              <a:gd name="connsiteY13" fmla="*/ 158750 h 1928283"/>
              <a:gd name="connsiteX14" fmla="*/ 0 w 1502833"/>
              <a:gd name="connsiteY14"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368300 w 1502833"/>
              <a:gd name="connsiteY11" fmla="*/ 571500 h 1928283"/>
              <a:gd name="connsiteX12" fmla="*/ 292100 w 1502833"/>
              <a:gd name="connsiteY12" fmla="*/ 387350 h 1928283"/>
              <a:gd name="connsiteX13" fmla="*/ 171450 w 1502833"/>
              <a:gd name="connsiteY13" fmla="*/ 158750 h 1928283"/>
              <a:gd name="connsiteX14" fmla="*/ 0 w 1502833"/>
              <a:gd name="connsiteY14"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692150 w 1502833"/>
              <a:gd name="connsiteY11" fmla="*/ 1092201 h 1928283"/>
              <a:gd name="connsiteX12" fmla="*/ 368300 w 1502833"/>
              <a:gd name="connsiteY12" fmla="*/ 571500 h 1928283"/>
              <a:gd name="connsiteX13" fmla="*/ 292100 w 1502833"/>
              <a:gd name="connsiteY13" fmla="*/ 387350 h 1928283"/>
              <a:gd name="connsiteX14" fmla="*/ 171450 w 1502833"/>
              <a:gd name="connsiteY14" fmla="*/ 158750 h 1928283"/>
              <a:gd name="connsiteX15" fmla="*/ 0 w 1502833"/>
              <a:gd name="connsiteY15"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711200 w 1502833"/>
              <a:gd name="connsiteY4" fmla="*/ 6731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692150 w 1502833"/>
              <a:gd name="connsiteY11" fmla="*/ 1092201 h 1928283"/>
              <a:gd name="connsiteX12" fmla="*/ 368300 w 1502833"/>
              <a:gd name="connsiteY12" fmla="*/ 571500 h 1928283"/>
              <a:gd name="connsiteX13" fmla="*/ 292100 w 1502833"/>
              <a:gd name="connsiteY13" fmla="*/ 387350 h 1928283"/>
              <a:gd name="connsiteX14" fmla="*/ 171450 w 1502833"/>
              <a:gd name="connsiteY14" fmla="*/ 158750 h 1928283"/>
              <a:gd name="connsiteX15" fmla="*/ 0 w 1502833"/>
              <a:gd name="connsiteY15" fmla="*/ 0 h 1928283"/>
              <a:gd name="connsiteX0" fmla="*/ 0 w 1452033"/>
              <a:gd name="connsiteY0" fmla="*/ 0 h 1966383"/>
              <a:gd name="connsiteX1" fmla="*/ 317500 w 1452033"/>
              <a:gd name="connsiteY1" fmla="*/ 38100 h 1966383"/>
              <a:gd name="connsiteX2" fmla="*/ 412750 w 1452033"/>
              <a:gd name="connsiteY2" fmla="*/ 234950 h 1966383"/>
              <a:gd name="connsiteX3" fmla="*/ 565150 w 1452033"/>
              <a:gd name="connsiteY3" fmla="*/ 514350 h 1966383"/>
              <a:gd name="connsiteX4" fmla="*/ 660400 w 1452033"/>
              <a:gd name="connsiteY4" fmla="*/ 711200 h 1966383"/>
              <a:gd name="connsiteX5" fmla="*/ 812800 w 1452033"/>
              <a:gd name="connsiteY5" fmla="*/ 996950 h 1966383"/>
              <a:gd name="connsiteX6" fmla="*/ 1066800 w 1452033"/>
              <a:gd name="connsiteY6" fmla="*/ 1314450 h 1966383"/>
              <a:gd name="connsiteX7" fmla="*/ 1301750 w 1452033"/>
              <a:gd name="connsiteY7" fmla="*/ 1587500 h 1966383"/>
              <a:gd name="connsiteX8" fmla="*/ 1384300 w 1452033"/>
              <a:gd name="connsiteY8" fmla="*/ 1720850 h 1966383"/>
              <a:gd name="connsiteX9" fmla="*/ 1358900 w 1452033"/>
              <a:gd name="connsiteY9" fmla="*/ 1924050 h 1966383"/>
              <a:gd name="connsiteX10" fmla="*/ 1130300 w 1452033"/>
              <a:gd name="connsiteY10" fmla="*/ 1784350 h 1966383"/>
              <a:gd name="connsiteX11" fmla="*/ 641350 w 1452033"/>
              <a:gd name="connsiteY11" fmla="*/ 1130301 h 1966383"/>
              <a:gd name="connsiteX12" fmla="*/ 317500 w 1452033"/>
              <a:gd name="connsiteY12" fmla="*/ 609600 h 1966383"/>
              <a:gd name="connsiteX13" fmla="*/ 241300 w 1452033"/>
              <a:gd name="connsiteY13" fmla="*/ 425450 h 1966383"/>
              <a:gd name="connsiteX14" fmla="*/ 120650 w 1452033"/>
              <a:gd name="connsiteY14" fmla="*/ 196850 h 1966383"/>
              <a:gd name="connsiteX15" fmla="*/ 0 w 1452033"/>
              <a:gd name="connsiteY15" fmla="*/ 0 h 1966383"/>
              <a:gd name="connsiteX0" fmla="*/ 0 w 1452033"/>
              <a:gd name="connsiteY0" fmla="*/ 0 h 1966383"/>
              <a:gd name="connsiteX1" fmla="*/ 292100 w 1452033"/>
              <a:gd name="connsiteY1" fmla="*/ 69850 h 1966383"/>
              <a:gd name="connsiteX2" fmla="*/ 412750 w 1452033"/>
              <a:gd name="connsiteY2" fmla="*/ 234950 h 1966383"/>
              <a:gd name="connsiteX3" fmla="*/ 565150 w 1452033"/>
              <a:gd name="connsiteY3" fmla="*/ 514350 h 1966383"/>
              <a:gd name="connsiteX4" fmla="*/ 660400 w 1452033"/>
              <a:gd name="connsiteY4" fmla="*/ 711200 h 1966383"/>
              <a:gd name="connsiteX5" fmla="*/ 812800 w 1452033"/>
              <a:gd name="connsiteY5" fmla="*/ 996950 h 1966383"/>
              <a:gd name="connsiteX6" fmla="*/ 1066800 w 1452033"/>
              <a:gd name="connsiteY6" fmla="*/ 1314450 h 1966383"/>
              <a:gd name="connsiteX7" fmla="*/ 1301750 w 1452033"/>
              <a:gd name="connsiteY7" fmla="*/ 1587500 h 1966383"/>
              <a:gd name="connsiteX8" fmla="*/ 1384300 w 1452033"/>
              <a:gd name="connsiteY8" fmla="*/ 1720850 h 1966383"/>
              <a:gd name="connsiteX9" fmla="*/ 1358900 w 1452033"/>
              <a:gd name="connsiteY9" fmla="*/ 1924050 h 1966383"/>
              <a:gd name="connsiteX10" fmla="*/ 1130300 w 1452033"/>
              <a:gd name="connsiteY10" fmla="*/ 1784350 h 1966383"/>
              <a:gd name="connsiteX11" fmla="*/ 641350 w 1452033"/>
              <a:gd name="connsiteY11" fmla="*/ 1130301 h 1966383"/>
              <a:gd name="connsiteX12" fmla="*/ 317500 w 1452033"/>
              <a:gd name="connsiteY12" fmla="*/ 609600 h 1966383"/>
              <a:gd name="connsiteX13" fmla="*/ 241300 w 1452033"/>
              <a:gd name="connsiteY13" fmla="*/ 425450 h 1966383"/>
              <a:gd name="connsiteX14" fmla="*/ 120650 w 1452033"/>
              <a:gd name="connsiteY14" fmla="*/ 196850 h 1966383"/>
              <a:gd name="connsiteX15" fmla="*/ 0 w 1452033"/>
              <a:gd name="connsiteY15" fmla="*/ 0 h 1966383"/>
              <a:gd name="connsiteX0" fmla="*/ 0 w 1452033"/>
              <a:gd name="connsiteY0" fmla="*/ 23283 h 1989666"/>
              <a:gd name="connsiteX1" fmla="*/ 292100 w 1452033"/>
              <a:gd name="connsiteY1" fmla="*/ 93133 h 1989666"/>
              <a:gd name="connsiteX2" fmla="*/ 412750 w 1452033"/>
              <a:gd name="connsiteY2" fmla="*/ 258233 h 1989666"/>
              <a:gd name="connsiteX3" fmla="*/ 565150 w 1452033"/>
              <a:gd name="connsiteY3" fmla="*/ 537633 h 1989666"/>
              <a:gd name="connsiteX4" fmla="*/ 660400 w 1452033"/>
              <a:gd name="connsiteY4" fmla="*/ 734483 h 1989666"/>
              <a:gd name="connsiteX5" fmla="*/ 812800 w 1452033"/>
              <a:gd name="connsiteY5" fmla="*/ 1020233 h 1989666"/>
              <a:gd name="connsiteX6" fmla="*/ 1066800 w 1452033"/>
              <a:gd name="connsiteY6" fmla="*/ 1337733 h 1989666"/>
              <a:gd name="connsiteX7" fmla="*/ 1301750 w 1452033"/>
              <a:gd name="connsiteY7" fmla="*/ 1610783 h 1989666"/>
              <a:gd name="connsiteX8" fmla="*/ 1384300 w 1452033"/>
              <a:gd name="connsiteY8" fmla="*/ 1744133 h 1989666"/>
              <a:gd name="connsiteX9" fmla="*/ 1358900 w 1452033"/>
              <a:gd name="connsiteY9" fmla="*/ 1947333 h 1989666"/>
              <a:gd name="connsiteX10" fmla="*/ 1130300 w 1452033"/>
              <a:gd name="connsiteY10" fmla="*/ 1807633 h 1989666"/>
              <a:gd name="connsiteX11" fmla="*/ 641350 w 1452033"/>
              <a:gd name="connsiteY11" fmla="*/ 1153584 h 1989666"/>
              <a:gd name="connsiteX12" fmla="*/ 317500 w 1452033"/>
              <a:gd name="connsiteY12" fmla="*/ 632883 h 1989666"/>
              <a:gd name="connsiteX13" fmla="*/ 241300 w 1452033"/>
              <a:gd name="connsiteY13" fmla="*/ 448733 h 1989666"/>
              <a:gd name="connsiteX14" fmla="*/ 120650 w 1452033"/>
              <a:gd name="connsiteY14" fmla="*/ 220133 h 1989666"/>
              <a:gd name="connsiteX15" fmla="*/ 0 w 1452033"/>
              <a:gd name="connsiteY15" fmla="*/ 23283 h 1989666"/>
              <a:gd name="connsiteX0" fmla="*/ 0 w 1445683"/>
              <a:gd name="connsiteY0" fmla="*/ 0 h 1998133"/>
              <a:gd name="connsiteX1" fmla="*/ 285750 w 1445683"/>
              <a:gd name="connsiteY1" fmla="*/ 101600 h 1998133"/>
              <a:gd name="connsiteX2" fmla="*/ 406400 w 1445683"/>
              <a:gd name="connsiteY2" fmla="*/ 266700 h 1998133"/>
              <a:gd name="connsiteX3" fmla="*/ 558800 w 1445683"/>
              <a:gd name="connsiteY3" fmla="*/ 546100 h 1998133"/>
              <a:gd name="connsiteX4" fmla="*/ 654050 w 1445683"/>
              <a:gd name="connsiteY4" fmla="*/ 742950 h 1998133"/>
              <a:gd name="connsiteX5" fmla="*/ 806450 w 1445683"/>
              <a:gd name="connsiteY5" fmla="*/ 1028700 h 1998133"/>
              <a:gd name="connsiteX6" fmla="*/ 1060450 w 1445683"/>
              <a:gd name="connsiteY6" fmla="*/ 1346200 h 1998133"/>
              <a:gd name="connsiteX7" fmla="*/ 1295400 w 1445683"/>
              <a:gd name="connsiteY7" fmla="*/ 1619250 h 1998133"/>
              <a:gd name="connsiteX8" fmla="*/ 1377950 w 1445683"/>
              <a:gd name="connsiteY8" fmla="*/ 1752600 h 1998133"/>
              <a:gd name="connsiteX9" fmla="*/ 1352550 w 1445683"/>
              <a:gd name="connsiteY9" fmla="*/ 1955800 h 1998133"/>
              <a:gd name="connsiteX10" fmla="*/ 1123950 w 1445683"/>
              <a:gd name="connsiteY10" fmla="*/ 1816100 h 1998133"/>
              <a:gd name="connsiteX11" fmla="*/ 635000 w 1445683"/>
              <a:gd name="connsiteY11" fmla="*/ 1162051 h 1998133"/>
              <a:gd name="connsiteX12" fmla="*/ 311150 w 1445683"/>
              <a:gd name="connsiteY12" fmla="*/ 641350 h 1998133"/>
              <a:gd name="connsiteX13" fmla="*/ 234950 w 1445683"/>
              <a:gd name="connsiteY13" fmla="*/ 457200 h 1998133"/>
              <a:gd name="connsiteX14" fmla="*/ 114300 w 1445683"/>
              <a:gd name="connsiteY14" fmla="*/ 228600 h 1998133"/>
              <a:gd name="connsiteX15" fmla="*/ 0 w 1445683"/>
              <a:gd name="connsiteY15" fmla="*/ 0 h 1998133"/>
              <a:gd name="connsiteX0" fmla="*/ 0 w 1496483"/>
              <a:gd name="connsiteY0" fmla="*/ 0 h 2036233"/>
              <a:gd name="connsiteX1" fmla="*/ 336550 w 1496483"/>
              <a:gd name="connsiteY1" fmla="*/ 139700 h 2036233"/>
              <a:gd name="connsiteX2" fmla="*/ 457200 w 1496483"/>
              <a:gd name="connsiteY2" fmla="*/ 304800 h 2036233"/>
              <a:gd name="connsiteX3" fmla="*/ 609600 w 1496483"/>
              <a:gd name="connsiteY3" fmla="*/ 584200 h 2036233"/>
              <a:gd name="connsiteX4" fmla="*/ 704850 w 1496483"/>
              <a:gd name="connsiteY4" fmla="*/ 781050 h 2036233"/>
              <a:gd name="connsiteX5" fmla="*/ 857250 w 1496483"/>
              <a:gd name="connsiteY5" fmla="*/ 1066800 h 2036233"/>
              <a:gd name="connsiteX6" fmla="*/ 1111250 w 1496483"/>
              <a:gd name="connsiteY6" fmla="*/ 1384300 h 2036233"/>
              <a:gd name="connsiteX7" fmla="*/ 1346200 w 1496483"/>
              <a:gd name="connsiteY7" fmla="*/ 1657350 h 2036233"/>
              <a:gd name="connsiteX8" fmla="*/ 1428750 w 1496483"/>
              <a:gd name="connsiteY8" fmla="*/ 1790700 h 2036233"/>
              <a:gd name="connsiteX9" fmla="*/ 1403350 w 1496483"/>
              <a:gd name="connsiteY9" fmla="*/ 1993900 h 2036233"/>
              <a:gd name="connsiteX10" fmla="*/ 1174750 w 1496483"/>
              <a:gd name="connsiteY10" fmla="*/ 1854200 h 2036233"/>
              <a:gd name="connsiteX11" fmla="*/ 685800 w 1496483"/>
              <a:gd name="connsiteY11" fmla="*/ 1200151 h 2036233"/>
              <a:gd name="connsiteX12" fmla="*/ 361950 w 1496483"/>
              <a:gd name="connsiteY12" fmla="*/ 679450 h 2036233"/>
              <a:gd name="connsiteX13" fmla="*/ 285750 w 1496483"/>
              <a:gd name="connsiteY13" fmla="*/ 495300 h 2036233"/>
              <a:gd name="connsiteX14" fmla="*/ 165100 w 1496483"/>
              <a:gd name="connsiteY14" fmla="*/ 266700 h 2036233"/>
              <a:gd name="connsiteX15" fmla="*/ 0 w 1496483"/>
              <a:gd name="connsiteY15" fmla="*/ 0 h 2036233"/>
              <a:gd name="connsiteX0" fmla="*/ 0 w 1471083"/>
              <a:gd name="connsiteY0" fmla="*/ 0 h 2039408"/>
              <a:gd name="connsiteX1" fmla="*/ 311150 w 1471083"/>
              <a:gd name="connsiteY1" fmla="*/ 142875 h 2039408"/>
              <a:gd name="connsiteX2" fmla="*/ 431800 w 1471083"/>
              <a:gd name="connsiteY2" fmla="*/ 307975 h 2039408"/>
              <a:gd name="connsiteX3" fmla="*/ 584200 w 1471083"/>
              <a:gd name="connsiteY3" fmla="*/ 587375 h 2039408"/>
              <a:gd name="connsiteX4" fmla="*/ 679450 w 1471083"/>
              <a:gd name="connsiteY4" fmla="*/ 784225 h 2039408"/>
              <a:gd name="connsiteX5" fmla="*/ 831850 w 1471083"/>
              <a:gd name="connsiteY5" fmla="*/ 1069975 h 2039408"/>
              <a:gd name="connsiteX6" fmla="*/ 1085850 w 1471083"/>
              <a:gd name="connsiteY6" fmla="*/ 1387475 h 2039408"/>
              <a:gd name="connsiteX7" fmla="*/ 1320800 w 1471083"/>
              <a:gd name="connsiteY7" fmla="*/ 1660525 h 2039408"/>
              <a:gd name="connsiteX8" fmla="*/ 1403350 w 1471083"/>
              <a:gd name="connsiteY8" fmla="*/ 1793875 h 2039408"/>
              <a:gd name="connsiteX9" fmla="*/ 1377950 w 1471083"/>
              <a:gd name="connsiteY9" fmla="*/ 1997075 h 2039408"/>
              <a:gd name="connsiteX10" fmla="*/ 1149350 w 1471083"/>
              <a:gd name="connsiteY10" fmla="*/ 1857375 h 2039408"/>
              <a:gd name="connsiteX11" fmla="*/ 660400 w 1471083"/>
              <a:gd name="connsiteY11" fmla="*/ 1203326 h 2039408"/>
              <a:gd name="connsiteX12" fmla="*/ 336550 w 1471083"/>
              <a:gd name="connsiteY12" fmla="*/ 682625 h 2039408"/>
              <a:gd name="connsiteX13" fmla="*/ 260350 w 1471083"/>
              <a:gd name="connsiteY13" fmla="*/ 498475 h 2039408"/>
              <a:gd name="connsiteX14" fmla="*/ 139700 w 1471083"/>
              <a:gd name="connsiteY14" fmla="*/ 269875 h 2039408"/>
              <a:gd name="connsiteX15" fmla="*/ 0 w 1471083"/>
              <a:gd name="connsiteY15" fmla="*/ 0 h 2039408"/>
              <a:gd name="connsiteX0" fmla="*/ 0 w 1464733"/>
              <a:gd name="connsiteY0" fmla="*/ 0 h 2061633"/>
              <a:gd name="connsiteX1" fmla="*/ 304800 w 1464733"/>
              <a:gd name="connsiteY1" fmla="*/ 165100 h 2061633"/>
              <a:gd name="connsiteX2" fmla="*/ 425450 w 1464733"/>
              <a:gd name="connsiteY2" fmla="*/ 3302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25450 w 1464733"/>
              <a:gd name="connsiteY2" fmla="*/ 3302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63600 w 1464733"/>
              <a:gd name="connsiteY11" fmla="*/ 1574803 h 2061633"/>
              <a:gd name="connsiteX12" fmla="*/ 654050 w 1464733"/>
              <a:gd name="connsiteY12" fmla="*/ 1225551 h 2061633"/>
              <a:gd name="connsiteX13" fmla="*/ 330200 w 1464733"/>
              <a:gd name="connsiteY13" fmla="*/ 704850 h 2061633"/>
              <a:gd name="connsiteX14" fmla="*/ 254000 w 1464733"/>
              <a:gd name="connsiteY14" fmla="*/ 520700 h 2061633"/>
              <a:gd name="connsiteX15" fmla="*/ 133350 w 1464733"/>
              <a:gd name="connsiteY15" fmla="*/ 292100 h 2061633"/>
              <a:gd name="connsiteX16" fmla="*/ 0 w 1464733"/>
              <a:gd name="connsiteY16"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330200 w 1464733"/>
              <a:gd name="connsiteY13" fmla="*/ 704850 h 2061633"/>
              <a:gd name="connsiteX14" fmla="*/ 254000 w 1464733"/>
              <a:gd name="connsiteY14" fmla="*/ 520700 h 2061633"/>
              <a:gd name="connsiteX15" fmla="*/ 133350 w 1464733"/>
              <a:gd name="connsiteY15" fmla="*/ 292100 h 2061633"/>
              <a:gd name="connsiteX16" fmla="*/ 0 w 1464733"/>
              <a:gd name="connsiteY16"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44500 w 1464733"/>
              <a:gd name="connsiteY13" fmla="*/ 93980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514350 w 1464733"/>
              <a:gd name="connsiteY13" fmla="*/ 9207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76250 w 1464733"/>
              <a:gd name="connsiteY13" fmla="*/ 9334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76250 w 1464733"/>
              <a:gd name="connsiteY13" fmla="*/ 9334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397000"/>
              <a:gd name="connsiteY0" fmla="*/ 0 h 1912408"/>
              <a:gd name="connsiteX1" fmla="*/ 304800 w 1397000"/>
              <a:gd name="connsiteY1" fmla="*/ 222250 h 1912408"/>
              <a:gd name="connsiteX2" fmla="*/ 438150 w 1397000"/>
              <a:gd name="connsiteY2" fmla="*/ 406400 h 1912408"/>
              <a:gd name="connsiteX3" fmla="*/ 577850 w 1397000"/>
              <a:gd name="connsiteY3" fmla="*/ 609600 h 1912408"/>
              <a:gd name="connsiteX4" fmla="*/ 673100 w 1397000"/>
              <a:gd name="connsiteY4" fmla="*/ 806450 h 1912408"/>
              <a:gd name="connsiteX5" fmla="*/ 825500 w 1397000"/>
              <a:gd name="connsiteY5" fmla="*/ 1092200 h 1912408"/>
              <a:gd name="connsiteX6" fmla="*/ 1079500 w 1397000"/>
              <a:gd name="connsiteY6" fmla="*/ 1409700 h 1912408"/>
              <a:gd name="connsiteX7" fmla="*/ 1314450 w 1397000"/>
              <a:gd name="connsiteY7" fmla="*/ 1682750 h 1912408"/>
              <a:gd name="connsiteX8" fmla="*/ 1397000 w 1397000"/>
              <a:gd name="connsiteY8" fmla="*/ 1816100 h 1912408"/>
              <a:gd name="connsiteX9" fmla="*/ 1143000 w 1397000"/>
              <a:gd name="connsiteY9" fmla="*/ 1879600 h 1912408"/>
              <a:gd name="connsiteX10" fmla="*/ 889000 w 1397000"/>
              <a:gd name="connsiteY10" fmla="*/ 1619253 h 1912408"/>
              <a:gd name="connsiteX11" fmla="*/ 654050 w 1397000"/>
              <a:gd name="connsiteY11" fmla="*/ 1225551 h 1912408"/>
              <a:gd name="connsiteX12" fmla="*/ 476250 w 1397000"/>
              <a:gd name="connsiteY12" fmla="*/ 933453 h 1912408"/>
              <a:gd name="connsiteX13" fmla="*/ 330200 w 1397000"/>
              <a:gd name="connsiteY13" fmla="*/ 704850 h 1912408"/>
              <a:gd name="connsiteX14" fmla="*/ 254000 w 1397000"/>
              <a:gd name="connsiteY14" fmla="*/ 520700 h 1912408"/>
              <a:gd name="connsiteX15" fmla="*/ 133350 w 1397000"/>
              <a:gd name="connsiteY15" fmla="*/ 292100 h 1912408"/>
              <a:gd name="connsiteX16" fmla="*/ 0 w 1397000"/>
              <a:gd name="connsiteY16" fmla="*/ 0 h 1912408"/>
              <a:gd name="connsiteX0" fmla="*/ 0 w 1314450"/>
              <a:gd name="connsiteY0" fmla="*/ 0 h 1879600"/>
              <a:gd name="connsiteX1" fmla="*/ 304800 w 1314450"/>
              <a:gd name="connsiteY1" fmla="*/ 222250 h 1879600"/>
              <a:gd name="connsiteX2" fmla="*/ 438150 w 1314450"/>
              <a:gd name="connsiteY2" fmla="*/ 406400 h 1879600"/>
              <a:gd name="connsiteX3" fmla="*/ 577850 w 1314450"/>
              <a:gd name="connsiteY3" fmla="*/ 609600 h 1879600"/>
              <a:gd name="connsiteX4" fmla="*/ 673100 w 1314450"/>
              <a:gd name="connsiteY4" fmla="*/ 806450 h 1879600"/>
              <a:gd name="connsiteX5" fmla="*/ 825500 w 1314450"/>
              <a:gd name="connsiteY5" fmla="*/ 1092200 h 1879600"/>
              <a:gd name="connsiteX6" fmla="*/ 1079500 w 1314450"/>
              <a:gd name="connsiteY6" fmla="*/ 1409700 h 1879600"/>
              <a:gd name="connsiteX7" fmla="*/ 1314450 w 1314450"/>
              <a:gd name="connsiteY7" fmla="*/ 1682750 h 1879600"/>
              <a:gd name="connsiteX8" fmla="*/ 1143000 w 1314450"/>
              <a:gd name="connsiteY8" fmla="*/ 1879600 h 1879600"/>
              <a:gd name="connsiteX9" fmla="*/ 889000 w 1314450"/>
              <a:gd name="connsiteY9" fmla="*/ 1619253 h 1879600"/>
              <a:gd name="connsiteX10" fmla="*/ 654050 w 1314450"/>
              <a:gd name="connsiteY10" fmla="*/ 1225551 h 1879600"/>
              <a:gd name="connsiteX11" fmla="*/ 476250 w 1314450"/>
              <a:gd name="connsiteY11" fmla="*/ 933453 h 1879600"/>
              <a:gd name="connsiteX12" fmla="*/ 330200 w 1314450"/>
              <a:gd name="connsiteY12" fmla="*/ 704850 h 1879600"/>
              <a:gd name="connsiteX13" fmla="*/ 254000 w 1314450"/>
              <a:gd name="connsiteY13" fmla="*/ 520700 h 1879600"/>
              <a:gd name="connsiteX14" fmla="*/ 133350 w 1314450"/>
              <a:gd name="connsiteY14" fmla="*/ 292100 h 1879600"/>
              <a:gd name="connsiteX15" fmla="*/ 0 w 1314450"/>
              <a:gd name="connsiteY15" fmla="*/ 0 h 1879600"/>
              <a:gd name="connsiteX0" fmla="*/ 0 w 1143000"/>
              <a:gd name="connsiteY0" fmla="*/ 0 h 1879600"/>
              <a:gd name="connsiteX1" fmla="*/ 304800 w 1143000"/>
              <a:gd name="connsiteY1" fmla="*/ 222250 h 1879600"/>
              <a:gd name="connsiteX2" fmla="*/ 438150 w 1143000"/>
              <a:gd name="connsiteY2" fmla="*/ 406400 h 1879600"/>
              <a:gd name="connsiteX3" fmla="*/ 577850 w 1143000"/>
              <a:gd name="connsiteY3" fmla="*/ 609600 h 1879600"/>
              <a:gd name="connsiteX4" fmla="*/ 673100 w 1143000"/>
              <a:gd name="connsiteY4" fmla="*/ 806450 h 1879600"/>
              <a:gd name="connsiteX5" fmla="*/ 825500 w 1143000"/>
              <a:gd name="connsiteY5" fmla="*/ 1092200 h 1879600"/>
              <a:gd name="connsiteX6" fmla="*/ 1079500 w 1143000"/>
              <a:gd name="connsiteY6" fmla="*/ 1409700 h 1879600"/>
              <a:gd name="connsiteX7" fmla="*/ 1143000 w 1143000"/>
              <a:gd name="connsiteY7" fmla="*/ 1879600 h 1879600"/>
              <a:gd name="connsiteX8" fmla="*/ 889000 w 1143000"/>
              <a:gd name="connsiteY8" fmla="*/ 1619253 h 1879600"/>
              <a:gd name="connsiteX9" fmla="*/ 654050 w 1143000"/>
              <a:gd name="connsiteY9" fmla="*/ 1225551 h 1879600"/>
              <a:gd name="connsiteX10" fmla="*/ 476250 w 1143000"/>
              <a:gd name="connsiteY10" fmla="*/ 933453 h 1879600"/>
              <a:gd name="connsiteX11" fmla="*/ 330200 w 1143000"/>
              <a:gd name="connsiteY11" fmla="*/ 704850 h 1879600"/>
              <a:gd name="connsiteX12" fmla="*/ 254000 w 1143000"/>
              <a:gd name="connsiteY12" fmla="*/ 520700 h 1879600"/>
              <a:gd name="connsiteX13" fmla="*/ 133350 w 1143000"/>
              <a:gd name="connsiteY13" fmla="*/ 292100 h 1879600"/>
              <a:gd name="connsiteX14" fmla="*/ 0 w 1143000"/>
              <a:gd name="connsiteY14" fmla="*/ 0 h 1879600"/>
              <a:gd name="connsiteX0" fmla="*/ 0 w 1079500"/>
              <a:gd name="connsiteY0" fmla="*/ 0 h 1619253"/>
              <a:gd name="connsiteX1" fmla="*/ 304800 w 1079500"/>
              <a:gd name="connsiteY1" fmla="*/ 222250 h 1619253"/>
              <a:gd name="connsiteX2" fmla="*/ 438150 w 1079500"/>
              <a:gd name="connsiteY2" fmla="*/ 406400 h 1619253"/>
              <a:gd name="connsiteX3" fmla="*/ 577850 w 1079500"/>
              <a:gd name="connsiteY3" fmla="*/ 609600 h 1619253"/>
              <a:gd name="connsiteX4" fmla="*/ 673100 w 1079500"/>
              <a:gd name="connsiteY4" fmla="*/ 806450 h 1619253"/>
              <a:gd name="connsiteX5" fmla="*/ 825500 w 1079500"/>
              <a:gd name="connsiteY5" fmla="*/ 1092200 h 1619253"/>
              <a:gd name="connsiteX6" fmla="*/ 1079500 w 1079500"/>
              <a:gd name="connsiteY6" fmla="*/ 1409700 h 1619253"/>
              <a:gd name="connsiteX7" fmla="*/ 889000 w 1079500"/>
              <a:gd name="connsiteY7" fmla="*/ 1619253 h 1619253"/>
              <a:gd name="connsiteX8" fmla="*/ 654050 w 1079500"/>
              <a:gd name="connsiteY8" fmla="*/ 1225551 h 1619253"/>
              <a:gd name="connsiteX9" fmla="*/ 476250 w 1079500"/>
              <a:gd name="connsiteY9" fmla="*/ 933453 h 1619253"/>
              <a:gd name="connsiteX10" fmla="*/ 330200 w 1079500"/>
              <a:gd name="connsiteY10" fmla="*/ 704850 h 1619253"/>
              <a:gd name="connsiteX11" fmla="*/ 254000 w 1079500"/>
              <a:gd name="connsiteY11" fmla="*/ 520700 h 1619253"/>
              <a:gd name="connsiteX12" fmla="*/ 133350 w 1079500"/>
              <a:gd name="connsiteY12" fmla="*/ 292100 h 1619253"/>
              <a:gd name="connsiteX13" fmla="*/ 0 w 1079500"/>
              <a:gd name="connsiteY13" fmla="*/ 0 h 1619253"/>
              <a:gd name="connsiteX0" fmla="*/ 0 w 1079500"/>
              <a:gd name="connsiteY0" fmla="*/ 0 h 1409700"/>
              <a:gd name="connsiteX1" fmla="*/ 304800 w 1079500"/>
              <a:gd name="connsiteY1" fmla="*/ 222250 h 1409700"/>
              <a:gd name="connsiteX2" fmla="*/ 438150 w 1079500"/>
              <a:gd name="connsiteY2" fmla="*/ 406400 h 1409700"/>
              <a:gd name="connsiteX3" fmla="*/ 577850 w 1079500"/>
              <a:gd name="connsiteY3" fmla="*/ 609600 h 1409700"/>
              <a:gd name="connsiteX4" fmla="*/ 673100 w 1079500"/>
              <a:gd name="connsiteY4" fmla="*/ 806450 h 1409700"/>
              <a:gd name="connsiteX5" fmla="*/ 825500 w 1079500"/>
              <a:gd name="connsiteY5" fmla="*/ 1092200 h 1409700"/>
              <a:gd name="connsiteX6" fmla="*/ 1079500 w 1079500"/>
              <a:gd name="connsiteY6" fmla="*/ 1409700 h 1409700"/>
              <a:gd name="connsiteX7" fmla="*/ 654050 w 1079500"/>
              <a:gd name="connsiteY7" fmla="*/ 1225551 h 1409700"/>
              <a:gd name="connsiteX8" fmla="*/ 476250 w 1079500"/>
              <a:gd name="connsiteY8" fmla="*/ 933453 h 1409700"/>
              <a:gd name="connsiteX9" fmla="*/ 330200 w 1079500"/>
              <a:gd name="connsiteY9" fmla="*/ 704850 h 1409700"/>
              <a:gd name="connsiteX10" fmla="*/ 254000 w 1079500"/>
              <a:gd name="connsiteY10" fmla="*/ 520700 h 1409700"/>
              <a:gd name="connsiteX11" fmla="*/ 133350 w 1079500"/>
              <a:gd name="connsiteY11" fmla="*/ 292100 h 1409700"/>
              <a:gd name="connsiteX12" fmla="*/ 0 w 1079500"/>
              <a:gd name="connsiteY12" fmla="*/ 0 h 1409700"/>
              <a:gd name="connsiteX0" fmla="*/ 0 w 825500"/>
              <a:gd name="connsiteY0" fmla="*/ 0 h 1225551"/>
              <a:gd name="connsiteX1" fmla="*/ 304800 w 825500"/>
              <a:gd name="connsiteY1" fmla="*/ 222250 h 1225551"/>
              <a:gd name="connsiteX2" fmla="*/ 438150 w 825500"/>
              <a:gd name="connsiteY2" fmla="*/ 406400 h 1225551"/>
              <a:gd name="connsiteX3" fmla="*/ 577850 w 825500"/>
              <a:gd name="connsiteY3" fmla="*/ 609600 h 1225551"/>
              <a:gd name="connsiteX4" fmla="*/ 673100 w 825500"/>
              <a:gd name="connsiteY4" fmla="*/ 806450 h 1225551"/>
              <a:gd name="connsiteX5" fmla="*/ 825500 w 825500"/>
              <a:gd name="connsiteY5" fmla="*/ 1092200 h 1225551"/>
              <a:gd name="connsiteX6" fmla="*/ 654050 w 825500"/>
              <a:gd name="connsiteY6" fmla="*/ 1225551 h 1225551"/>
              <a:gd name="connsiteX7" fmla="*/ 476250 w 825500"/>
              <a:gd name="connsiteY7" fmla="*/ 933453 h 1225551"/>
              <a:gd name="connsiteX8" fmla="*/ 330200 w 825500"/>
              <a:gd name="connsiteY8" fmla="*/ 704850 h 1225551"/>
              <a:gd name="connsiteX9" fmla="*/ 254000 w 825500"/>
              <a:gd name="connsiteY9" fmla="*/ 520700 h 1225551"/>
              <a:gd name="connsiteX10" fmla="*/ 133350 w 825500"/>
              <a:gd name="connsiteY10" fmla="*/ 292100 h 1225551"/>
              <a:gd name="connsiteX11" fmla="*/ 0 w 825500"/>
              <a:gd name="connsiteY11" fmla="*/ 0 h 1225551"/>
              <a:gd name="connsiteX0" fmla="*/ 0 w 673100"/>
              <a:gd name="connsiteY0" fmla="*/ 0 h 1225551"/>
              <a:gd name="connsiteX1" fmla="*/ 304800 w 673100"/>
              <a:gd name="connsiteY1" fmla="*/ 222250 h 1225551"/>
              <a:gd name="connsiteX2" fmla="*/ 438150 w 673100"/>
              <a:gd name="connsiteY2" fmla="*/ 406400 h 1225551"/>
              <a:gd name="connsiteX3" fmla="*/ 577850 w 673100"/>
              <a:gd name="connsiteY3" fmla="*/ 609600 h 1225551"/>
              <a:gd name="connsiteX4" fmla="*/ 673100 w 673100"/>
              <a:gd name="connsiteY4" fmla="*/ 806450 h 1225551"/>
              <a:gd name="connsiteX5" fmla="*/ 654050 w 673100"/>
              <a:gd name="connsiteY5" fmla="*/ 1225551 h 1225551"/>
              <a:gd name="connsiteX6" fmla="*/ 476250 w 673100"/>
              <a:gd name="connsiteY6" fmla="*/ 933453 h 1225551"/>
              <a:gd name="connsiteX7" fmla="*/ 330200 w 673100"/>
              <a:gd name="connsiteY7" fmla="*/ 704850 h 1225551"/>
              <a:gd name="connsiteX8" fmla="*/ 254000 w 673100"/>
              <a:gd name="connsiteY8" fmla="*/ 520700 h 1225551"/>
              <a:gd name="connsiteX9" fmla="*/ 133350 w 673100"/>
              <a:gd name="connsiteY9" fmla="*/ 292100 h 1225551"/>
              <a:gd name="connsiteX10" fmla="*/ 0 w 673100"/>
              <a:gd name="connsiteY10" fmla="*/ 0 h 1225551"/>
              <a:gd name="connsiteX0" fmla="*/ 0 w 673100"/>
              <a:gd name="connsiteY0" fmla="*/ 0 h 933453"/>
              <a:gd name="connsiteX1" fmla="*/ 304800 w 673100"/>
              <a:gd name="connsiteY1" fmla="*/ 222250 h 933453"/>
              <a:gd name="connsiteX2" fmla="*/ 438150 w 673100"/>
              <a:gd name="connsiteY2" fmla="*/ 406400 h 933453"/>
              <a:gd name="connsiteX3" fmla="*/ 577850 w 673100"/>
              <a:gd name="connsiteY3" fmla="*/ 609600 h 933453"/>
              <a:gd name="connsiteX4" fmla="*/ 673100 w 673100"/>
              <a:gd name="connsiteY4" fmla="*/ 806450 h 933453"/>
              <a:gd name="connsiteX5" fmla="*/ 476250 w 673100"/>
              <a:gd name="connsiteY5" fmla="*/ 933453 h 933453"/>
              <a:gd name="connsiteX6" fmla="*/ 330200 w 673100"/>
              <a:gd name="connsiteY6" fmla="*/ 704850 h 933453"/>
              <a:gd name="connsiteX7" fmla="*/ 254000 w 673100"/>
              <a:gd name="connsiteY7" fmla="*/ 520700 h 933453"/>
              <a:gd name="connsiteX8" fmla="*/ 133350 w 673100"/>
              <a:gd name="connsiteY8" fmla="*/ 292100 h 933453"/>
              <a:gd name="connsiteX9" fmla="*/ 0 w 673100"/>
              <a:gd name="connsiteY9" fmla="*/ 0 h 933453"/>
              <a:gd name="connsiteX0" fmla="*/ 0 w 673100"/>
              <a:gd name="connsiteY0" fmla="*/ 0 h 806450"/>
              <a:gd name="connsiteX1" fmla="*/ 304800 w 673100"/>
              <a:gd name="connsiteY1" fmla="*/ 222250 h 806450"/>
              <a:gd name="connsiteX2" fmla="*/ 438150 w 673100"/>
              <a:gd name="connsiteY2" fmla="*/ 406400 h 806450"/>
              <a:gd name="connsiteX3" fmla="*/ 577850 w 673100"/>
              <a:gd name="connsiteY3" fmla="*/ 609600 h 806450"/>
              <a:gd name="connsiteX4" fmla="*/ 673100 w 673100"/>
              <a:gd name="connsiteY4" fmla="*/ 806450 h 806450"/>
              <a:gd name="connsiteX5" fmla="*/ 330200 w 673100"/>
              <a:gd name="connsiteY5" fmla="*/ 704850 h 806450"/>
              <a:gd name="connsiteX6" fmla="*/ 254000 w 673100"/>
              <a:gd name="connsiteY6" fmla="*/ 520700 h 806450"/>
              <a:gd name="connsiteX7" fmla="*/ 133350 w 673100"/>
              <a:gd name="connsiteY7" fmla="*/ 292100 h 806450"/>
              <a:gd name="connsiteX8" fmla="*/ 0 w 673100"/>
              <a:gd name="connsiteY8" fmla="*/ 0 h 806450"/>
              <a:gd name="connsiteX0" fmla="*/ 0 w 577850"/>
              <a:gd name="connsiteY0" fmla="*/ 0 h 704850"/>
              <a:gd name="connsiteX1" fmla="*/ 304800 w 577850"/>
              <a:gd name="connsiteY1" fmla="*/ 222250 h 704850"/>
              <a:gd name="connsiteX2" fmla="*/ 438150 w 577850"/>
              <a:gd name="connsiteY2" fmla="*/ 406400 h 704850"/>
              <a:gd name="connsiteX3" fmla="*/ 577850 w 577850"/>
              <a:gd name="connsiteY3" fmla="*/ 609600 h 704850"/>
              <a:gd name="connsiteX4" fmla="*/ 330200 w 577850"/>
              <a:gd name="connsiteY4" fmla="*/ 704850 h 704850"/>
              <a:gd name="connsiteX5" fmla="*/ 254000 w 577850"/>
              <a:gd name="connsiteY5" fmla="*/ 520700 h 704850"/>
              <a:gd name="connsiteX6" fmla="*/ 133350 w 577850"/>
              <a:gd name="connsiteY6" fmla="*/ 292100 h 704850"/>
              <a:gd name="connsiteX7" fmla="*/ 0 w 577850"/>
              <a:gd name="connsiteY7" fmla="*/ 0 h 704850"/>
              <a:gd name="connsiteX0" fmla="*/ 0 w 438150"/>
              <a:gd name="connsiteY0" fmla="*/ 0 h 704850"/>
              <a:gd name="connsiteX1" fmla="*/ 304800 w 438150"/>
              <a:gd name="connsiteY1" fmla="*/ 222250 h 704850"/>
              <a:gd name="connsiteX2" fmla="*/ 438150 w 438150"/>
              <a:gd name="connsiteY2" fmla="*/ 406400 h 704850"/>
              <a:gd name="connsiteX3" fmla="*/ 330200 w 438150"/>
              <a:gd name="connsiteY3" fmla="*/ 704850 h 704850"/>
              <a:gd name="connsiteX4" fmla="*/ 254000 w 438150"/>
              <a:gd name="connsiteY4" fmla="*/ 520700 h 704850"/>
              <a:gd name="connsiteX5" fmla="*/ 133350 w 438150"/>
              <a:gd name="connsiteY5" fmla="*/ 292100 h 704850"/>
              <a:gd name="connsiteX6" fmla="*/ 0 w 438150"/>
              <a:gd name="connsiteY6" fmla="*/ 0 h 704850"/>
              <a:gd name="connsiteX0" fmla="*/ 0 w 438150"/>
              <a:gd name="connsiteY0" fmla="*/ 0 h 520700"/>
              <a:gd name="connsiteX1" fmla="*/ 304800 w 438150"/>
              <a:gd name="connsiteY1" fmla="*/ 222250 h 520700"/>
              <a:gd name="connsiteX2" fmla="*/ 438150 w 438150"/>
              <a:gd name="connsiteY2" fmla="*/ 406400 h 520700"/>
              <a:gd name="connsiteX3" fmla="*/ 254000 w 438150"/>
              <a:gd name="connsiteY3" fmla="*/ 520700 h 520700"/>
              <a:gd name="connsiteX4" fmla="*/ 133350 w 438150"/>
              <a:gd name="connsiteY4" fmla="*/ 292100 h 520700"/>
              <a:gd name="connsiteX5" fmla="*/ 0 w 438150"/>
              <a:gd name="connsiteY5" fmla="*/ 0 h 520700"/>
              <a:gd name="connsiteX0" fmla="*/ 0 w 438150"/>
              <a:gd name="connsiteY0" fmla="*/ 0 h 406400"/>
              <a:gd name="connsiteX1" fmla="*/ 304800 w 438150"/>
              <a:gd name="connsiteY1" fmla="*/ 222250 h 406400"/>
              <a:gd name="connsiteX2" fmla="*/ 438150 w 438150"/>
              <a:gd name="connsiteY2" fmla="*/ 406400 h 406400"/>
              <a:gd name="connsiteX3" fmla="*/ 133350 w 438150"/>
              <a:gd name="connsiteY3" fmla="*/ 292100 h 406400"/>
              <a:gd name="connsiteX4" fmla="*/ 0 w 438150"/>
              <a:gd name="connsiteY4" fmla="*/ 0 h 406400"/>
              <a:gd name="connsiteX0" fmla="*/ 0 w 304800"/>
              <a:gd name="connsiteY0" fmla="*/ 0 h 292100"/>
              <a:gd name="connsiteX1" fmla="*/ 304800 w 304800"/>
              <a:gd name="connsiteY1" fmla="*/ 222250 h 292100"/>
              <a:gd name="connsiteX2" fmla="*/ 133350 w 304800"/>
              <a:gd name="connsiteY2" fmla="*/ 292100 h 292100"/>
              <a:gd name="connsiteX3" fmla="*/ 0 w 304800"/>
              <a:gd name="connsiteY3" fmla="*/ 0 h 292100"/>
              <a:gd name="connsiteX0" fmla="*/ 0 w 304800"/>
              <a:gd name="connsiteY0" fmla="*/ 0 h 306941"/>
              <a:gd name="connsiteX1" fmla="*/ 304800 w 304800"/>
              <a:gd name="connsiteY1" fmla="*/ 222250 h 306941"/>
              <a:gd name="connsiteX2" fmla="*/ 133350 w 304800"/>
              <a:gd name="connsiteY2" fmla="*/ 292100 h 306941"/>
              <a:gd name="connsiteX3" fmla="*/ 0 w 304800"/>
              <a:gd name="connsiteY3" fmla="*/ 0 h 306941"/>
              <a:gd name="connsiteX0" fmla="*/ 0 w 304800"/>
              <a:gd name="connsiteY0" fmla="*/ 0 h 306941"/>
              <a:gd name="connsiteX1" fmla="*/ 304800 w 304800"/>
              <a:gd name="connsiteY1" fmla="*/ 222250 h 306941"/>
              <a:gd name="connsiteX2" fmla="*/ 133350 w 304800"/>
              <a:gd name="connsiteY2" fmla="*/ 292100 h 306941"/>
              <a:gd name="connsiteX3" fmla="*/ 0 w 304800"/>
              <a:gd name="connsiteY3" fmla="*/ 0 h 306941"/>
              <a:gd name="connsiteX0" fmla="*/ 0 w 304800"/>
              <a:gd name="connsiteY0" fmla="*/ 0 h 298320"/>
              <a:gd name="connsiteX1" fmla="*/ 304800 w 304800"/>
              <a:gd name="connsiteY1" fmla="*/ 222250 h 298320"/>
              <a:gd name="connsiteX2" fmla="*/ 95250 w 304800"/>
              <a:gd name="connsiteY2" fmla="*/ 189459 h 298320"/>
              <a:gd name="connsiteX3" fmla="*/ 0 w 304800"/>
              <a:gd name="connsiteY3" fmla="*/ 0 h 298320"/>
              <a:gd name="connsiteX0" fmla="*/ 0 w 215900"/>
              <a:gd name="connsiteY0" fmla="*/ 0 h 204300"/>
              <a:gd name="connsiteX1" fmla="*/ 187325 w 215900"/>
              <a:gd name="connsiteY1" fmla="*/ 125473 h 204300"/>
              <a:gd name="connsiteX2" fmla="*/ 95250 w 215900"/>
              <a:gd name="connsiteY2" fmla="*/ 189459 h 204300"/>
              <a:gd name="connsiteX3" fmla="*/ 0 w 215900"/>
              <a:gd name="connsiteY3" fmla="*/ 0 h 204300"/>
              <a:gd name="connsiteX0" fmla="*/ 0 w 215900"/>
              <a:gd name="connsiteY0" fmla="*/ 0 h 204300"/>
              <a:gd name="connsiteX1" fmla="*/ 187325 w 215900"/>
              <a:gd name="connsiteY1" fmla="*/ 125473 h 204300"/>
              <a:gd name="connsiteX2" fmla="*/ 95250 w 215900"/>
              <a:gd name="connsiteY2" fmla="*/ 189459 h 204300"/>
              <a:gd name="connsiteX3" fmla="*/ 0 w 215900"/>
              <a:gd name="connsiteY3" fmla="*/ 0 h 204300"/>
              <a:gd name="connsiteX0" fmla="*/ 0 w 187325"/>
              <a:gd name="connsiteY0" fmla="*/ 0 h 192570"/>
              <a:gd name="connsiteX1" fmla="*/ 187325 w 187325"/>
              <a:gd name="connsiteY1" fmla="*/ 125473 h 192570"/>
              <a:gd name="connsiteX2" fmla="*/ 95250 w 187325"/>
              <a:gd name="connsiteY2" fmla="*/ 189459 h 192570"/>
              <a:gd name="connsiteX3" fmla="*/ 0 w 187325"/>
              <a:gd name="connsiteY3" fmla="*/ 0 h 192570"/>
              <a:gd name="connsiteX0" fmla="*/ 0 w 193675"/>
              <a:gd name="connsiteY0" fmla="*/ 0 h 204300"/>
              <a:gd name="connsiteX1" fmla="*/ 187325 w 193675"/>
              <a:gd name="connsiteY1" fmla="*/ 125473 h 204300"/>
              <a:gd name="connsiteX2" fmla="*/ 95250 w 193675"/>
              <a:gd name="connsiteY2" fmla="*/ 189459 h 204300"/>
              <a:gd name="connsiteX3" fmla="*/ 0 w 193675"/>
              <a:gd name="connsiteY3" fmla="*/ 0 h 204300"/>
              <a:gd name="connsiteX0" fmla="*/ 0 w 187325"/>
              <a:gd name="connsiteY0" fmla="*/ 0 h 172217"/>
              <a:gd name="connsiteX1" fmla="*/ 187325 w 187325"/>
              <a:gd name="connsiteY1" fmla="*/ 125473 h 172217"/>
              <a:gd name="connsiteX2" fmla="*/ 76200 w 187325"/>
              <a:gd name="connsiteY2" fmla="*/ 124942 h 172217"/>
              <a:gd name="connsiteX3" fmla="*/ 0 w 187325"/>
              <a:gd name="connsiteY3" fmla="*/ 0 h 172217"/>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783"/>
              <a:gd name="connsiteX1" fmla="*/ 149225 w 174625"/>
              <a:gd name="connsiteY1" fmla="*/ 93214 h 139783"/>
              <a:gd name="connsiteX2" fmla="*/ 76200 w 174625"/>
              <a:gd name="connsiteY2" fmla="*/ 124942 h 139783"/>
              <a:gd name="connsiteX3" fmla="*/ 0 w 174625"/>
              <a:gd name="connsiteY3" fmla="*/ 0 h 139783"/>
              <a:gd name="connsiteX0" fmla="*/ 0 w 158750"/>
              <a:gd name="connsiteY0" fmla="*/ 0 h 148581"/>
              <a:gd name="connsiteX1" fmla="*/ 149225 w 158750"/>
              <a:gd name="connsiteY1" fmla="*/ 93214 h 148581"/>
              <a:gd name="connsiteX2" fmla="*/ 76200 w 158750"/>
              <a:gd name="connsiteY2" fmla="*/ 124942 h 148581"/>
              <a:gd name="connsiteX3" fmla="*/ 0 w 158750"/>
              <a:gd name="connsiteY3" fmla="*/ 0 h 148581"/>
              <a:gd name="connsiteX0" fmla="*/ 0 w 180975"/>
              <a:gd name="connsiteY0" fmla="*/ 0 h 166177"/>
              <a:gd name="connsiteX1" fmla="*/ 149225 w 180975"/>
              <a:gd name="connsiteY1" fmla="*/ 93214 h 166177"/>
              <a:gd name="connsiteX2" fmla="*/ 76200 w 180975"/>
              <a:gd name="connsiteY2" fmla="*/ 124942 h 166177"/>
              <a:gd name="connsiteX3" fmla="*/ 0 w 180975"/>
              <a:gd name="connsiteY3" fmla="*/ 0 h 166177"/>
              <a:gd name="connsiteX0" fmla="*/ 0 w 180975"/>
              <a:gd name="connsiteY0" fmla="*/ 0 h 166177"/>
              <a:gd name="connsiteX1" fmla="*/ 149225 w 180975"/>
              <a:gd name="connsiteY1" fmla="*/ 93214 h 166177"/>
              <a:gd name="connsiteX2" fmla="*/ 76200 w 180975"/>
              <a:gd name="connsiteY2" fmla="*/ 124942 h 166177"/>
              <a:gd name="connsiteX3" fmla="*/ 0 w 180975"/>
              <a:gd name="connsiteY3" fmla="*/ 0 h 166177"/>
              <a:gd name="connsiteX0" fmla="*/ 0 w 556419"/>
              <a:gd name="connsiteY0" fmla="*/ 0 h 1257481"/>
              <a:gd name="connsiteX1" fmla="*/ 556419 w 556419"/>
              <a:gd name="connsiteY1" fmla="*/ 1242996 h 1257481"/>
              <a:gd name="connsiteX2" fmla="*/ 76200 w 556419"/>
              <a:gd name="connsiteY2" fmla="*/ 124942 h 1257481"/>
              <a:gd name="connsiteX3" fmla="*/ 0 w 556419"/>
              <a:gd name="connsiteY3" fmla="*/ 0 h 1257481"/>
              <a:gd name="connsiteX0" fmla="*/ 0 w 556419"/>
              <a:gd name="connsiteY0" fmla="*/ 0 h 1257481"/>
              <a:gd name="connsiteX1" fmla="*/ 556419 w 556419"/>
              <a:gd name="connsiteY1" fmla="*/ 1242996 h 1257481"/>
              <a:gd name="connsiteX2" fmla="*/ 211931 w 556419"/>
              <a:gd name="connsiteY2" fmla="*/ 77034 h 1257481"/>
              <a:gd name="connsiteX3" fmla="*/ 0 w 556419"/>
              <a:gd name="connsiteY3" fmla="*/ 0 h 1257481"/>
              <a:gd name="connsiteX0" fmla="*/ 0 w 556419"/>
              <a:gd name="connsiteY0" fmla="*/ 0 h 1257481"/>
              <a:gd name="connsiteX1" fmla="*/ 556419 w 556419"/>
              <a:gd name="connsiteY1" fmla="*/ 1242996 h 1257481"/>
              <a:gd name="connsiteX2" fmla="*/ 30956 w 556419"/>
              <a:gd name="connsiteY2" fmla="*/ 220757 h 1257481"/>
              <a:gd name="connsiteX3" fmla="*/ 0 w 556419"/>
              <a:gd name="connsiteY3" fmla="*/ 0 h 1257481"/>
              <a:gd name="connsiteX0" fmla="*/ 60325 w 616744"/>
              <a:gd name="connsiteY0" fmla="*/ 0 h 1257481"/>
              <a:gd name="connsiteX1" fmla="*/ 616744 w 616744"/>
              <a:gd name="connsiteY1" fmla="*/ 1242996 h 1257481"/>
              <a:gd name="connsiteX2" fmla="*/ 91281 w 616744"/>
              <a:gd name="connsiteY2" fmla="*/ 220757 h 1257481"/>
              <a:gd name="connsiteX3" fmla="*/ 0 w 616744"/>
              <a:gd name="connsiteY3" fmla="*/ 123796 h 1257481"/>
              <a:gd name="connsiteX4" fmla="*/ 60325 w 616744"/>
              <a:gd name="connsiteY4" fmla="*/ 0 h 1257481"/>
              <a:gd name="connsiteX0" fmla="*/ 60325 w 616744"/>
              <a:gd name="connsiteY0" fmla="*/ 0 h 1268051"/>
              <a:gd name="connsiteX1" fmla="*/ 616744 w 616744"/>
              <a:gd name="connsiteY1" fmla="*/ 1242996 h 1268051"/>
              <a:gd name="connsiteX2" fmla="*/ 407987 w 616744"/>
              <a:gd name="connsiteY2" fmla="*/ 1226816 h 1268051"/>
              <a:gd name="connsiteX3" fmla="*/ 0 w 616744"/>
              <a:gd name="connsiteY3" fmla="*/ 123796 h 1268051"/>
              <a:gd name="connsiteX4" fmla="*/ 60325 w 616744"/>
              <a:gd name="connsiteY4" fmla="*/ 0 h 1268051"/>
              <a:gd name="connsiteX0" fmla="*/ 60325 w 842963"/>
              <a:gd name="connsiteY0" fmla="*/ 0 h 1268051"/>
              <a:gd name="connsiteX1" fmla="*/ 842963 w 842963"/>
              <a:gd name="connsiteY1" fmla="*/ 1242996 h 1268051"/>
              <a:gd name="connsiteX2" fmla="*/ 407987 w 842963"/>
              <a:gd name="connsiteY2" fmla="*/ 1226816 h 1268051"/>
              <a:gd name="connsiteX3" fmla="*/ 0 w 842963"/>
              <a:gd name="connsiteY3" fmla="*/ 123796 h 1268051"/>
              <a:gd name="connsiteX4" fmla="*/ 60325 w 842963"/>
              <a:gd name="connsiteY4" fmla="*/ 0 h 1268051"/>
              <a:gd name="connsiteX0" fmla="*/ 60325 w 842963"/>
              <a:gd name="connsiteY0" fmla="*/ 0 h 1363866"/>
              <a:gd name="connsiteX1" fmla="*/ 842963 w 842963"/>
              <a:gd name="connsiteY1" fmla="*/ 1242996 h 1363866"/>
              <a:gd name="connsiteX2" fmla="*/ 724693 w 842963"/>
              <a:gd name="connsiteY2" fmla="*/ 1322631 h 1363866"/>
              <a:gd name="connsiteX3" fmla="*/ 0 w 842963"/>
              <a:gd name="connsiteY3" fmla="*/ 123796 h 1363866"/>
              <a:gd name="connsiteX4" fmla="*/ 60325 w 842963"/>
              <a:gd name="connsiteY4" fmla="*/ 0 h 1363866"/>
              <a:gd name="connsiteX0" fmla="*/ 60325 w 842963"/>
              <a:gd name="connsiteY0" fmla="*/ 0 h 1363866"/>
              <a:gd name="connsiteX1" fmla="*/ 508991 w 842963"/>
              <a:gd name="connsiteY1" fmla="*/ 666748 h 1363866"/>
              <a:gd name="connsiteX2" fmla="*/ 842963 w 842963"/>
              <a:gd name="connsiteY2" fmla="*/ 1242996 h 1363866"/>
              <a:gd name="connsiteX3" fmla="*/ 724693 w 842963"/>
              <a:gd name="connsiteY3" fmla="*/ 1322631 h 1363866"/>
              <a:gd name="connsiteX4" fmla="*/ 0 w 842963"/>
              <a:gd name="connsiteY4" fmla="*/ 123796 h 1363866"/>
              <a:gd name="connsiteX5" fmla="*/ 60325 w 842963"/>
              <a:gd name="connsiteY5"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0 w 842963"/>
              <a:gd name="connsiteY4" fmla="*/ 123796 h 1363866"/>
              <a:gd name="connsiteX5" fmla="*/ 60325 w 842963"/>
              <a:gd name="connsiteY5"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339327 w 842963"/>
              <a:gd name="connsiteY4" fmla="*/ 670740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71289 w 842963"/>
              <a:gd name="connsiteY1" fmla="*/ 630817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6733"/>
              <a:gd name="connsiteY0" fmla="*/ 0 h 1363866"/>
              <a:gd name="connsiteX1" fmla="*/ 471289 w 846733"/>
              <a:gd name="connsiteY1" fmla="*/ 630817 h 1363866"/>
              <a:gd name="connsiteX2" fmla="*/ 846733 w 846733"/>
              <a:gd name="connsiteY2" fmla="*/ 1318850 h 1363866"/>
              <a:gd name="connsiteX3" fmla="*/ 724693 w 846733"/>
              <a:gd name="connsiteY3" fmla="*/ 1322631 h 1363866"/>
              <a:gd name="connsiteX4" fmla="*/ 294084 w 846733"/>
              <a:gd name="connsiteY4" fmla="*/ 527018 h 1363866"/>
              <a:gd name="connsiteX5" fmla="*/ 0 w 846733"/>
              <a:gd name="connsiteY5" fmla="*/ 123796 h 1363866"/>
              <a:gd name="connsiteX6" fmla="*/ 60325 w 846733"/>
              <a:gd name="connsiteY6" fmla="*/ 0 h 1363866"/>
              <a:gd name="connsiteX0" fmla="*/ 60325 w 846733"/>
              <a:gd name="connsiteY0" fmla="*/ 0 h 1363866"/>
              <a:gd name="connsiteX1" fmla="*/ 471289 w 846733"/>
              <a:gd name="connsiteY1" fmla="*/ 630817 h 1363866"/>
              <a:gd name="connsiteX2" fmla="*/ 846733 w 846733"/>
              <a:gd name="connsiteY2" fmla="*/ 1318850 h 1363866"/>
              <a:gd name="connsiteX3" fmla="*/ 724693 w 846733"/>
              <a:gd name="connsiteY3" fmla="*/ 1322631 h 1363866"/>
              <a:gd name="connsiteX4" fmla="*/ 294084 w 846733"/>
              <a:gd name="connsiteY4" fmla="*/ 527018 h 1363866"/>
              <a:gd name="connsiteX5" fmla="*/ 0 w 846733"/>
              <a:gd name="connsiteY5" fmla="*/ 87865 h 1363866"/>
              <a:gd name="connsiteX6" fmla="*/ 60325 w 846733"/>
              <a:gd name="connsiteY6" fmla="*/ 0 h 136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733" h="1363866">
                <a:moveTo>
                  <a:pt x="60325" y="0"/>
                </a:moveTo>
                <a:cubicBezTo>
                  <a:pt x="145157" y="90492"/>
                  <a:pt x="363471" y="311867"/>
                  <a:pt x="471289" y="630817"/>
                </a:cubicBezTo>
                <a:cubicBezTo>
                  <a:pt x="567796" y="937791"/>
                  <a:pt x="810783" y="1209536"/>
                  <a:pt x="846733" y="1318850"/>
                </a:cubicBezTo>
                <a:cubicBezTo>
                  <a:pt x="843558" y="1333335"/>
                  <a:pt x="829468" y="1363866"/>
                  <a:pt x="724693" y="1322631"/>
                </a:cubicBezTo>
                <a:cubicBezTo>
                  <a:pt x="581157" y="1057427"/>
                  <a:pt x="388606" y="848114"/>
                  <a:pt x="294084" y="527018"/>
                </a:cubicBezTo>
                <a:cubicBezTo>
                  <a:pt x="184745" y="304781"/>
                  <a:pt x="98028" y="222272"/>
                  <a:pt x="0" y="87865"/>
                </a:cubicBezTo>
                <a:lnTo>
                  <a:pt x="60325" y="0"/>
                </a:lnTo>
                <a:close/>
              </a:path>
            </a:pathLst>
          </a:custGeom>
          <a:solidFill>
            <a:srgbClr val="BC7A2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0" name="Group 88"/>
          <p:cNvGrpSpPr/>
          <p:nvPr/>
        </p:nvGrpSpPr>
        <p:grpSpPr>
          <a:xfrm rot="-6540000">
            <a:off x="2417475" y="478278"/>
            <a:ext cx="543865" cy="471106"/>
            <a:chOff x="30549" y="2461992"/>
            <a:chExt cx="846952" cy="733646"/>
          </a:xfrm>
        </p:grpSpPr>
        <p:sp>
          <p:nvSpPr>
            <p:cNvPr id="21" name="Freeform 20"/>
            <p:cNvSpPr/>
            <p:nvPr/>
          </p:nvSpPr>
          <p:spPr>
            <a:xfrm rot="6508313">
              <a:off x="135784" y="2356757"/>
              <a:ext cx="615791" cy="826261"/>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26605 h 1663694"/>
                <a:gd name="connsiteX8" fmla="*/ 0 w 1905000"/>
                <a:gd name="connsiteY8" fmla="*/ 0 h 1663694"/>
                <a:gd name="connsiteX0" fmla="*/ 1905000 w 1918802"/>
                <a:gd name="connsiteY0" fmla="*/ 1 h 1663694"/>
                <a:gd name="connsiteX1" fmla="*/ 1905000 w 1918802"/>
                <a:gd name="connsiteY1" fmla="*/ 1346188 h 1663694"/>
                <a:gd name="connsiteX2" fmla="*/ 1812005 w 1918802"/>
                <a:gd name="connsiteY2" fmla="*/ 1570699 h 1663694"/>
                <a:gd name="connsiteX3" fmla="*/ 1587494 w 1918802"/>
                <a:gd name="connsiteY3" fmla="*/ 1663694 h 1663694"/>
                <a:gd name="connsiteX4" fmla="*/ 317506 w 1918802"/>
                <a:gd name="connsiteY4" fmla="*/ 1663694 h 1663694"/>
                <a:gd name="connsiteX5" fmla="*/ 92995 w 1918802"/>
                <a:gd name="connsiteY5" fmla="*/ 1570698 h 1663694"/>
                <a:gd name="connsiteX6" fmla="*/ 0 w 1918802"/>
                <a:gd name="connsiteY6" fmla="*/ 1346187 h 1663694"/>
                <a:gd name="connsiteX7" fmla="*/ 0 w 1918802"/>
                <a:gd name="connsiteY7" fmla="*/ 26605 h 1663694"/>
                <a:gd name="connsiteX8" fmla="*/ 1918802 w 1918802"/>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9" fmla="*/ 1912495 w 1926297"/>
                <a:gd name="connsiteY9" fmla="*/ 1 h 1663694"/>
                <a:gd name="connsiteX0" fmla="*/ 1926297 w 1926297"/>
                <a:gd name="connsiteY0" fmla="*/ 0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26297 w 2214117"/>
                <a:gd name="connsiteY0" fmla="*/ 0 h 1663694"/>
                <a:gd name="connsiteX1" fmla="*/ 1912495 w 2214117"/>
                <a:gd name="connsiteY1" fmla="*/ 1346188 h 1663694"/>
                <a:gd name="connsiteX2" fmla="*/ 1819500 w 2214117"/>
                <a:gd name="connsiteY2" fmla="*/ 1570699 h 1663694"/>
                <a:gd name="connsiteX3" fmla="*/ 1594989 w 2214117"/>
                <a:gd name="connsiteY3" fmla="*/ 1663694 h 1663694"/>
                <a:gd name="connsiteX4" fmla="*/ 325001 w 2214117"/>
                <a:gd name="connsiteY4" fmla="*/ 1663694 h 1663694"/>
                <a:gd name="connsiteX5" fmla="*/ 100490 w 2214117"/>
                <a:gd name="connsiteY5" fmla="*/ 1570698 h 1663694"/>
                <a:gd name="connsiteX6" fmla="*/ 7495 w 2214117"/>
                <a:gd name="connsiteY6" fmla="*/ 1346187 h 1663694"/>
                <a:gd name="connsiteX7" fmla="*/ 0 w 2214117"/>
                <a:gd name="connsiteY7" fmla="*/ 10641 h 1663694"/>
                <a:gd name="connsiteX8" fmla="*/ 2214117 w 2214117"/>
                <a:gd name="connsiteY8" fmla="*/ 204333 h 1663694"/>
                <a:gd name="connsiteX0" fmla="*/ 1926297 w 2214117"/>
                <a:gd name="connsiteY0" fmla="*/ 182682 h 1846376"/>
                <a:gd name="connsiteX1" fmla="*/ 1912495 w 2214117"/>
                <a:gd name="connsiteY1" fmla="*/ 1528870 h 1846376"/>
                <a:gd name="connsiteX2" fmla="*/ 1819500 w 2214117"/>
                <a:gd name="connsiteY2" fmla="*/ 1753381 h 1846376"/>
                <a:gd name="connsiteX3" fmla="*/ 1594989 w 2214117"/>
                <a:gd name="connsiteY3" fmla="*/ 1846376 h 1846376"/>
                <a:gd name="connsiteX4" fmla="*/ 325001 w 2214117"/>
                <a:gd name="connsiteY4" fmla="*/ 1846376 h 1846376"/>
                <a:gd name="connsiteX5" fmla="*/ 100490 w 2214117"/>
                <a:gd name="connsiteY5" fmla="*/ 1753380 h 1846376"/>
                <a:gd name="connsiteX6" fmla="*/ 7495 w 2214117"/>
                <a:gd name="connsiteY6" fmla="*/ 1528869 h 1846376"/>
                <a:gd name="connsiteX7" fmla="*/ 0 w 2214117"/>
                <a:gd name="connsiteY7" fmla="*/ 193323 h 1846376"/>
                <a:gd name="connsiteX8" fmla="*/ 1933791 w 2214117"/>
                <a:gd name="connsiteY8" fmla="*/ 166718 h 1846376"/>
                <a:gd name="connsiteX9" fmla="*/ 2214117 w 2214117"/>
                <a:gd name="connsiteY9" fmla="*/ 387015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10494 w 1933791"/>
                <a:gd name="connsiteY9" fmla="*/ 200776 h 1846376"/>
                <a:gd name="connsiteX0" fmla="*/ 1938290 w 1945784"/>
                <a:gd name="connsiteY0" fmla="*/ 182682 h 1846376"/>
                <a:gd name="connsiteX1" fmla="*/ 1924488 w 1945784"/>
                <a:gd name="connsiteY1" fmla="*/ 1528870 h 1846376"/>
                <a:gd name="connsiteX2" fmla="*/ 1831493 w 1945784"/>
                <a:gd name="connsiteY2" fmla="*/ 1753381 h 1846376"/>
                <a:gd name="connsiteX3" fmla="*/ 1606982 w 1945784"/>
                <a:gd name="connsiteY3" fmla="*/ 1846376 h 1846376"/>
                <a:gd name="connsiteX4" fmla="*/ 336994 w 1945784"/>
                <a:gd name="connsiteY4" fmla="*/ 1846376 h 1846376"/>
                <a:gd name="connsiteX5" fmla="*/ 112483 w 1945784"/>
                <a:gd name="connsiteY5" fmla="*/ 1753380 h 1846376"/>
                <a:gd name="connsiteX6" fmla="*/ 19488 w 1945784"/>
                <a:gd name="connsiteY6" fmla="*/ 1528869 h 1846376"/>
                <a:gd name="connsiteX7" fmla="*/ 11993 w 1945784"/>
                <a:gd name="connsiteY7" fmla="*/ 193323 h 1846376"/>
                <a:gd name="connsiteX8" fmla="*/ 1945784 w 1945784"/>
                <a:gd name="connsiteY8" fmla="*/ 166718 h 1846376"/>
                <a:gd name="connsiteX9" fmla="*/ 0 w 1945784"/>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2483 w 1938289"/>
                <a:gd name="connsiteY5" fmla="*/ 1753380 h 1846376"/>
                <a:gd name="connsiteX6" fmla="*/ 19488 w 1938289"/>
                <a:gd name="connsiteY6" fmla="*/ 1528869 h 1846376"/>
                <a:gd name="connsiteX7" fmla="*/ 11993 w 1938289"/>
                <a:gd name="connsiteY7" fmla="*/ 193323 h 1846376"/>
                <a:gd name="connsiteX8" fmla="*/ 1923297 w 1938289"/>
                <a:gd name="connsiteY8" fmla="*/ 166718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2483 w 1938289"/>
                <a:gd name="connsiteY5" fmla="*/ 1753380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9979 w 1938289"/>
                <a:gd name="connsiteY5" fmla="*/ 1779986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8289" h="1846376">
                  <a:moveTo>
                    <a:pt x="1938290" y="182682"/>
                  </a:moveTo>
                  <a:lnTo>
                    <a:pt x="1924488" y="1528870"/>
                  </a:lnTo>
                  <a:cubicBezTo>
                    <a:pt x="1924488" y="1613078"/>
                    <a:pt x="1891037" y="1693837"/>
                    <a:pt x="1831493" y="1753381"/>
                  </a:cubicBezTo>
                  <a:cubicBezTo>
                    <a:pt x="1771949" y="1812925"/>
                    <a:pt x="1691190" y="1846376"/>
                    <a:pt x="1606982" y="1846376"/>
                  </a:cubicBezTo>
                  <a:lnTo>
                    <a:pt x="336994" y="1846376"/>
                  </a:lnTo>
                  <a:cubicBezTo>
                    <a:pt x="252786" y="1846376"/>
                    <a:pt x="160558" y="1832808"/>
                    <a:pt x="101014" y="1773264"/>
                  </a:cubicBezTo>
                  <a:cubicBezTo>
                    <a:pt x="17737" y="1680078"/>
                    <a:pt x="20649" y="1650539"/>
                    <a:pt x="19488" y="1528869"/>
                  </a:cubicBezTo>
                  <a:cubicBezTo>
                    <a:pt x="16990" y="1083687"/>
                    <a:pt x="14491" y="638505"/>
                    <a:pt x="11993" y="193323"/>
                  </a:cubicBezTo>
                  <a:cubicBezTo>
                    <a:pt x="343036" y="-1"/>
                    <a:pt x="1809116" y="86547"/>
                    <a:pt x="1938286" y="182682"/>
                  </a:cubicBezTo>
                  <a:cubicBezTo>
                    <a:pt x="1799374" y="247245"/>
                    <a:pt x="648596" y="338419"/>
                    <a:pt x="0" y="195455"/>
                  </a:cubicBezTo>
                </a:path>
              </a:pathLst>
            </a:custGeom>
            <a:no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Freeform 21"/>
            <p:cNvSpPr/>
            <p:nvPr/>
          </p:nvSpPr>
          <p:spPr>
            <a:xfrm rot="15480000">
              <a:off x="645319" y="3171826"/>
              <a:ext cx="35719" cy="11906"/>
            </a:xfrm>
            <a:custGeom>
              <a:avLst/>
              <a:gdLst>
                <a:gd name="connsiteX0" fmla="*/ 0 w 35719"/>
                <a:gd name="connsiteY0" fmla="*/ 11906 h 11906"/>
                <a:gd name="connsiteX1" fmla="*/ 23813 w 35719"/>
                <a:gd name="connsiteY1" fmla="*/ 9525 h 11906"/>
                <a:gd name="connsiteX2" fmla="*/ 30956 w 35719"/>
                <a:gd name="connsiteY2" fmla="*/ 7144 h 11906"/>
                <a:gd name="connsiteX3" fmla="*/ 35719 w 35719"/>
                <a:gd name="connsiteY3" fmla="*/ 0 h 11906"/>
                <a:gd name="connsiteX4" fmla="*/ 0 w 35719"/>
                <a:gd name="connsiteY4" fmla="*/ 11906 h 11906"/>
                <a:gd name="connsiteX0" fmla="*/ 0 w 39688"/>
                <a:gd name="connsiteY0" fmla="*/ 12303 h 12303"/>
                <a:gd name="connsiteX1" fmla="*/ 23813 w 39688"/>
                <a:gd name="connsiteY1" fmla="*/ 9922 h 12303"/>
                <a:gd name="connsiteX2" fmla="*/ 35719 w 39688"/>
                <a:gd name="connsiteY2" fmla="*/ 397 h 12303"/>
                <a:gd name="connsiteX3" fmla="*/ 0 w 39688"/>
                <a:gd name="connsiteY3" fmla="*/ 12303 h 12303"/>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Lst>
              <a:ahLst/>
              <a:cxnLst>
                <a:cxn ang="0">
                  <a:pos x="connsiteX0" y="connsiteY0"/>
                </a:cxn>
                <a:cxn ang="0">
                  <a:pos x="connsiteX1" y="connsiteY1"/>
                </a:cxn>
                <a:cxn ang="0">
                  <a:pos x="connsiteX2" y="connsiteY2"/>
                </a:cxn>
              </a:cxnLst>
              <a:rect l="l" t="t" r="r" b="b"/>
              <a:pathLst>
                <a:path w="35719" h="11906">
                  <a:moveTo>
                    <a:pt x="0" y="11906"/>
                  </a:moveTo>
                  <a:cubicBezTo>
                    <a:pt x="11906" y="7937"/>
                    <a:pt x="22822" y="8627"/>
                    <a:pt x="35719" y="0"/>
                  </a:cubicBezTo>
                  <a:cubicBezTo>
                    <a:pt x="23813" y="3969"/>
                    <a:pt x="21717" y="7588"/>
                    <a:pt x="0" y="11906"/>
                  </a:cubicBezTo>
                  <a:close/>
                </a:path>
              </a:pathLst>
            </a:custGeom>
            <a:solidFill>
              <a:srgbClr val="4F81BD"/>
            </a:solid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Freeform 22"/>
            <p:cNvSpPr/>
            <p:nvPr/>
          </p:nvSpPr>
          <p:spPr>
            <a:xfrm rot="21480000">
              <a:off x="841782" y="2565454"/>
              <a:ext cx="35719" cy="11906"/>
            </a:xfrm>
            <a:custGeom>
              <a:avLst/>
              <a:gdLst>
                <a:gd name="connsiteX0" fmla="*/ 0 w 35719"/>
                <a:gd name="connsiteY0" fmla="*/ 11906 h 11906"/>
                <a:gd name="connsiteX1" fmla="*/ 23813 w 35719"/>
                <a:gd name="connsiteY1" fmla="*/ 9525 h 11906"/>
                <a:gd name="connsiteX2" fmla="*/ 30956 w 35719"/>
                <a:gd name="connsiteY2" fmla="*/ 7144 h 11906"/>
                <a:gd name="connsiteX3" fmla="*/ 35719 w 35719"/>
                <a:gd name="connsiteY3" fmla="*/ 0 h 11906"/>
                <a:gd name="connsiteX4" fmla="*/ 0 w 35719"/>
                <a:gd name="connsiteY4" fmla="*/ 11906 h 11906"/>
                <a:gd name="connsiteX0" fmla="*/ 0 w 39688"/>
                <a:gd name="connsiteY0" fmla="*/ 12303 h 12303"/>
                <a:gd name="connsiteX1" fmla="*/ 23813 w 39688"/>
                <a:gd name="connsiteY1" fmla="*/ 9922 h 12303"/>
                <a:gd name="connsiteX2" fmla="*/ 35719 w 39688"/>
                <a:gd name="connsiteY2" fmla="*/ 397 h 12303"/>
                <a:gd name="connsiteX3" fmla="*/ 0 w 39688"/>
                <a:gd name="connsiteY3" fmla="*/ 12303 h 12303"/>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Lst>
              <a:ahLst/>
              <a:cxnLst>
                <a:cxn ang="0">
                  <a:pos x="connsiteX0" y="connsiteY0"/>
                </a:cxn>
                <a:cxn ang="0">
                  <a:pos x="connsiteX1" y="connsiteY1"/>
                </a:cxn>
                <a:cxn ang="0">
                  <a:pos x="connsiteX2" y="connsiteY2"/>
                </a:cxn>
              </a:cxnLst>
              <a:rect l="l" t="t" r="r" b="b"/>
              <a:pathLst>
                <a:path w="35719" h="11906">
                  <a:moveTo>
                    <a:pt x="0" y="11906"/>
                  </a:moveTo>
                  <a:cubicBezTo>
                    <a:pt x="11906" y="7937"/>
                    <a:pt x="22822" y="8627"/>
                    <a:pt x="35719" y="0"/>
                  </a:cubicBezTo>
                  <a:cubicBezTo>
                    <a:pt x="23813" y="3969"/>
                    <a:pt x="21717" y="7588"/>
                    <a:pt x="0" y="11906"/>
                  </a:cubicBezTo>
                  <a:close/>
                </a:path>
              </a:pathLst>
            </a:custGeom>
            <a:solidFill>
              <a:srgbClr val="4F81BD"/>
            </a:solid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4" name="Freeform 23"/>
          <p:cNvSpPr/>
          <p:nvPr/>
        </p:nvSpPr>
        <p:spPr>
          <a:xfrm>
            <a:off x="4988957" y="1819116"/>
            <a:ext cx="1035714" cy="707844"/>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11339 w 1905000"/>
              <a:gd name="connsiteY6" fmla="*/ 1346187 h 1663694"/>
              <a:gd name="connsiteX7" fmla="*/ 0 w 1905000"/>
              <a:gd name="connsiteY7" fmla="*/ 0 h 1663694"/>
              <a:gd name="connsiteX0" fmla="*/ 1916339 w 1916339"/>
              <a:gd name="connsiteY0" fmla="*/ 1 h 1663694"/>
              <a:gd name="connsiteX1" fmla="*/ 1916339 w 1916339"/>
              <a:gd name="connsiteY1" fmla="*/ 1346188 h 1663694"/>
              <a:gd name="connsiteX2" fmla="*/ 1823344 w 1916339"/>
              <a:gd name="connsiteY2" fmla="*/ 1570699 h 1663694"/>
              <a:gd name="connsiteX3" fmla="*/ 1598833 w 1916339"/>
              <a:gd name="connsiteY3" fmla="*/ 1663694 h 1663694"/>
              <a:gd name="connsiteX4" fmla="*/ 328845 w 1916339"/>
              <a:gd name="connsiteY4" fmla="*/ 1663694 h 1663694"/>
              <a:gd name="connsiteX5" fmla="*/ 104334 w 1916339"/>
              <a:gd name="connsiteY5" fmla="*/ 1570698 h 1663694"/>
              <a:gd name="connsiteX6" fmla="*/ 22678 w 1916339"/>
              <a:gd name="connsiteY6" fmla="*/ 1346187 h 1663694"/>
              <a:gd name="connsiteX7" fmla="*/ 11339 w 1916339"/>
              <a:gd name="connsiteY7" fmla="*/ 0 h 1663694"/>
              <a:gd name="connsiteX0" fmla="*/ 1916339 w 1916339"/>
              <a:gd name="connsiteY0" fmla="*/ 1 h 1663694"/>
              <a:gd name="connsiteX1" fmla="*/ 1916339 w 1916339"/>
              <a:gd name="connsiteY1" fmla="*/ 1346188 h 1663694"/>
              <a:gd name="connsiteX2" fmla="*/ 1823344 w 1916339"/>
              <a:gd name="connsiteY2" fmla="*/ 1570699 h 1663694"/>
              <a:gd name="connsiteX3" fmla="*/ 1598833 w 1916339"/>
              <a:gd name="connsiteY3" fmla="*/ 1663694 h 1663694"/>
              <a:gd name="connsiteX4" fmla="*/ 328845 w 1916339"/>
              <a:gd name="connsiteY4" fmla="*/ 1663694 h 1663694"/>
              <a:gd name="connsiteX5" fmla="*/ 22678 w 1916339"/>
              <a:gd name="connsiteY5" fmla="*/ 1346187 h 1663694"/>
              <a:gd name="connsiteX6" fmla="*/ 11339 w 1916339"/>
              <a:gd name="connsiteY6" fmla="*/ 0 h 1663694"/>
              <a:gd name="connsiteX0" fmla="*/ 1916339 w 1916339"/>
              <a:gd name="connsiteY0" fmla="*/ 1 h 1663694"/>
              <a:gd name="connsiteX1" fmla="*/ 1916339 w 1916339"/>
              <a:gd name="connsiteY1" fmla="*/ 1346188 h 1663694"/>
              <a:gd name="connsiteX2" fmla="*/ 1598833 w 1916339"/>
              <a:gd name="connsiteY2" fmla="*/ 1663694 h 1663694"/>
              <a:gd name="connsiteX3" fmla="*/ 328845 w 1916339"/>
              <a:gd name="connsiteY3" fmla="*/ 1663694 h 1663694"/>
              <a:gd name="connsiteX4" fmla="*/ 22678 w 1916339"/>
              <a:gd name="connsiteY4" fmla="*/ 1346187 h 1663694"/>
              <a:gd name="connsiteX5" fmla="*/ 11339 w 1916339"/>
              <a:gd name="connsiteY5" fmla="*/ 0 h 1663694"/>
              <a:gd name="connsiteX0" fmla="*/ 1916339 w 1920119"/>
              <a:gd name="connsiteY0" fmla="*/ 1 h 1663694"/>
              <a:gd name="connsiteX1" fmla="*/ 1920119 w 1920119"/>
              <a:gd name="connsiteY1" fmla="*/ 1165139 h 1663694"/>
              <a:gd name="connsiteX2" fmla="*/ 1598833 w 1920119"/>
              <a:gd name="connsiteY2" fmla="*/ 1663694 h 1663694"/>
              <a:gd name="connsiteX3" fmla="*/ 328845 w 1920119"/>
              <a:gd name="connsiteY3" fmla="*/ 1663694 h 1663694"/>
              <a:gd name="connsiteX4" fmla="*/ 22678 w 1920119"/>
              <a:gd name="connsiteY4" fmla="*/ 1346187 h 1663694"/>
              <a:gd name="connsiteX5" fmla="*/ 11339 w 1920119"/>
              <a:gd name="connsiteY5" fmla="*/ 0 h 1663694"/>
              <a:gd name="connsiteX0" fmla="*/ 1916339 w 1920119"/>
              <a:gd name="connsiteY0" fmla="*/ 1 h 1663694"/>
              <a:gd name="connsiteX1" fmla="*/ 1920119 w 1920119"/>
              <a:gd name="connsiteY1" fmla="*/ 1165139 h 1663694"/>
              <a:gd name="connsiteX2" fmla="*/ 1598833 w 1920119"/>
              <a:gd name="connsiteY2" fmla="*/ 1663694 h 1663694"/>
              <a:gd name="connsiteX3" fmla="*/ 328845 w 1920119"/>
              <a:gd name="connsiteY3" fmla="*/ 1663694 h 1663694"/>
              <a:gd name="connsiteX4" fmla="*/ 22678 w 1920119"/>
              <a:gd name="connsiteY4" fmla="*/ 1346187 h 1663694"/>
              <a:gd name="connsiteX5" fmla="*/ 11339 w 1920119"/>
              <a:gd name="connsiteY5" fmla="*/ 0 h 1663694"/>
              <a:gd name="connsiteX0" fmla="*/ 1916339 w 1920119"/>
              <a:gd name="connsiteY0" fmla="*/ 1 h 1683267"/>
              <a:gd name="connsiteX1" fmla="*/ 1920119 w 1920119"/>
              <a:gd name="connsiteY1" fmla="*/ 1165139 h 1683267"/>
              <a:gd name="connsiteX2" fmla="*/ 1598833 w 1920119"/>
              <a:gd name="connsiteY2" fmla="*/ 1683267 h 1683267"/>
              <a:gd name="connsiteX3" fmla="*/ 328845 w 1920119"/>
              <a:gd name="connsiteY3" fmla="*/ 1663694 h 1683267"/>
              <a:gd name="connsiteX4" fmla="*/ 22678 w 1920119"/>
              <a:gd name="connsiteY4" fmla="*/ 1346187 h 1683267"/>
              <a:gd name="connsiteX5" fmla="*/ 11339 w 1920119"/>
              <a:gd name="connsiteY5" fmla="*/ 0 h 1683267"/>
              <a:gd name="connsiteX0" fmla="*/ 1916339 w 1920119"/>
              <a:gd name="connsiteY0" fmla="*/ 1 h 1693053"/>
              <a:gd name="connsiteX1" fmla="*/ 1920119 w 1920119"/>
              <a:gd name="connsiteY1" fmla="*/ 1165139 h 1693053"/>
              <a:gd name="connsiteX2" fmla="*/ 1598833 w 1920119"/>
              <a:gd name="connsiteY2" fmla="*/ 1683267 h 1693053"/>
              <a:gd name="connsiteX3" fmla="*/ 1595059 w 1920119"/>
              <a:gd name="connsiteY3" fmla="*/ 1693053 h 1693053"/>
              <a:gd name="connsiteX4" fmla="*/ 328845 w 1920119"/>
              <a:gd name="connsiteY4" fmla="*/ 1663694 h 1693053"/>
              <a:gd name="connsiteX5" fmla="*/ 22678 w 1920119"/>
              <a:gd name="connsiteY5" fmla="*/ 1346187 h 1693053"/>
              <a:gd name="connsiteX6" fmla="*/ 11339 w 1920119"/>
              <a:gd name="connsiteY6" fmla="*/ 0 h 1693053"/>
              <a:gd name="connsiteX0" fmla="*/ 1916339 w 1920119"/>
              <a:gd name="connsiteY0" fmla="*/ 1 h 1693053"/>
              <a:gd name="connsiteX1" fmla="*/ 1920119 w 1920119"/>
              <a:gd name="connsiteY1" fmla="*/ 1165139 h 1693053"/>
              <a:gd name="connsiteX2" fmla="*/ 1598833 w 1920119"/>
              <a:gd name="connsiteY2" fmla="*/ 1683267 h 1693053"/>
              <a:gd name="connsiteX3" fmla="*/ 1595059 w 1920119"/>
              <a:gd name="connsiteY3" fmla="*/ 1693053 h 1693053"/>
              <a:gd name="connsiteX4" fmla="*/ 343964 w 1920119"/>
              <a:gd name="connsiteY4" fmla="*/ 1688160 h 1693053"/>
              <a:gd name="connsiteX5" fmla="*/ 22678 w 1920119"/>
              <a:gd name="connsiteY5" fmla="*/ 1346187 h 1693053"/>
              <a:gd name="connsiteX6" fmla="*/ 11339 w 1920119"/>
              <a:gd name="connsiteY6" fmla="*/ 0 h 1693053"/>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119" h="1698854">
                <a:moveTo>
                  <a:pt x="1916339" y="1"/>
                </a:moveTo>
                <a:lnTo>
                  <a:pt x="1920119" y="1165139"/>
                </a:lnTo>
                <a:cubicBezTo>
                  <a:pt x="1897439" y="1403276"/>
                  <a:pt x="1863415" y="1630349"/>
                  <a:pt x="1598833" y="1683267"/>
                </a:cubicBezTo>
                <a:cubicBezTo>
                  <a:pt x="1597575" y="1686529"/>
                  <a:pt x="1713489" y="1660433"/>
                  <a:pt x="1595059" y="1693053"/>
                </a:cubicBezTo>
                <a:lnTo>
                  <a:pt x="343964" y="1688160"/>
                </a:lnTo>
                <a:cubicBezTo>
                  <a:pt x="232463" y="1698854"/>
                  <a:pt x="86936" y="1633256"/>
                  <a:pt x="22678" y="1346187"/>
                </a:cubicBezTo>
                <a:cubicBezTo>
                  <a:pt x="0" y="907244"/>
                  <a:pt x="15119" y="448729"/>
                  <a:pt x="11339" y="0"/>
                </a:cubicBezTo>
              </a:path>
            </a:pathLst>
          </a:custGeom>
          <a:solidFill>
            <a:srgbClr val="FFFF99">
              <a:alpha val="84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25" name="Picture 24" descr="Picture1.png"/>
          <p:cNvPicPr>
            <a:picLocks noChangeAspect="1"/>
          </p:cNvPicPr>
          <p:nvPr/>
        </p:nvPicPr>
        <p:blipFill>
          <a:blip r:embed="rId2" cstate="print"/>
          <a:stretch>
            <a:fillRect/>
          </a:stretch>
        </p:blipFill>
        <p:spPr>
          <a:xfrm rot="16260000">
            <a:off x="4468564" y="1661164"/>
            <a:ext cx="1854570" cy="285433"/>
          </a:xfrm>
          <a:prstGeom prst="rect">
            <a:avLst/>
          </a:prstGeom>
          <a:ln>
            <a:solidFill>
              <a:sysClr val="windowText" lastClr="000000"/>
            </a:solidFill>
          </a:ln>
          <a:scene3d>
            <a:camera prst="isometricRightUp"/>
            <a:lightRig rig="threePt" dir="t"/>
          </a:scene3d>
        </p:spPr>
      </p:pic>
      <p:sp>
        <p:nvSpPr>
          <p:cNvPr id="26" name="Freeform 25"/>
          <p:cNvSpPr/>
          <p:nvPr/>
        </p:nvSpPr>
        <p:spPr>
          <a:xfrm>
            <a:off x="4945980" y="1255820"/>
            <a:ext cx="1111659" cy="1271704"/>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69818 h 1663694"/>
              <a:gd name="connsiteX2" fmla="*/ 1905000 w 1905000"/>
              <a:gd name="connsiteY2" fmla="*/ 1346188 h 1663694"/>
              <a:gd name="connsiteX3" fmla="*/ 1812005 w 1905000"/>
              <a:gd name="connsiteY3" fmla="*/ 1570699 h 1663694"/>
              <a:gd name="connsiteX4" fmla="*/ 1587494 w 1905000"/>
              <a:gd name="connsiteY4" fmla="*/ 1663694 h 1663694"/>
              <a:gd name="connsiteX5" fmla="*/ 317506 w 1905000"/>
              <a:gd name="connsiteY5" fmla="*/ 1663694 h 1663694"/>
              <a:gd name="connsiteX6" fmla="*/ 92995 w 1905000"/>
              <a:gd name="connsiteY6" fmla="*/ 1570698 h 1663694"/>
              <a:gd name="connsiteX7" fmla="*/ 0 w 1905000"/>
              <a:gd name="connsiteY7" fmla="*/ 1346187 h 1663694"/>
              <a:gd name="connsiteX8" fmla="*/ 0 w 1905000"/>
              <a:gd name="connsiteY8" fmla="*/ 0 h 1663694"/>
              <a:gd name="connsiteX0" fmla="*/ 1905000 w 1905000"/>
              <a:gd name="connsiteY0" fmla="*/ 1 h 1663694"/>
              <a:gd name="connsiteX1" fmla="*/ 1905000 w 1905000"/>
              <a:gd name="connsiteY1" fmla="*/ 69818 h 1663694"/>
              <a:gd name="connsiteX2" fmla="*/ 1905000 w 1905000"/>
              <a:gd name="connsiteY2" fmla="*/ 1346188 h 1663694"/>
              <a:gd name="connsiteX3" fmla="*/ 1812005 w 1905000"/>
              <a:gd name="connsiteY3" fmla="*/ 1570699 h 1663694"/>
              <a:gd name="connsiteX4" fmla="*/ 1587494 w 1905000"/>
              <a:gd name="connsiteY4" fmla="*/ 1663694 h 1663694"/>
              <a:gd name="connsiteX5" fmla="*/ 317506 w 1905000"/>
              <a:gd name="connsiteY5" fmla="*/ 1663694 h 1663694"/>
              <a:gd name="connsiteX6" fmla="*/ 92995 w 1905000"/>
              <a:gd name="connsiteY6" fmla="*/ 1570698 h 1663694"/>
              <a:gd name="connsiteX7" fmla="*/ 0 w 1905000"/>
              <a:gd name="connsiteY7" fmla="*/ 1346187 h 1663694"/>
              <a:gd name="connsiteX8" fmla="*/ 0 w 1905000"/>
              <a:gd name="connsiteY8" fmla="*/ 81893 h 1663694"/>
              <a:gd name="connsiteX9" fmla="*/ 0 w 1905000"/>
              <a:gd name="connsiteY9" fmla="*/ 0 h 1663694"/>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38236 w 2038236"/>
              <a:gd name="connsiteY0" fmla="*/ 6039 h 1673756"/>
              <a:gd name="connsiteX1" fmla="*/ 1970201 w 2038236"/>
              <a:gd name="connsiteY1" fmla="*/ 79880 h 1673756"/>
              <a:gd name="connsiteX2" fmla="*/ 1970201 w 2038236"/>
              <a:gd name="connsiteY2" fmla="*/ 1356250 h 1673756"/>
              <a:gd name="connsiteX3" fmla="*/ 1877206 w 2038236"/>
              <a:gd name="connsiteY3" fmla="*/ 1580761 h 1673756"/>
              <a:gd name="connsiteX4" fmla="*/ 1652695 w 2038236"/>
              <a:gd name="connsiteY4" fmla="*/ 1673756 h 1673756"/>
              <a:gd name="connsiteX5" fmla="*/ 382707 w 2038236"/>
              <a:gd name="connsiteY5" fmla="*/ 1673756 h 1673756"/>
              <a:gd name="connsiteX6" fmla="*/ 158196 w 2038236"/>
              <a:gd name="connsiteY6" fmla="*/ 1580760 h 1673756"/>
              <a:gd name="connsiteX7" fmla="*/ 65201 w 2038236"/>
              <a:gd name="connsiteY7" fmla="*/ 1356249 h 1673756"/>
              <a:gd name="connsiteX8" fmla="*/ 65201 w 2038236"/>
              <a:gd name="connsiteY8" fmla="*/ 91955 h 1673756"/>
              <a:gd name="connsiteX9" fmla="*/ 0 w 2038236"/>
              <a:gd name="connsiteY9" fmla="*/ 0 h 1673756"/>
              <a:gd name="connsiteX0" fmla="*/ 2038236 w 2038236"/>
              <a:gd name="connsiteY0" fmla="*/ 6039 h 1673756"/>
              <a:gd name="connsiteX1" fmla="*/ 1970201 w 2038236"/>
              <a:gd name="connsiteY1" fmla="*/ 79880 h 1673756"/>
              <a:gd name="connsiteX2" fmla="*/ 1970201 w 2038236"/>
              <a:gd name="connsiteY2" fmla="*/ 1356250 h 1673756"/>
              <a:gd name="connsiteX3" fmla="*/ 1877206 w 2038236"/>
              <a:gd name="connsiteY3" fmla="*/ 1580761 h 1673756"/>
              <a:gd name="connsiteX4" fmla="*/ 1652695 w 2038236"/>
              <a:gd name="connsiteY4" fmla="*/ 1673756 h 1673756"/>
              <a:gd name="connsiteX5" fmla="*/ 382707 w 2038236"/>
              <a:gd name="connsiteY5" fmla="*/ 1673756 h 1673756"/>
              <a:gd name="connsiteX6" fmla="*/ 158196 w 2038236"/>
              <a:gd name="connsiteY6" fmla="*/ 1580760 h 1673756"/>
              <a:gd name="connsiteX7" fmla="*/ 65201 w 2038236"/>
              <a:gd name="connsiteY7" fmla="*/ 1356249 h 1673756"/>
              <a:gd name="connsiteX8" fmla="*/ 65201 w 2038236"/>
              <a:gd name="connsiteY8" fmla="*/ 91955 h 1673756"/>
              <a:gd name="connsiteX9" fmla="*/ 0 w 2038236"/>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8928 h 1680670"/>
              <a:gd name="connsiteX1" fmla="*/ 1970201 w 2060915"/>
              <a:gd name="connsiteY1" fmla="*/ 86794 h 1680670"/>
              <a:gd name="connsiteX2" fmla="*/ 1970201 w 2060915"/>
              <a:gd name="connsiteY2" fmla="*/ 1363164 h 1680670"/>
              <a:gd name="connsiteX3" fmla="*/ 1877206 w 2060915"/>
              <a:gd name="connsiteY3" fmla="*/ 1587675 h 1680670"/>
              <a:gd name="connsiteX4" fmla="*/ 1652695 w 2060915"/>
              <a:gd name="connsiteY4" fmla="*/ 1680670 h 1680670"/>
              <a:gd name="connsiteX5" fmla="*/ 382707 w 2060915"/>
              <a:gd name="connsiteY5" fmla="*/ 1680670 h 1680670"/>
              <a:gd name="connsiteX6" fmla="*/ 158196 w 2060915"/>
              <a:gd name="connsiteY6" fmla="*/ 1587674 h 1680670"/>
              <a:gd name="connsiteX7" fmla="*/ 65201 w 2060915"/>
              <a:gd name="connsiteY7" fmla="*/ 1363163 h 1680670"/>
              <a:gd name="connsiteX8" fmla="*/ 65201 w 2060915"/>
              <a:gd name="connsiteY8" fmla="*/ 98869 h 1680670"/>
              <a:gd name="connsiteX9" fmla="*/ 0 w 2060915"/>
              <a:gd name="connsiteY9" fmla="*/ 6914 h 1680670"/>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80875 w 2060915"/>
              <a:gd name="connsiteY6" fmla="*/ 1610948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80875 w 2060915"/>
              <a:gd name="connsiteY6" fmla="*/ 1610948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606923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606923 h 1673756"/>
              <a:gd name="connsiteX7" fmla="*/ 65201 w 2060915"/>
              <a:gd name="connsiteY7" fmla="*/ 1356249 h 1673756"/>
              <a:gd name="connsiteX8" fmla="*/ 65201 w 2060915"/>
              <a:gd name="connsiteY8" fmla="*/ 91955 h 1673756"/>
              <a:gd name="connsiteX9" fmla="*/ 0 w 2060915"/>
              <a:gd name="connsiteY9" fmla="*/ 0 h 167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15" h="1673756">
                <a:moveTo>
                  <a:pt x="2060915" y="2014"/>
                </a:moveTo>
                <a:cubicBezTo>
                  <a:pt x="1979652" y="17238"/>
                  <a:pt x="1972092" y="48559"/>
                  <a:pt x="1970201" y="79880"/>
                </a:cubicBezTo>
                <a:lnTo>
                  <a:pt x="1970201" y="1356250"/>
                </a:lnTo>
                <a:cubicBezTo>
                  <a:pt x="1970201" y="1440458"/>
                  <a:pt x="1936750" y="1521217"/>
                  <a:pt x="1877206" y="1580761"/>
                </a:cubicBezTo>
                <a:cubicBezTo>
                  <a:pt x="1817662" y="1640305"/>
                  <a:pt x="1736903" y="1673756"/>
                  <a:pt x="1652695" y="1673756"/>
                </a:cubicBezTo>
                <a:lnTo>
                  <a:pt x="382707" y="1673756"/>
                </a:lnTo>
                <a:cubicBezTo>
                  <a:pt x="298499" y="1673756"/>
                  <a:pt x="195062" y="1642317"/>
                  <a:pt x="158196" y="1606923"/>
                </a:cubicBezTo>
                <a:cubicBezTo>
                  <a:pt x="98652" y="1547379"/>
                  <a:pt x="66526" y="1517844"/>
                  <a:pt x="65201" y="1356249"/>
                </a:cubicBezTo>
                <a:lnTo>
                  <a:pt x="65201" y="91955"/>
                </a:lnTo>
                <a:cubicBezTo>
                  <a:pt x="66145" y="63315"/>
                  <a:pt x="69927" y="14552"/>
                  <a:pt x="0" y="0"/>
                </a:cubicBezTo>
              </a:path>
            </a:pathLst>
          </a:custGeom>
          <a:noFill/>
          <a:ln w="25400" cap="flat" cmpd="sng" algn="ctr">
            <a:solidFill>
              <a:srgbClr val="1F497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7" name="Freeform 26"/>
          <p:cNvSpPr/>
          <p:nvPr/>
        </p:nvSpPr>
        <p:spPr>
          <a:xfrm>
            <a:off x="4529653" y="410119"/>
            <a:ext cx="387667" cy="480010"/>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8871 h 1672564"/>
              <a:gd name="connsiteX1" fmla="*/ 1905000 w 1905000"/>
              <a:gd name="connsiteY1" fmla="*/ 1355058 h 1672564"/>
              <a:gd name="connsiteX2" fmla="*/ 1812005 w 1905000"/>
              <a:gd name="connsiteY2" fmla="*/ 1579569 h 1672564"/>
              <a:gd name="connsiteX3" fmla="*/ 1587494 w 1905000"/>
              <a:gd name="connsiteY3" fmla="*/ 1672564 h 1672564"/>
              <a:gd name="connsiteX4" fmla="*/ 317506 w 1905000"/>
              <a:gd name="connsiteY4" fmla="*/ 1672564 h 1672564"/>
              <a:gd name="connsiteX5" fmla="*/ 92995 w 1905000"/>
              <a:gd name="connsiteY5" fmla="*/ 1579568 h 1672564"/>
              <a:gd name="connsiteX6" fmla="*/ 0 w 1905000"/>
              <a:gd name="connsiteY6" fmla="*/ 1355057 h 1672564"/>
              <a:gd name="connsiteX7" fmla="*/ 21325 w 1905000"/>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1154 w 1893159"/>
              <a:gd name="connsiteY5" fmla="*/ 1579568 h 1672564"/>
              <a:gd name="connsiteX6" fmla="*/ 0 w 1893159"/>
              <a:gd name="connsiteY6" fmla="*/ 1340288 h 1672564"/>
              <a:gd name="connsiteX7" fmla="*/ 9484 w 1893159"/>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8276 w 1893159"/>
              <a:gd name="connsiteY5" fmla="*/ 1606121 h 1672564"/>
              <a:gd name="connsiteX6" fmla="*/ 0 w 1893159"/>
              <a:gd name="connsiteY6" fmla="*/ 1340288 h 1672564"/>
              <a:gd name="connsiteX7" fmla="*/ 9484 w 1893159"/>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8276 w 1893159"/>
              <a:gd name="connsiteY5" fmla="*/ 1606121 h 1672564"/>
              <a:gd name="connsiteX6" fmla="*/ 0 w 1893159"/>
              <a:gd name="connsiteY6" fmla="*/ 1340288 h 1672564"/>
              <a:gd name="connsiteX7" fmla="*/ 9484 w 1893159"/>
              <a:gd name="connsiteY7" fmla="*/ 0 h 1672564"/>
              <a:gd name="connsiteX0" fmla="*/ 1908180 w 1908180"/>
              <a:gd name="connsiteY0" fmla="*/ 29511 h 1693204"/>
              <a:gd name="connsiteX1" fmla="*/ 1908180 w 1908180"/>
              <a:gd name="connsiteY1" fmla="*/ 1375698 h 1693204"/>
              <a:gd name="connsiteX2" fmla="*/ 1815185 w 1908180"/>
              <a:gd name="connsiteY2" fmla="*/ 1600209 h 1693204"/>
              <a:gd name="connsiteX3" fmla="*/ 1590674 w 1908180"/>
              <a:gd name="connsiteY3" fmla="*/ 1693204 h 1693204"/>
              <a:gd name="connsiteX4" fmla="*/ 320686 w 1908180"/>
              <a:gd name="connsiteY4" fmla="*/ 1693204 h 1693204"/>
              <a:gd name="connsiteX5" fmla="*/ 103297 w 1908180"/>
              <a:gd name="connsiteY5" fmla="*/ 1626761 h 1693204"/>
              <a:gd name="connsiteX6" fmla="*/ 15021 w 1908180"/>
              <a:gd name="connsiteY6" fmla="*/ 1360928 h 1693204"/>
              <a:gd name="connsiteX7" fmla="*/ 3161 w 1908180"/>
              <a:gd name="connsiteY7" fmla="*/ 0 h 1693204"/>
              <a:gd name="connsiteX0" fmla="*/ 1908180 w 1908180"/>
              <a:gd name="connsiteY0" fmla="*/ 29511 h 1693204"/>
              <a:gd name="connsiteX1" fmla="*/ 1872637 w 1908180"/>
              <a:gd name="connsiteY1" fmla="*/ 1390484 h 1693204"/>
              <a:gd name="connsiteX2" fmla="*/ 1815185 w 1908180"/>
              <a:gd name="connsiteY2" fmla="*/ 1600209 h 1693204"/>
              <a:gd name="connsiteX3" fmla="*/ 1590674 w 1908180"/>
              <a:gd name="connsiteY3" fmla="*/ 1693204 h 1693204"/>
              <a:gd name="connsiteX4" fmla="*/ 320686 w 1908180"/>
              <a:gd name="connsiteY4" fmla="*/ 1693204 h 1693204"/>
              <a:gd name="connsiteX5" fmla="*/ 103297 w 1908180"/>
              <a:gd name="connsiteY5" fmla="*/ 1626761 h 1693204"/>
              <a:gd name="connsiteX6" fmla="*/ 15021 w 1908180"/>
              <a:gd name="connsiteY6" fmla="*/ 1360928 h 1693204"/>
              <a:gd name="connsiteX7" fmla="*/ 3161 w 1908180"/>
              <a:gd name="connsiteY7" fmla="*/ 0 h 1693204"/>
              <a:gd name="connsiteX0" fmla="*/ 1908180 w 1915278"/>
              <a:gd name="connsiteY0" fmla="*/ 29511 h 1693204"/>
              <a:gd name="connsiteX1" fmla="*/ 1872637 w 1915278"/>
              <a:gd name="connsiteY1" fmla="*/ 1390484 h 1693204"/>
              <a:gd name="connsiteX2" fmla="*/ 1815185 w 1915278"/>
              <a:gd name="connsiteY2" fmla="*/ 1600209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693204"/>
              <a:gd name="connsiteX1" fmla="*/ 1872637 w 1915278"/>
              <a:gd name="connsiteY1" fmla="*/ 1390484 h 1693204"/>
              <a:gd name="connsiteX2" fmla="*/ 1791469 w 1915278"/>
              <a:gd name="connsiteY2" fmla="*/ 1570717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693204"/>
              <a:gd name="connsiteX1" fmla="*/ 1872637 w 1915278"/>
              <a:gd name="connsiteY1" fmla="*/ 1390484 h 1693204"/>
              <a:gd name="connsiteX2" fmla="*/ 1791469 w 1915278"/>
              <a:gd name="connsiteY2" fmla="*/ 1570717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713863"/>
              <a:gd name="connsiteX1" fmla="*/ 1872637 w 1915278"/>
              <a:gd name="connsiteY1" fmla="*/ 1390484 h 1713863"/>
              <a:gd name="connsiteX2" fmla="*/ 1791469 w 1915278"/>
              <a:gd name="connsiteY2" fmla="*/ 1570717 h 1713863"/>
              <a:gd name="connsiteX3" fmla="*/ 1590674 w 1915278"/>
              <a:gd name="connsiteY3" fmla="*/ 1693204 h 1713863"/>
              <a:gd name="connsiteX4" fmla="*/ 318324 w 1915278"/>
              <a:gd name="connsiteY4" fmla="*/ 1713863 h 1713863"/>
              <a:gd name="connsiteX5" fmla="*/ 103297 w 1915278"/>
              <a:gd name="connsiteY5" fmla="*/ 1626761 h 1713863"/>
              <a:gd name="connsiteX6" fmla="*/ 15021 w 1915278"/>
              <a:gd name="connsiteY6" fmla="*/ 1360928 h 1713863"/>
              <a:gd name="connsiteX7" fmla="*/ 3161 w 1915278"/>
              <a:gd name="connsiteY7" fmla="*/ 0 h 1713863"/>
              <a:gd name="connsiteX0" fmla="*/ 1908180 w 1915278"/>
              <a:gd name="connsiteY0" fmla="*/ 29511 h 1722721"/>
              <a:gd name="connsiteX1" fmla="*/ 1872637 w 1915278"/>
              <a:gd name="connsiteY1" fmla="*/ 1390484 h 1722721"/>
              <a:gd name="connsiteX2" fmla="*/ 1791469 w 1915278"/>
              <a:gd name="connsiteY2" fmla="*/ 1570717 h 1722721"/>
              <a:gd name="connsiteX3" fmla="*/ 1590690 w 1915278"/>
              <a:gd name="connsiteY3" fmla="*/ 1722721 h 1722721"/>
              <a:gd name="connsiteX4" fmla="*/ 318324 w 1915278"/>
              <a:gd name="connsiteY4" fmla="*/ 1713863 h 1722721"/>
              <a:gd name="connsiteX5" fmla="*/ 103297 w 1915278"/>
              <a:gd name="connsiteY5" fmla="*/ 1626761 h 1722721"/>
              <a:gd name="connsiteX6" fmla="*/ 15021 w 1915278"/>
              <a:gd name="connsiteY6" fmla="*/ 1360928 h 1722721"/>
              <a:gd name="connsiteX7" fmla="*/ 3161 w 1915278"/>
              <a:gd name="connsiteY7" fmla="*/ 0 h 1722721"/>
              <a:gd name="connsiteX0" fmla="*/ 1908180 w 1915278"/>
              <a:gd name="connsiteY0" fmla="*/ 29511 h 1740421"/>
              <a:gd name="connsiteX1" fmla="*/ 1872637 w 1915278"/>
              <a:gd name="connsiteY1" fmla="*/ 1390484 h 1740421"/>
              <a:gd name="connsiteX2" fmla="*/ 1791469 w 1915278"/>
              <a:gd name="connsiteY2" fmla="*/ 1570717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1469 w 1915278"/>
              <a:gd name="connsiteY2" fmla="*/ 1570717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6218 w 1915278"/>
              <a:gd name="connsiteY2" fmla="*/ 1588420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6218 w 1915278"/>
              <a:gd name="connsiteY2" fmla="*/ 1588420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898101 w 1915278"/>
              <a:gd name="connsiteY0" fmla="*/ 0 h 2867862"/>
              <a:gd name="connsiteX1" fmla="*/ 1872637 w 1915278"/>
              <a:gd name="connsiteY1" fmla="*/ 2517925 h 2867862"/>
              <a:gd name="connsiteX2" fmla="*/ 1796218 w 1915278"/>
              <a:gd name="connsiteY2" fmla="*/ 2715861 h 2867862"/>
              <a:gd name="connsiteX3" fmla="*/ 1590690 w 1915278"/>
              <a:gd name="connsiteY3" fmla="*/ 2850162 h 2867862"/>
              <a:gd name="connsiteX4" fmla="*/ 325447 w 1915278"/>
              <a:gd name="connsiteY4" fmla="*/ 2867862 h 2867862"/>
              <a:gd name="connsiteX5" fmla="*/ 103297 w 1915278"/>
              <a:gd name="connsiteY5" fmla="*/ 2754202 h 2867862"/>
              <a:gd name="connsiteX6" fmla="*/ 15021 w 1915278"/>
              <a:gd name="connsiteY6" fmla="*/ 2488369 h 2867862"/>
              <a:gd name="connsiteX7" fmla="*/ 3161 w 1915278"/>
              <a:gd name="connsiteY7" fmla="*/ 1127441 h 2867862"/>
              <a:gd name="connsiteX0" fmla="*/ 1883080 w 1900257"/>
              <a:gd name="connsiteY0" fmla="*/ 0 h 2867862"/>
              <a:gd name="connsiteX1" fmla="*/ 1857616 w 1900257"/>
              <a:gd name="connsiteY1" fmla="*/ 2517925 h 2867862"/>
              <a:gd name="connsiteX2" fmla="*/ 1781197 w 1900257"/>
              <a:gd name="connsiteY2" fmla="*/ 2715861 h 2867862"/>
              <a:gd name="connsiteX3" fmla="*/ 1575669 w 1900257"/>
              <a:gd name="connsiteY3" fmla="*/ 2850162 h 2867862"/>
              <a:gd name="connsiteX4" fmla="*/ 310426 w 1900257"/>
              <a:gd name="connsiteY4" fmla="*/ 2867862 h 2867862"/>
              <a:gd name="connsiteX5" fmla="*/ 88276 w 1900257"/>
              <a:gd name="connsiteY5" fmla="*/ 2754202 h 2867862"/>
              <a:gd name="connsiteX6" fmla="*/ 0 w 1900257"/>
              <a:gd name="connsiteY6" fmla="*/ 2488369 h 2867862"/>
              <a:gd name="connsiteX7" fmla="*/ 5225 w 1900257"/>
              <a:gd name="connsiteY7" fmla="*/ 2074833 h 2867862"/>
              <a:gd name="connsiteX0" fmla="*/ 1890163 w 1900257"/>
              <a:gd name="connsiteY0" fmla="*/ 0 h 2929844"/>
              <a:gd name="connsiteX1" fmla="*/ 1857616 w 1900257"/>
              <a:gd name="connsiteY1" fmla="*/ 2579907 h 2929844"/>
              <a:gd name="connsiteX2" fmla="*/ 1781197 w 1900257"/>
              <a:gd name="connsiteY2" fmla="*/ 2777843 h 2929844"/>
              <a:gd name="connsiteX3" fmla="*/ 1575669 w 1900257"/>
              <a:gd name="connsiteY3" fmla="*/ 2912144 h 2929844"/>
              <a:gd name="connsiteX4" fmla="*/ 310426 w 1900257"/>
              <a:gd name="connsiteY4" fmla="*/ 2929844 h 2929844"/>
              <a:gd name="connsiteX5" fmla="*/ 88276 w 1900257"/>
              <a:gd name="connsiteY5" fmla="*/ 2816184 h 2929844"/>
              <a:gd name="connsiteX6" fmla="*/ 0 w 1900257"/>
              <a:gd name="connsiteY6" fmla="*/ 2550351 h 2929844"/>
              <a:gd name="connsiteX7" fmla="*/ 5225 w 1900257"/>
              <a:gd name="connsiteY7" fmla="*/ 2136815 h 29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57" h="2929844">
                <a:moveTo>
                  <a:pt x="1890163" y="0"/>
                </a:moveTo>
                <a:cubicBezTo>
                  <a:pt x="1878315" y="453658"/>
                  <a:pt x="1900257" y="2093757"/>
                  <a:pt x="1857616" y="2579907"/>
                </a:cubicBezTo>
                <a:cubicBezTo>
                  <a:pt x="1848132" y="2658221"/>
                  <a:pt x="1832913" y="2686065"/>
                  <a:pt x="1781197" y="2777843"/>
                </a:cubicBezTo>
                <a:cubicBezTo>
                  <a:pt x="1741325" y="2854852"/>
                  <a:pt x="1659877" y="2912144"/>
                  <a:pt x="1575669" y="2912144"/>
                </a:cubicBezTo>
                <a:lnTo>
                  <a:pt x="310426" y="2929844"/>
                </a:lnTo>
                <a:cubicBezTo>
                  <a:pt x="226218" y="2929844"/>
                  <a:pt x="139220" y="2871563"/>
                  <a:pt x="88276" y="2816184"/>
                </a:cubicBezTo>
                <a:cubicBezTo>
                  <a:pt x="11224" y="2692945"/>
                  <a:pt x="0" y="2634559"/>
                  <a:pt x="0" y="2550351"/>
                </a:cubicBezTo>
                <a:cubicBezTo>
                  <a:pt x="3161" y="2103588"/>
                  <a:pt x="2064" y="2583578"/>
                  <a:pt x="5225" y="2136815"/>
                </a:cubicBezTo>
              </a:path>
            </a:pathLst>
          </a:custGeom>
          <a:solidFill>
            <a:srgbClr val="FFFF99">
              <a:alpha val="84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8" name="Freeform 27"/>
          <p:cNvSpPr/>
          <p:nvPr/>
        </p:nvSpPr>
        <p:spPr>
          <a:xfrm>
            <a:off x="4803603" y="829790"/>
            <a:ext cx="915746" cy="1393012"/>
          </a:xfrm>
          <a:custGeom>
            <a:avLst/>
            <a:gdLst>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162050 w 1581150"/>
              <a:gd name="connsiteY9" fmla="*/ 1924050 h 1968500"/>
              <a:gd name="connsiteX10" fmla="*/ 1085850 w 1581150"/>
              <a:gd name="connsiteY10" fmla="*/ 1866900 h 1968500"/>
              <a:gd name="connsiteX11" fmla="*/ 1041400 w 1581150"/>
              <a:gd name="connsiteY11" fmla="*/ 1790700 h 1968500"/>
              <a:gd name="connsiteX12" fmla="*/ 806450 w 1581150"/>
              <a:gd name="connsiteY12" fmla="*/ 1384300 h 1968500"/>
              <a:gd name="connsiteX13" fmla="*/ 539750 w 1581150"/>
              <a:gd name="connsiteY13" fmla="*/ 933450 h 1968500"/>
              <a:gd name="connsiteX14" fmla="*/ 273050 w 1581150"/>
              <a:gd name="connsiteY14" fmla="*/ 469900 h 1968500"/>
              <a:gd name="connsiteX15" fmla="*/ 50800 w 1581150"/>
              <a:gd name="connsiteY15" fmla="*/ 101600 h 1968500"/>
              <a:gd name="connsiteX16" fmla="*/ 0 w 1581150"/>
              <a:gd name="connsiteY16"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162050 w 1581150"/>
              <a:gd name="connsiteY9" fmla="*/ 1924050 h 1968500"/>
              <a:gd name="connsiteX10" fmla="*/ 1041400 w 1581150"/>
              <a:gd name="connsiteY10" fmla="*/ 1790700 h 1968500"/>
              <a:gd name="connsiteX11" fmla="*/ 806450 w 1581150"/>
              <a:gd name="connsiteY11" fmla="*/ 1384300 h 1968500"/>
              <a:gd name="connsiteX12" fmla="*/ 539750 w 1581150"/>
              <a:gd name="connsiteY12" fmla="*/ 933450 h 1968500"/>
              <a:gd name="connsiteX13" fmla="*/ 273050 w 1581150"/>
              <a:gd name="connsiteY13" fmla="*/ 469900 h 1968500"/>
              <a:gd name="connsiteX14" fmla="*/ 50800 w 1581150"/>
              <a:gd name="connsiteY14" fmla="*/ 101600 h 1968500"/>
              <a:gd name="connsiteX15" fmla="*/ 0 w 1581150"/>
              <a:gd name="connsiteY15"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041400 w 1581150"/>
              <a:gd name="connsiteY9" fmla="*/ 1790700 h 1968500"/>
              <a:gd name="connsiteX10" fmla="*/ 806450 w 1581150"/>
              <a:gd name="connsiteY10" fmla="*/ 1384300 h 1968500"/>
              <a:gd name="connsiteX11" fmla="*/ 539750 w 1581150"/>
              <a:gd name="connsiteY11" fmla="*/ 933450 h 1968500"/>
              <a:gd name="connsiteX12" fmla="*/ 273050 w 1581150"/>
              <a:gd name="connsiteY12" fmla="*/ 469900 h 1968500"/>
              <a:gd name="connsiteX13" fmla="*/ 50800 w 1581150"/>
              <a:gd name="connsiteY13" fmla="*/ 101600 h 1968500"/>
              <a:gd name="connsiteX14" fmla="*/ 0 w 1581150"/>
              <a:gd name="connsiteY14"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806450 w 1581150"/>
              <a:gd name="connsiteY9" fmla="*/ 1384300 h 1968500"/>
              <a:gd name="connsiteX10" fmla="*/ 539750 w 1581150"/>
              <a:gd name="connsiteY10" fmla="*/ 933450 h 1968500"/>
              <a:gd name="connsiteX11" fmla="*/ 273050 w 1581150"/>
              <a:gd name="connsiteY11" fmla="*/ 469900 h 1968500"/>
              <a:gd name="connsiteX12" fmla="*/ 50800 w 1581150"/>
              <a:gd name="connsiteY12" fmla="*/ 101600 h 1968500"/>
              <a:gd name="connsiteX13" fmla="*/ 0 w 1581150"/>
              <a:gd name="connsiteY13"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539750 w 1581150"/>
              <a:gd name="connsiteY9" fmla="*/ 933450 h 1968500"/>
              <a:gd name="connsiteX10" fmla="*/ 273050 w 1581150"/>
              <a:gd name="connsiteY10" fmla="*/ 469900 h 1968500"/>
              <a:gd name="connsiteX11" fmla="*/ 50800 w 1581150"/>
              <a:gd name="connsiteY11" fmla="*/ 101600 h 1968500"/>
              <a:gd name="connsiteX12" fmla="*/ 0 w 1581150"/>
              <a:gd name="connsiteY12"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273050 w 1581150"/>
              <a:gd name="connsiteY9" fmla="*/ 469900 h 1968500"/>
              <a:gd name="connsiteX10" fmla="*/ 50800 w 1581150"/>
              <a:gd name="connsiteY10" fmla="*/ 101600 h 1968500"/>
              <a:gd name="connsiteX11" fmla="*/ 0 w 1581150"/>
              <a:gd name="connsiteY11"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50800 w 1581150"/>
              <a:gd name="connsiteY9" fmla="*/ 101600 h 1968500"/>
              <a:gd name="connsiteX10" fmla="*/ 0 w 1581150"/>
              <a:gd name="connsiteY10"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01600 w 1581150"/>
              <a:gd name="connsiteY9" fmla="*/ 101600 h 1968500"/>
              <a:gd name="connsiteX10" fmla="*/ 0 w 1581150"/>
              <a:gd name="connsiteY10"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0 w 1581150"/>
              <a:gd name="connsiteY9"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0 w 1581150"/>
              <a:gd name="connsiteY8" fmla="*/ 0 h 1968500"/>
              <a:gd name="connsiteX0" fmla="*/ 0 w 1581150"/>
              <a:gd name="connsiteY0" fmla="*/ 0 h 1950772"/>
              <a:gd name="connsiteX1" fmla="*/ 368300 w 1581150"/>
              <a:gd name="connsiteY1" fmla="*/ 0 h 1950772"/>
              <a:gd name="connsiteX2" fmla="*/ 1536700 w 1581150"/>
              <a:gd name="connsiteY2" fmla="*/ 1657350 h 1950772"/>
              <a:gd name="connsiteX3" fmla="*/ 1574800 w 1581150"/>
              <a:gd name="connsiteY3" fmla="*/ 1739900 h 1950772"/>
              <a:gd name="connsiteX4" fmla="*/ 1581150 w 1581150"/>
              <a:gd name="connsiteY4" fmla="*/ 1816100 h 1950772"/>
              <a:gd name="connsiteX5" fmla="*/ 1543050 w 1581150"/>
              <a:gd name="connsiteY5" fmla="*/ 1898650 h 1950772"/>
              <a:gd name="connsiteX6" fmla="*/ 1473200 w 1581150"/>
              <a:gd name="connsiteY6" fmla="*/ 1949450 h 1950772"/>
              <a:gd name="connsiteX7" fmla="*/ 1181100 w 1581150"/>
              <a:gd name="connsiteY7" fmla="*/ 1746250 h 1950772"/>
              <a:gd name="connsiteX8" fmla="*/ 0 w 1581150"/>
              <a:gd name="connsiteY8" fmla="*/ 0 h 1950772"/>
              <a:gd name="connsiteX0" fmla="*/ 0 w 1581150"/>
              <a:gd name="connsiteY0" fmla="*/ 0 h 1950772"/>
              <a:gd name="connsiteX1" fmla="*/ 368300 w 1581150"/>
              <a:gd name="connsiteY1" fmla="*/ 0 h 1950772"/>
              <a:gd name="connsiteX2" fmla="*/ 1536700 w 1581150"/>
              <a:gd name="connsiteY2" fmla="*/ 1657350 h 1950772"/>
              <a:gd name="connsiteX3" fmla="*/ 1574800 w 1581150"/>
              <a:gd name="connsiteY3" fmla="*/ 1739900 h 1950772"/>
              <a:gd name="connsiteX4" fmla="*/ 1581150 w 1581150"/>
              <a:gd name="connsiteY4" fmla="*/ 1816100 h 1950772"/>
              <a:gd name="connsiteX5" fmla="*/ 1543050 w 1581150"/>
              <a:gd name="connsiteY5" fmla="*/ 1898650 h 1950772"/>
              <a:gd name="connsiteX6" fmla="*/ 1473200 w 1581150"/>
              <a:gd name="connsiteY6" fmla="*/ 1949450 h 1950772"/>
              <a:gd name="connsiteX7" fmla="*/ 1181100 w 1581150"/>
              <a:gd name="connsiteY7" fmla="*/ 1746250 h 1950772"/>
              <a:gd name="connsiteX8" fmla="*/ 0 w 1581150"/>
              <a:gd name="connsiteY8" fmla="*/ 0 h 1950772"/>
              <a:gd name="connsiteX0" fmla="*/ 0 w 1581150"/>
              <a:gd name="connsiteY0" fmla="*/ 0 h 1949450"/>
              <a:gd name="connsiteX1" fmla="*/ 368300 w 1581150"/>
              <a:gd name="connsiteY1" fmla="*/ 0 h 1949450"/>
              <a:gd name="connsiteX2" fmla="*/ 1536700 w 1581150"/>
              <a:gd name="connsiteY2" fmla="*/ 1657350 h 1949450"/>
              <a:gd name="connsiteX3" fmla="*/ 1574800 w 1581150"/>
              <a:gd name="connsiteY3" fmla="*/ 1739900 h 1949450"/>
              <a:gd name="connsiteX4" fmla="*/ 1581150 w 1581150"/>
              <a:gd name="connsiteY4" fmla="*/ 1816100 h 1949450"/>
              <a:gd name="connsiteX5" fmla="*/ 1473200 w 1581150"/>
              <a:gd name="connsiteY5" fmla="*/ 1949450 h 1949450"/>
              <a:gd name="connsiteX6" fmla="*/ 1181100 w 1581150"/>
              <a:gd name="connsiteY6" fmla="*/ 1746250 h 1949450"/>
              <a:gd name="connsiteX7" fmla="*/ 0 w 1581150"/>
              <a:gd name="connsiteY7" fmla="*/ 0 h 1949450"/>
              <a:gd name="connsiteX0" fmla="*/ 0 w 1574800"/>
              <a:gd name="connsiteY0" fmla="*/ 0 h 1949450"/>
              <a:gd name="connsiteX1" fmla="*/ 368300 w 1574800"/>
              <a:gd name="connsiteY1" fmla="*/ 0 h 1949450"/>
              <a:gd name="connsiteX2" fmla="*/ 1536700 w 1574800"/>
              <a:gd name="connsiteY2" fmla="*/ 1657350 h 1949450"/>
              <a:gd name="connsiteX3" fmla="*/ 1574800 w 1574800"/>
              <a:gd name="connsiteY3" fmla="*/ 1739900 h 1949450"/>
              <a:gd name="connsiteX4" fmla="*/ 1473200 w 1574800"/>
              <a:gd name="connsiteY4" fmla="*/ 1949450 h 1949450"/>
              <a:gd name="connsiteX5" fmla="*/ 1181100 w 1574800"/>
              <a:gd name="connsiteY5" fmla="*/ 1746250 h 1949450"/>
              <a:gd name="connsiteX6" fmla="*/ 0 w 1574800"/>
              <a:gd name="connsiteY6" fmla="*/ 0 h 1949450"/>
              <a:gd name="connsiteX0" fmla="*/ 0 w 1536700"/>
              <a:gd name="connsiteY0" fmla="*/ 0 h 1949450"/>
              <a:gd name="connsiteX1" fmla="*/ 368300 w 1536700"/>
              <a:gd name="connsiteY1" fmla="*/ 0 h 1949450"/>
              <a:gd name="connsiteX2" fmla="*/ 1536700 w 1536700"/>
              <a:gd name="connsiteY2" fmla="*/ 1657350 h 1949450"/>
              <a:gd name="connsiteX3" fmla="*/ 1473200 w 1536700"/>
              <a:gd name="connsiteY3" fmla="*/ 1949450 h 1949450"/>
              <a:gd name="connsiteX4" fmla="*/ 1181100 w 1536700"/>
              <a:gd name="connsiteY4" fmla="*/ 1746250 h 1949450"/>
              <a:gd name="connsiteX5" fmla="*/ 0 w 1536700"/>
              <a:gd name="connsiteY5" fmla="*/ 0 h 1949450"/>
              <a:gd name="connsiteX0" fmla="*/ 0 w 1570567"/>
              <a:gd name="connsiteY0" fmla="*/ 0 h 1949450"/>
              <a:gd name="connsiteX1" fmla="*/ 368300 w 1570567"/>
              <a:gd name="connsiteY1" fmla="*/ 0 h 1949450"/>
              <a:gd name="connsiteX2" fmla="*/ 1536700 w 1570567"/>
              <a:gd name="connsiteY2" fmla="*/ 1657350 h 1949450"/>
              <a:gd name="connsiteX3" fmla="*/ 1473200 w 1570567"/>
              <a:gd name="connsiteY3" fmla="*/ 1949450 h 1949450"/>
              <a:gd name="connsiteX4" fmla="*/ 1181100 w 1570567"/>
              <a:gd name="connsiteY4" fmla="*/ 1746250 h 1949450"/>
              <a:gd name="connsiteX5" fmla="*/ 0 w 157056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0 w 1604433"/>
              <a:gd name="connsiteY5"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171450 w 1604433"/>
              <a:gd name="connsiteY5" fmla="*/ 158750 h 1949450"/>
              <a:gd name="connsiteX6" fmla="*/ 0 w 1604433"/>
              <a:gd name="connsiteY6"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292100 w 1604433"/>
              <a:gd name="connsiteY5" fmla="*/ 387350 h 1949450"/>
              <a:gd name="connsiteX6" fmla="*/ 171450 w 1604433"/>
              <a:gd name="connsiteY6" fmla="*/ 158750 h 1949450"/>
              <a:gd name="connsiteX7" fmla="*/ 0 w 1604433"/>
              <a:gd name="connsiteY7"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368300 w 1604433"/>
              <a:gd name="connsiteY5" fmla="*/ 571500 h 1949450"/>
              <a:gd name="connsiteX6" fmla="*/ 292100 w 1604433"/>
              <a:gd name="connsiteY6" fmla="*/ 387350 h 1949450"/>
              <a:gd name="connsiteX7" fmla="*/ 171450 w 1604433"/>
              <a:gd name="connsiteY7" fmla="*/ 158750 h 1949450"/>
              <a:gd name="connsiteX8" fmla="*/ 0 w 1604433"/>
              <a:gd name="connsiteY8" fmla="*/ 0 h 1949450"/>
              <a:gd name="connsiteX0" fmla="*/ 0 w 1604433"/>
              <a:gd name="connsiteY0" fmla="*/ 0 h 1949450"/>
              <a:gd name="connsiteX1" fmla="*/ 368300 w 1604433"/>
              <a:gd name="connsiteY1" fmla="*/ 0 h 1949450"/>
              <a:gd name="connsiteX2" fmla="*/ 463550 w 1604433"/>
              <a:gd name="connsiteY2" fmla="*/ 196850 h 1949450"/>
              <a:gd name="connsiteX3" fmla="*/ 1536700 w 1604433"/>
              <a:gd name="connsiteY3" fmla="*/ 1657350 h 1949450"/>
              <a:gd name="connsiteX4" fmla="*/ 1473200 w 1604433"/>
              <a:gd name="connsiteY4" fmla="*/ 1949450 h 1949450"/>
              <a:gd name="connsiteX5" fmla="*/ 1181100 w 1604433"/>
              <a:gd name="connsiteY5" fmla="*/ 1746250 h 1949450"/>
              <a:gd name="connsiteX6" fmla="*/ 368300 w 1604433"/>
              <a:gd name="connsiteY6" fmla="*/ 571500 h 1949450"/>
              <a:gd name="connsiteX7" fmla="*/ 292100 w 1604433"/>
              <a:gd name="connsiteY7" fmla="*/ 387350 h 1949450"/>
              <a:gd name="connsiteX8" fmla="*/ 171450 w 1604433"/>
              <a:gd name="connsiteY8" fmla="*/ 158750 h 1949450"/>
              <a:gd name="connsiteX9" fmla="*/ 0 w 1604433"/>
              <a:gd name="connsiteY9"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1536700 w 1604433"/>
              <a:gd name="connsiteY4" fmla="*/ 1657350 h 1949450"/>
              <a:gd name="connsiteX5" fmla="*/ 1473200 w 1604433"/>
              <a:gd name="connsiteY5" fmla="*/ 1949450 h 1949450"/>
              <a:gd name="connsiteX6" fmla="*/ 1181100 w 1604433"/>
              <a:gd name="connsiteY6" fmla="*/ 1746250 h 1949450"/>
              <a:gd name="connsiteX7" fmla="*/ 368300 w 1604433"/>
              <a:gd name="connsiteY7" fmla="*/ 571500 h 1949450"/>
              <a:gd name="connsiteX8" fmla="*/ 292100 w 1604433"/>
              <a:gd name="connsiteY8" fmla="*/ 387350 h 1949450"/>
              <a:gd name="connsiteX9" fmla="*/ 171450 w 1604433"/>
              <a:gd name="connsiteY9" fmla="*/ 158750 h 1949450"/>
              <a:gd name="connsiteX10" fmla="*/ 0 w 1604433"/>
              <a:gd name="connsiteY10"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1536700 w 1604433"/>
              <a:gd name="connsiteY5" fmla="*/ 1657350 h 1949450"/>
              <a:gd name="connsiteX6" fmla="*/ 1473200 w 1604433"/>
              <a:gd name="connsiteY6" fmla="*/ 1949450 h 1949450"/>
              <a:gd name="connsiteX7" fmla="*/ 1181100 w 1604433"/>
              <a:gd name="connsiteY7" fmla="*/ 1746250 h 1949450"/>
              <a:gd name="connsiteX8" fmla="*/ 368300 w 1604433"/>
              <a:gd name="connsiteY8" fmla="*/ 571500 h 1949450"/>
              <a:gd name="connsiteX9" fmla="*/ 292100 w 1604433"/>
              <a:gd name="connsiteY9" fmla="*/ 387350 h 1949450"/>
              <a:gd name="connsiteX10" fmla="*/ 171450 w 1604433"/>
              <a:gd name="connsiteY10" fmla="*/ 158750 h 1949450"/>
              <a:gd name="connsiteX11" fmla="*/ 0 w 1604433"/>
              <a:gd name="connsiteY11"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536700 w 1604433"/>
              <a:gd name="connsiteY6" fmla="*/ 1657350 h 1949450"/>
              <a:gd name="connsiteX7" fmla="*/ 1473200 w 1604433"/>
              <a:gd name="connsiteY7" fmla="*/ 1949450 h 1949450"/>
              <a:gd name="connsiteX8" fmla="*/ 1181100 w 1604433"/>
              <a:gd name="connsiteY8" fmla="*/ 1746250 h 1949450"/>
              <a:gd name="connsiteX9" fmla="*/ 368300 w 1604433"/>
              <a:gd name="connsiteY9" fmla="*/ 571500 h 1949450"/>
              <a:gd name="connsiteX10" fmla="*/ 292100 w 1604433"/>
              <a:gd name="connsiteY10" fmla="*/ 387350 h 1949450"/>
              <a:gd name="connsiteX11" fmla="*/ 171450 w 1604433"/>
              <a:gd name="connsiteY11" fmla="*/ 158750 h 1949450"/>
              <a:gd name="connsiteX12" fmla="*/ 0 w 1604433"/>
              <a:gd name="connsiteY12"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117600 w 1604433"/>
              <a:gd name="connsiteY6" fmla="*/ 1276350 h 1949450"/>
              <a:gd name="connsiteX7" fmla="*/ 1536700 w 1604433"/>
              <a:gd name="connsiteY7" fmla="*/ 1657350 h 1949450"/>
              <a:gd name="connsiteX8" fmla="*/ 1473200 w 1604433"/>
              <a:gd name="connsiteY8" fmla="*/ 1949450 h 1949450"/>
              <a:gd name="connsiteX9" fmla="*/ 1181100 w 1604433"/>
              <a:gd name="connsiteY9" fmla="*/ 1746250 h 1949450"/>
              <a:gd name="connsiteX10" fmla="*/ 368300 w 1604433"/>
              <a:gd name="connsiteY10" fmla="*/ 571500 h 1949450"/>
              <a:gd name="connsiteX11" fmla="*/ 292100 w 1604433"/>
              <a:gd name="connsiteY11" fmla="*/ 387350 h 1949450"/>
              <a:gd name="connsiteX12" fmla="*/ 171450 w 1604433"/>
              <a:gd name="connsiteY12" fmla="*/ 158750 h 1949450"/>
              <a:gd name="connsiteX13" fmla="*/ 0 w 1604433"/>
              <a:gd name="connsiteY13"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117600 w 1604433"/>
              <a:gd name="connsiteY6" fmla="*/ 1276350 h 1949450"/>
              <a:gd name="connsiteX7" fmla="*/ 1352550 w 1604433"/>
              <a:gd name="connsiteY7" fmla="*/ 1549400 h 1949450"/>
              <a:gd name="connsiteX8" fmla="*/ 1536700 w 1604433"/>
              <a:gd name="connsiteY8" fmla="*/ 1657350 h 1949450"/>
              <a:gd name="connsiteX9" fmla="*/ 1473200 w 1604433"/>
              <a:gd name="connsiteY9" fmla="*/ 1949450 h 1949450"/>
              <a:gd name="connsiteX10" fmla="*/ 1181100 w 1604433"/>
              <a:gd name="connsiteY10" fmla="*/ 1746250 h 1949450"/>
              <a:gd name="connsiteX11" fmla="*/ 368300 w 1604433"/>
              <a:gd name="connsiteY11" fmla="*/ 571500 h 1949450"/>
              <a:gd name="connsiteX12" fmla="*/ 292100 w 1604433"/>
              <a:gd name="connsiteY12" fmla="*/ 387350 h 1949450"/>
              <a:gd name="connsiteX13" fmla="*/ 171450 w 1604433"/>
              <a:gd name="connsiteY13" fmla="*/ 158750 h 1949450"/>
              <a:gd name="connsiteX14" fmla="*/ 0 w 1604433"/>
              <a:gd name="connsiteY14" fmla="*/ 0 h 1949450"/>
              <a:gd name="connsiteX0" fmla="*/ 0 w 1564217"/>
              <a:gd name="connsiteY0" fmla="*/ 0 h 1949450"/>
              <a:gd name="connsiteX1" fmla="*/ 368300 w 1564217"/>
              <a:gd name="connsiteY1" fmla="*/ 0 h 1949450"/>
              <a:gd name="connsiteX2" fmla="*/ 463550 w 1564217"/>
              <a:gd name="connsiteY2" fmla="*/ 196850 h 1949450"/>
              <a:gd name="connsiteX3" fmla="*/ 615950 w 1564217"/>
              <a:gd name="connsiteY3" fmla="*/ 476250 h 1949450"/>
              <a:gd name="connsiteX4" fmla="*/ 654050 w 1564217"/>
              <a:gd name="connsiteY4" fmla="*/ 635000 h 1949450"/>
              <a:gd name="connsiteX5" fmla="*/ 863600 w 1564217"/>
              <a:gd name="connsiteY5" fmla="*/ 958850 h 1949450"/>
              <a:gd name="connsiteX6" fmla="*/ 1117600 w 1564217"/>
              <a:gd name="connsiteY6" fmla="*/ 1276350 h 1949450"/>
              <a:gd name="connsiteX7" fmla="*/ 1352550 w 1564217"/>
              <a:gd name="connsiteY7" fmla="*/ 1549400 h 1949450"/>
              <a:gd name="connsiteX8" fmla="*/ 1435100 w 1564217"/>
              <a:gd name="connsiteY8" fmla="*/ 1682750 h 1949450"/>
              <a:gd name="connsiteX9" fmla="*/ 1473200 w 1564217"/>
              <a:gd name="connsiteY9" fmla="*/ 1949450 h 1949450"/>
              <a:gd name="connsiteX10" fmla="*/ 1181100 w 1564217"/>
              <a:gd name="connsiteY10" fmla="*/ 1746250 h 1949450"/>
              <a:gd name="connsiteX11" fmla="*/ 368300 w 1564217"/>
              <a:gd name="connsiteY11" fmla="*/ 571500 h 1949450"/>
              <a:gd name="connsiteX12" fmla="*/ 292100 w 1564217"/>
              <a:gd name="connsiteY12" fmla="*/ 387350 h 1949450"/>
              <a:gd name="connsiteX13" fmla="*/ 171450 w 1564217"/>
              <a:gd name="connsiteY13" fmla="*/ 158750 h 1949450"/>
              <a:gd name="connsiteX14" fmla="*/ 0 w 1564217"/>
              <a:gd name="connsiteY14" fmla="*/ 0 h 1949450"/>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368300 w 1502833"/>
              <a:gd name="connsiteY11" fmla="*/ 571500 h 1928283"/>
              <a:gd name="connsiteX12" fmla="*/ 292100 w 1502833"/>
              <a:gd name="connsiteY12" fmla="*/ 387350 h 1928283"/>
              <a:gd name="connsiteX13" fmla="*/ 171450 w 1502833"/>
              <a:gd name="connsiteY13" fmla="*/ 158750 h 1928283"/>
              <a:gd name="connsiteX14" fmla="*/ 0 w 1502833"/>
              <a:gd name="connsiteY14"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368300 w 1502833"/>
              <a:gd name="connsiteY11" fmla="*/ 571500 h 1928283"/>
              <a:gd name="connsiteX12" fmla="*/ 292100 w 1502833"/>
              <a:gd name="connsiteY12" fmla="*/ 387350 h 1928283"/>
              <a:gd name="connsiteX13" fmla="*/ 171450 w 1502833"/>
              <a:gd name="connsiteY13" fmla="*/ 158750 h 1928283"/>
              <a:gd name="connsiteX14" fmla="*/ 0 w 1502833"/>
              <a:gd name="connsiteY14"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692150 w 1502833"/>
              <a:gd name="connsiteY11" fmla="*/ 1092201 h 1928283"/>
              <a:gd name="connsiteX12" fmla="*/ 368300 w 1502833"/>
              <a:gd name="connsiteY12" fmla="*/ 571500 h 1928283"/>
              <a:gd name="connsiteX13" fmla="*/ 292100 w 1502833"/>
              <a:gd name="connsiteY13" fmla="*/ 387350 h 1928283"/>
              <a:gd name="connsiteX14" fmla="*/ 171450 w 1502833"/>
              <a:gd name="connsiteY14" fmla="*/ 158750 h 1928283"/>
              <a:gd name="connsiteX15" fmla="*/ 0 w 1502833"/>
              <a:gd name="connsiteY15"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711200 w 1502833"/>
              <a:gd name="connsiteY4" fmla="*/ 6731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692150 w 1502833"/>
              <a:gd name="connsiteY11" fmla="*/ 1092201 h 1928283"/>
              <a:gd name="connsiteX12" fmla="*/ 368300 w 1502833"/>
              <a:gd name="connsiteY12" fmla="*/ 571500 h 1928283"/>
              <a:gd name="connsiteX13" fmla="*/ 292100 w 1502833"/>
              <a:gd name="connsiteY13" fmla="*/ 387350 h 1928283"/>
              <a:gd name="connsiteX14" fmla="*/ 171450 w 1502833"/>
              <a:gd name="connsiteY14" fmla="*/ 158750 h 1928283"/>
              <a:gd name="connsiteX15" fmla="*/ 0 w 1502833"/>
              <a:gd name="connsiteY15" fmla="*/ 0 h 1928283"/>
              <a:gd name="connsiteX0" fmla="*/ 0 w 1452033"/>
              <a:gd name="connsiteY0" fmla="*/ 0 h 1966383"/>
              <a:gd name="connsiteX1" fmla="*/ 317500 w 1452033"/>
              <a:gd name="connsiteY1" fmla="*/ 38100 h 1966383"/>
              <a:gd name="connsiteX2" fmla="*/ 412750 w 1452033"/>
              <a:gd name="connsiteY2" fmla="*/ 234950 h 1966383"/>
              <a:gd name="connsiteX3" fmla="*/ 565150 w 1452033"/>
              <a:gd name="connsiteY3" fmla="*/ 514350 h 1966383"/>
              <a:gd name="connsiteX4" fmla="*/ 660400 w 1452033"/>
              <a:gd name="connsiteY4" fmla="*/ 711200 h 1966383"/>
              <a:gd name="connsiteX5" fmla="*/ 812800 w 1452033"/>
              <a:gd name="connsiteY5" fmla="*/ 996950 h 1966383"/>
              <a:gd name="connsiteX6" fmla="*/ 1066800 w 1452033"/>
              <a:gd name="connsiteY6" fmla="*/ 1314450 h 1966383"/>
              <a:gd name="connsiteX7" fmla="*/ 1301750 w 1452033"/>
              <a:gd name="connsiteY7" fmla="*/ 1587500 h 1966383"/>
              <a:gd name="connsiteX8" fmla="*/ 1384300 w 1452033"/>
              <a:gd name="connsiteY8" fmla="*/ 1720850 h 1966383"/>
              <a:gd name="connsiteX9" fmla="*/ 1358900 w 1452033"/>
              <a:gd name="connsiteY9" fmla="*/ 1924050 h 1966383"/>
              <a:gd name="connsiteX10" fmla="*/ 1130300 w 1452033"/>
              <a:gd name="connsiteY10" fmla="*/ 1784350 h 1966383"/>
              <a:gd name="connsiteX11" fmla="*/ 641350 w 1452033"/>
              <a:gd name="connsiteY11" fmla="*/ 1130301 h 1966383"/>
              <a:gd name="connsiteX12" fmla="*/ 317500 w 1452033"/>
              <a:gd name="connsiteY12" fmla="*/ 609600 h 1966383"/>
              <a:gd name="connsiteX13" fmla="*/ 241300 w 1452033"/>
              <a:gd name="connsiteY13" fmla="*/ 425450 h 1966383"/>
              <a:gd name="connsiteX14" fmla="*/ 120650 w 1452033"/>
              <a:gd name="connsiteY14" fmla="*/ 196850 h 1966383"/>
              <a:gd name="connsiteX15" fmla="*/ 0 w 1452033"/>
              <a:gd name="connsiteY15" fmla="*/ 0 h 1966383"/>
              <a:gd name="connsiteX0" fmla="*/ 0 w 1452033"/>
              <a:gd name="connsiteY0" fmla="*/ 0 h 1966383"/>
              <a:gd name="connsiteX1" fmla="*/ 292100 w 1452033"/>
              <a:gd name="connsiteY1" fmla="*/ 69850 h 1966383"/>
              <a:gd name="connsiteX2" fmla="*/ 412750 w 1452033"/>
              <a:gd name="connsiteY2" fmla="*/ 234950 h 1966383"/>
              <a:gd name="connsiteX3" fmla="*/ 565150 w 1452033"/>
              <a:gd name="connsiteY3" fmla="*/ 514350 h 1966383"/>
              <a:gd name="connsiteX4" fmla="*/ 660400 w 1452033"/>
              <a:gd name="connsiteY4" fmla="*/ 711200 h 1966383"/>
              <a:gd name="connsiteX5" fmla="*/ 812800 w 1452033"/>
              <a:gd name="connsiteY5" fmla="*/ 996950 h 1966383"/>
              <a:gd name="connsiteX6" fmla="*/ 1066800 w 1452033"/>
              <a:gd name="connsiteY6" fmla="*/ 1314450 h 1966383"/>
              <a:gd name="connsiteX7" fmla="*/ 1301750 w 1452033"/>
              <a:gd name="connsiteY7" fmla="*/ 1587500 h 1966383"/>
              <a:gd name="connsiteX8" fmla="*/ 1384300 w 1452033"/>
              <a:gd name="connsiteY8" fmla="*/ 1720850 h 1966383"/>
              <a:gd name="connsiteX9" fmla="*/ 1358900 w 1452033"/>
              <a:gd name="connsiteY9" fmla="*/ 1924050 h 1966383"/>
              <a:gd name="connsiteX10" fmla="*/ 1130300 w 1452033"/>
              <a:gd name="connsiteY10" fmla="*/ 1784350 h 1966383"/>
              <a:gd name="connsiteX11" fmla="*/ 641350 w 1452033"/>
              <a:gd name="connsiteY11" fmla="*/ 1130301 h 1966383"/>
              <a:gd name="connsiteX12" fmla="*/ 317500 w 1452033"/>
              <a:gd name="connsiteY12" fmla="*/ 609600 h 1966383"/>
              <a:gd name="connsiteX13" fmla="*/ 241300 w 1452033"/>
              <a:gd name="connsiteY13" fmla="*/ 425450 h 1966383"/>
              <a:gd name="connsiteX14" fmla="*/ 120650 w 1452033"/>
              <a:gd name="connsiteY14" fmla="*/ 196850 h 1966383"/>
              <a:gd name="connsiteX15" fmla="*/ 0 w 1452033"/>
              <a:gd name="connsiteY15" fmla="*/ 0 h 1966383"/>
              <a:gd name="connsiteX0" fmla="*/ 0 w 1452033"/>
              <a:gd name="connsiteY0" fmla="*/ 23283 h 1989666"/>
              <a:gd name="connsiteX1" fmla="*/ 292100 w 1452033"/>
              <a:gd name="connsiteY1" fmla="*/ 93133 h 1989666"/>
              <a:gd name="connsiteX2" fmla="*/ 412750 w 1452033"/>
              <a:gd name="connsiteY2" fmla="*/ 258233 h 1989666"/>
              <a:gd name="connsiteX3" fmla="*/ 565150 w 1452033"/>
              <a:gd name="connsiteY3" fmla="*/ 537633 h 1989666"/>
              <a:gd name="connsiteX4" fmla="*/ 660400 w 1452033"/>
              <a:gd name="connsiteY4" fmla="*/ 734483 h 1989666"/>
              <a:gd name="connsiteX5" fmla="*/ 812800 w 1452033"/>
              <a:gd name="connsiteY5" fmla="*/ 1020233 h 1989666"/>
              <a:gd name="connsiteX6" fmla="*/ 1066800 w 1452033"/>
              <a:gd name="connsiteY6" fmla="*/ 1337733 h 1989666"/>
              <a:gd name="connsiteX7" fmla="*/ 1301750 w 1452033"/>
              <a:gd name="connsiteY7" fmla="*/ 1610783 h 1989666"/>
              <a:gd name="connsiteX8" fmla="*/ 1384300 w 1452033"/>
              <a:gd name="connsiteY8" fmla="*/ 1744133 h 1989666"/>
              <a:gd name="connsiteX9" fmla="*/ 1358900 w 1452033"/>
              <a:gd name="connsiteY9" fmla="*/ 1947333 h 1989666"/>
              <a:gd name="connsiteX10" fmla="*/ 1130300 w 1452033"/>
              <a:gd name="connsiteY10" fmla="*/ 1807633 h 1989666"/>
              <a:gd name="connsiteX11" fmla="*/ 641350 w 1452033"/>
              <a:gd name="connsiteY11" fmla="*/ 1153584 h 1989666"/>
              <a:gd name="connsiteX12" fmla="*/ 317500 w 1452033"/>
              <a:gd name="connsiteY12" fmla="*/ 632883 h 1989666"/>
              <a:gd name="connsiteX13" fmla="*/ 241300 w 1452033"/>
              <a:gd name="connsiteY13" fmla="*/ 448733 h 1989666"/>
              <a:gd name="connsiteX14" fmla="*/ 120650 w 1452033"/>
              <a:gd name="connsiteY14" fmla="*/ 220133 h 1989666"/>
              <a:gd name="connsiteX15" fmla="*/ 0 w 1452033"/>
              <a:gd name="connsiteY15" fmla="*/ 23283 h 1989666"/>
              <a:gd name="connsiteX0" fmla="*/ 0 w 1445683"/>
              <a:gd name="connsiteY0" fmla="*/ 0 h 1998133"/>
              <a:gd name="connsiteX1" fmla="*/ 285750 w 1445683"/>
              <a:gd name="connsiteY1" fmla="*/ 101600 h 1998133"/>
              <a:gd name="connsiteX2" fmla="*/ 406400 w 1445683"/>
              <a:gd name="connsiteY2" fmla="*/ 266700 h 1998133"/>
              <a:gd name="connsiteX3" fmla="*/ 558800 w 1445683"/>
              <a:gd name="connsiteY3" fmla="*/ 546100 h 1998133"/>
              <a:gd name="connsiteX4" fmla="*/ 654050 w 1445683"/>
              <a:gd name="connsiteY4" fmla="*/ 742950 h 1998133"/>
              <a:gd name="connsiteX5" fmla="*/ 806450 w 1445683"/>
              <a:gd name="connsiteY5" fmla="*/ 1028700 h 1998133"/>
              <a:gd name="connsiteX6" fmla="*/ 1060450 w 1445683"/>
              <a:gd name="connsiteY6" fmla="*/ 1346200 h 1998133"/>
              <a:gd name="connsiteX7" fmla="*/ 1295400 w 1445683"/>
              <a:gd name="connsiteY7" fmla="*/ 1619250 h 1998133"/>
              <a:gd name="connsiteX8" fmla="*/ 1377950 w 1445683"/>
              <a:gd name="connsiteY8" fmla="*/ 1752600 h 1998133"/>
              <a:gd name="connsiteX9" fmla="*/ 1352550 w 1445683"/>
              <a:gd name="connsiteY9" fmla="*/ 1955800 h 1998133"/>
              <a:gd name="connsiteX10" fmla="*/ 1123950 w 1445683"/>
              <a:gd name="connsiteY10" fmla="*/ 1816100 h 1998133"/>
              <a:gd name="connsiteX11" fmla="*/ 635000 w 1445683"/>
              <a:gd name="connsiteY11" fmla="*/ 1162051 h 1998133"/>
              <a:gd name="connsiteX12" fmla="*/ 311150 w 1445683"/>
              <a:gd name="connsiteY12" fmla="*/ 641350 h 1998133"/>
              <a:gd name="connsiteX13" fmla="*/ 234950 w 1445683"/>
              <a:gd name="connsiteY13" fmla="*/ 457200 h 1998133"/>
              <a:gd name="connsiteX14" fmla="*/ 114300 w 1445683"/>
              <a:gd name="connsiteY14" fmla="*/ 228600 h 1998133"/>
              <a:gd name="connsiteX15" fmla="*/ 0 w 1445683"/>
              <a:gd name="connsiteY15" fmla="*/ 0 h 1998133"/>
              <a:gd name="connsiteX0" fmla="*/ 0 w 1496483"/>
              <a:gd name="connsiteY0" fmla="*/ 0 h 2036233"/>
              <a:gd name="connsiteX1" fmla="*/ 336550 w 1496483"/>
              <a:gd name="connsiteY1" fmla="*/ 139700 h 2036233"/>
              <a:gd name="connsiteX2" fmla="*/ 457200 w 1496483"/>
              <a:gd name="connsiteY2" fmla="*/ 304800 h 2036233"/>
              <a:gd name="connsiteX3" fmla="*/ 609600 w 1496483"/>
              <a:gd name="connsiteY3" fmla="*/ 584200 h 2036233"/>
              <a:gd name="connsiteX4" fmla="*/ 704850 w 1496483"/>
              <a:gd name="connsiteY4" fmla="*/ 781050 h 2036233"/>
              <a:gd name="connsiteX5" fmla="*/ 857250 w 1496483"/>
              <a:gd name="connsiteY5" fmla="*/ 1066800 h 2036233"/>
              <a:gd name="connsiteX6" fmla="*/ 1111250 w 1496483"/>
              <a:gd name="connsiteY6" fmla="*/ 1384300 h 2036233"/>
              <a:gd name="connsiteX7" fmla="*/ 1346200 w 1496483"/>
              <a:gd name="connsiteY7" fmla="*/ 1657350 h 2036233"/>
              <a:gd name="connsiteX8" fmla="*/ 1428750 w 1496483"/>
              <a:gd name="connsiteY8" fmla="*/ 1790700 h 2036233"/>
              <a:gd name="connsiteX9" fmla="*/ 1403350 w 1496483"/>
              <a:gd name="connsiteY9" fmla="*/ 1993900 h 2036233"/>
              <a:gd name="connsiteX10" fmla="*/ 1174750 w 1496483"/>
              <a:gd name="connsiteY10" fmla="*/ 1854200 h 2036233"/>
              <a:gd name="connsiteX11" fmla="*/ 685800 w 1496483"/>
              <a:gd name="connsiteY11" fmla="*/ 1200151 h 2036233"/>
              <a:gd name="connsiteX12" fmla="*/ 361950 w 1496483"/>
              <a:gd name="connsiteY12" fmla="*/ 679450 h 2036233"/>
              <a:gd name="connsiteX13" fmla="*/ 285750 w 1496483"/>
              <a:gd name="connsiteY13" fmla="*/ 495300 h 2036233"/>
              <a:gd name="connsiteX14" fmla="*/ 165100 w 1496483"/>
              <a:gd name="connsiteY14" fmla="*/ 266700 h 2036233"/>
              <a:gd name="connsiteX15" fmla="*/ 0 w 1496483"/>
              <a:gd name="connsiteY15" fmla="*/ 0 h 2036233"/>
              <a:gd name="connsiteX0" fmla="*/ 0 w 1471083"/>
              <a:gd name="connsiteY0" fmla="*/ 0 h 2039408"/>
              <a:gd name="connsiteX1" fmla="*/ 311150 w 1471083"/>
              <a:gd name="connsiteY1" fmla="*/ 142875 h 2039408"/>
              <a:gd name="connsiteX2" fmla="*/ 431800 w 1471083"/>
              <a:gd name="connsiteY2" fmla="*/ 307975 h 2039408"/>
              <a:gd name="connsiteX3" fmla="*/ 584200 w 1471083"/>
              <a:gd name="connsiteY3" fmla="*/ 587375 h 2039408"/>
              <a:gd name="connsiteX4" fmla="*/ 679450 w 1471083"/>
              <a:gd name="connsiteY4" fmla="*/ 784225 h 2039408"/>
              <a:gd name="connsiteX5" fmla="*/ 831850 w 1471083"/>
              <a:gd name="connsiteY5" fmla="*/ 1069975 h 2039408"/>
              <a:gd name="connsiteX6" fmla="*/ 1085850 w 1471083"/>
              <a:gd name="connsiteY6" fmla="*/ 1387475 h 2039408"/>
              <a:gd name="connsiteX7" fmla="*/ 1320800 w 1471083"/>
              <a:gd name="connsiteY7" fmla="*/ 1660525 h 2039408"/>
              <a:gd name="connsiteX8" fmla="*/ 1403350 w 1471083"/>
              <a:gd name="connsiteY8" fmla="*/ 1793875 h 2039408"/>
              <a:gd name="connsiteX9" fmla="*/ 1377950 w 1471083"/>
              <a:gd name="connsiteY9" fmla="*/ 1997075 h 2039408"/>
              <a:gd name="connsiteX10" fmla="*/ 1149350 w 1471083"/>
              <a:gd name="connsiteY10" fmla="*/ 1857375 h 2039408"/>
              <a:gd name="connsiteX11" fmla="*/ 660400 w 1471083"/>
              <a:gd name="connsiteY11" fmla="*/ 1203326 h 2039408"/>
              <a:gd name="connsiteX12" fmla="*/ 336550 w 1471083"/>
              <a:gd name="connsiteY12" fmla="*/ 682625 h 2039408"/>
              <a:gd name="connsiteX13" fmla="*/ 260350 w 1471083"/>
              <a:gd name="connsiteY13" fmla="*/ 498475 h 2039408"/>
              <a:gd name="connsiteX14" fmla="*/ 139700 w 1471083"/>
              <a:gd name="connsiteY14" fmla="*/ 269875 h 2039408"/>
              <a:gd name="connsiteX15" fmla="*/ 0 w 1471083"/>
              <a:gd name="connsiteY15" fmla="*/ 0 h 2039408"/>
              <a:gd name="connsiteX0" fmla="*/ 0 w 1464733"/>
              <a:gd name="connsiteY0" fmla="*/ 0 h 2061633"/>
              <a:gd name="connsiteX1" fmla="*/ 304800 w 1464733"/>
              <a:gd name="connsiteY1" fmla="*/ 165100 h 2061633"/>
              <a:gd name="connsiteX2" fmla="*/ 425450 w 1464733"/>
              <a:gd name="connsiteY2" fmla="*/ 3302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25450 w 1464733"/>
              <a:gd name="connsiteY2" fmla="*/ 3302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63600 w 1464733"/>
              <a:gd name="connsiteY11" fmla="*/ 1574803 h 2061633"/>
              <a:gd name="connsiteX12" fmla="*/ 654050 w 1464733"/>
              <a:gd name="connsiteY12" fmla="*/ 1225551 h 2061633"/>
              <a:gd name="connsiteX13" fmla="*/ 330200 w 1464733"/>
              <a:gd name="connsiteY13" fmla="*/ 704850 h 2061633"/>
              <a:gd name="connsiteX14" fmla="*/ 254000 w 1464733"/>
              <a:gd name="connsiteY14" fmla="*/ 520700 h 2061633"/>
              <a:gd name="connsiteX15" fmla="*/ 133350 w 1464733"/>
              <a:gd name="connsiteY15" fmla="*/ 292100 h 2061633"/>
              <a:gd name="connsiteX16" fmla="*/ 0 w 1464733"/>
              <a:gd name="connsiteY16"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330200 w 1464733"/>
              <a:gd name="connsiteY13" fmla="*/ 704850 h 2061633"/>
              <a:gd name="connsiteX14" fmla="*/ 254000 w 1464733"/>
              <a:gd name="connsiteY14" fmla="*/ 520700 h 2061633"/>
              <a:gd name="connsiteX15" fmla="*/ 133350 w 1464733"/>
              <a:gd name="connsiteY15" fmla="*/ 292100 h 2061633"/>
              <a:gd name="connsiteX16" fmla="*/ 0 w 1464733"/>
              <a:gd name="connsiteY16"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44500 w 1464733"/>
              <a:gd name="connsiteY13" fmla="*/ 93980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514350 w 1464733"/>
              <a:gd name="connsiteY13" fmla="*/ 9207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76250 w 1464733"/>
              <a:gd name="connsiteY13" fmla="*/ 9334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76250 w 1464733"/>
              <a:gd name="connsiteY13" fmla="*/ 9334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397000"/>
              <a:gd name="connsiteY0" fmla="*/ 0 h 1912408"/>
              <a:gd name="connsiteX1" fmla="*/ 304800 w 1397000"/>
              <a:gd name="connsiteY1" fmla="*/ 222250 h 1912408"/>
              <a:gd name="connsiteX2" fmla="*/ 438150 w 1397000"/>
              <a:gd name="connsiteY2" fmla="*/ 406400 h 1912408"/>
              <a:gd name="connsiteX3" fmla="*/ 577850 w 1397000"/>
              <a:gd name="connsiteY3" fmla="*/ 609600 h 1912408"/>
              <a:gd name="connsiteX4" fmla="*/ 673100 w 1397000"/>
              <a:gd name="connsiteY4" fmla="*/ 806450 h 1912408"/>
              <a:gd name="connsiteX5" fmla="*/ 825500 w 1397000"/>
              <a:gd name="connsiteY5" fmla="*/ 1092200 h 1912408"/>
              <a:gd name="connsiteX6" fmla="*/ 1079500 w 1397000"/>
              <a:gd name="connsiteY6" fmla="*/ 1409700 h 1912408"/>
              <a:gd name="connsiteX7" fmla="*/ 1314450 w 1397000"/>
              <a:gd name="connsiteY7" fmla="*/ 1682750 h 1912408"/>
              <a:gd name="connsiteX8" fmla="*/ 1397000 w 1397000"/>
              <a:gd name="connsiteY8" fmla="*/ 1816100 h 1912408"/>
              <a:gd name="connsiteX9" fmla="*/ 1143000 w 1397000"/>
              <a:gd name="connsiteY9" fmla="*/ 1879600 h 1912408"/>
              <a:gd name="connsiteX10" fmla="*/ 889000 w 1397000"/>
              <a:gd name="connsiteY10" fmla="*/ 1619253 h 1912408"/>
              <a:gd name="connsiteX11" fmla="*/ 654050 w 1397000"/>
              <a:gd name="connsiteY11" fmla="*/ 1225551 h 1912408"/>
              <a:gd name="connsiteX12" fmla="*/ 476250 w 1397000"/>
              <a:gd name="connsiteY12" fmla="*/ 933453 h 1912408"/>
              <a:gd name="connsiteX13" fmla="*/ 330200 w 1397000"/>
              <a:gd name="connsiteY13" fmla="*/ 704850 h 1912408"/>
              <a:gd name="connsiteX14" fmla="*/ 254000 w 1397000"/>
              <a:gd name="connsiteY14" fmla="*/ 520700 h 1912408"/>
              <a:gd name="connsiteX15" fmla="*/ 133350 w 1397000"/>
              <a:gd name="connsiteY15" fmla="*/ 292100 h 1912408"/>
              <a:gd name="connsiteX16" fmla="*/ 0 w 1397000"/>
              <a:gd name="connsiteY16" fmla="*/ 0 h 1912408"/>
              <a:gd name="connsiteX0" fmla="*/ 0 w 1314450"/>
              <a:gd name="connsiteY0" fmla="*/ 0 h 1879600"/>
              <a:gd name="connsiteX1" fmla="*/ 304800 w 1314450"/>
              <a:gd name="connsiteY1" fmla="*/ 222250 h 1879600"/>
              <a:gd name="connsiteX2" fmla="*/ 438150 w 1314450"/>
              <a:gd name="connsiteY2" fmla="*/ 406400 h 1879600"/>
              <a:gd name="connsiteX3" fmla="*/ 577850 w 1314450"/>
              <a:gd name="connsiteY3" fmla="*/ 609600 h 1879600"/>
              <a:gd name="connsiteX4" fmla="*/ 673100 w 1314450"/>
              <a:gd name="connsiteY4" fmla="*/ 806450 h 1879600"/>
              <a:gd name="connsiteX5" fmla="*/ 825500 w 1314450"/>
              <a:gd name="connsiteY5" fmla="*/ 1092200 h 1879600"/>
              <a:gd name="connsiteX6" fmla="*/ 1079500 w 1314450"/>
              <a:gd name="connsiteY6" fmla="*/ 1409700 h 1879600"/>
              <a:gd name="connsiteX7" fmla="*/ 1314450 w 1314450"/>
              <a:gd name="connsiteY7" fmla="*/ 1682750 h 1879600"/>
              <a:gd name="connsiteX8" fmla="*/ 1143000 w 1314450"/>
              <a:gd name="connsiteY8" fmla="*/ 1879600 h 1879600"/>
              <a:gd name="connsiteX9" fmla="*/ 889000 w 1314450"/>
              <a:gd name="connsiteY9" fmla="*/ 1619253 h 1879600"/>
              <a:gd name="connsiteX10" fmla="*/ 654050 w 1314450"/>
              <a:gd name="connsiteY10" fmla="*/ 1225551 h 1879600"/>
              <a:gd name="connsiteX11" fmla="*/ 476250 w 1314450"/>
              <a:gd name="connsiteY11" fmla="*/ 933453 h 1879600"/>
              <a:gd name="connsiteX12" fmla="*/ 330200 w 1314450"/>
              <a:gd name="connsiteY12" fmla="*/ 704850 h 1879600"/>
              <a:gd name="connsiteX13" fmla="*/ 254000 w 1314450"/>
              <a:gd name="connsiteY13" fmla="*/ 520700 h 1879600"/>
              <a:gd name="connsiteX14" fmla="*/ 133350 w 1314450"/>
              <a:gd name="connsiteY14" fmla="*/ 292100 h 1879600"/>
              <a:gd name="connsiteX15" fmla="*/ 0 w 1314450"/>
              <a:gd name="connsiteY15" fmla="*/ 0 h 1879600"/>
              <a:gd name="connsiteX0" fmla="*/ 0 w 1143000"/>
              <a:gd name="connsiteY0" fmla="*/ 0 h 1879600"/>
              <a:gd name="connsiteX1" fmla="*/ 304800 w 1143000"/>
              <a:gd name="connsiteY1" fmla="*/ 222250 h 1879600"/>
              <a:gd name="connsiteX2" fmla="*/ 438150 w 1143000"/>
              <a:gd name="connsiteY2" fmla="*/ 406400 h 1879600"/>
              <a:gd name="connsiteX3" fmla="*/ 577850 w 1143000"/>
              <a:gd name="connsiteY3" fmla="*/ 609600 h 1879600"/>
              <a:gd name="connsiteX4" fmla="*/ 673100 w 1143000"/>
              <a:gd name="connsiteY4" fmla="*/ 806450 h 1879600"/>
              <a:gd name="connsiteX5" fmla="*/ 825500 w 1143000"/>
              <a:gd name="connsiteY5" fmla="*/ 1092200 h 1879600"/>
              <a:gd name="connsiteX6" fmla="*/ 1079500 w 1143000"/>
              <a:gd name="connsiteY6" fmla="*/ 1409700 h 1879600"/>
              <a:gd name="connsiteX7" fmla="*/ 1143000 w 1143000"/>
              <a:gd name="connsiteY7" fmla="*/ 1879600 h 1879600"/>
              <a:gd name="connsiteX8" fmla="*/ 889000 w 1143000"/>
              <a:gd name="connsiteY8" fmla="*/ 1619253 h 1879600"/>
              <a:gd name="connsiteX9" fmla="*/ 654050 w 1143000"/>
              <a:gd name="connsiteY9" fmla="*/ 1225551 h 1879600"/>
              <a:gd name="connsiteX10" fmla="*/ 476250 w 1143000"/>
              <a:gd name="connsiteY10" fmla="*/ 933453 h 1879600"/>
              <a:gd name="connsiteX11" fmla="*/ 330200 w 1143000"/>
              <a:gd name="connsiteY11" fmla="*/ 704850 h 1879600"/>
              <a:gd name="connsiteX12" fmla="*/ 254000 w 1143000"/>
              <a:gd name="connsiteY12" fmla="*/ 520700 h 1879600"/>
              <a:gd name="connsiteX13" fmla="*/ 133350 w 1143000"/>
              <a:gd name="connsiteY13" fmla="*/ 292100 h 1879600"/>
              <a:gd name="connsiteX14" fmla="*/ 0 w 1143000"/>
              <a:gd name="connsiteY14" fmla="*/ 0 h 1879600"/>
              <a:gd name="connsiteX0" fmla="*/ 0 w 1079500"/>
              <a:gd name="connsiteY0" fmla="*/ 0 h 1619253"/>
              <a:gd name="connsiteX1" fmla="*/ 304800 w 1079500"/>
              <a:gd name="connsiteY1" fmla="*/ 222250 h 1619253"/>
              <a:gd name="connsiteX2" fmla="*/ 438150 w 1079500"/>
              <a:gd name="connsiteY2" fmla="*/ 406400 h 1619253"/>
              <a:gd name="connsiteX3" fmla="*/ 577850 w 1079500"/>
              <a:gd name="connsiteY3" fmla="*/ 609600 h 1619253"/>
              <a:gd name="connsiteX4" fmla="*/ 673100 w 1079500"/>
              <a:gd name="connsiteY4" fmla="*/ 806450 h 1619253"/>
              <a:gd name="connsiteX5" fmla="*/ 825500 w 1079500"/>
              <a:gd name="connsiteY5" fmla="*/ 1092200 h 1619253"/>
              <a:gd name="connsiteX6" fmla="*/ 1079500 w 1079500"/>
              <a:gd name="connsiteY6" fmla="*/ 1409700 h 1619253"/>
              <a:gd name="connsiteX7" fmla="*/ 889000 w 1079500"/>
              <a:gd name="connsiteY7" fmla="*/ 1619253 h 1619253"/>
              <a:gd name="connsiteX8" fmla="*/ 654050 w 1079500"/>
              <a:gd name="connsiteY8" fmla="*/ 1225551 h 1619253"/>
              <a:gd name="connsiteX9" fmla="*/ 476250 w 1079500"/>
              <a:gd name="connsiteY9" fmla="*/ 933453 h 1619253"/>
              <a:gd name="connsiteX10" fmla="*/ 330200 w 1079500"/>
              <a:gd name="connsiteY10" fmla="*/ 704850 h 1619253"/>
              <a:gd name="connsiteX11" fmla="*/ 254000 w 1079500"/>
              <a:gd name="connsiteY11" fmla="*/ 520700 h 1619253"/>
              <a:gd name="connsiteX12" fmla="*/ 133350 w 1079500"/>
              <a:gd name="connsiteY12" fmla="*/ 292100 h 1619253"/>
              <a:gd name="connsiteX13" fmla="*/ 0 w 1079500"/>
              <a:gd name="connsiteY13" fmla="*/ 0 h 1619253"/>
              <a:gd name="connsiteX0" fmla="*/ 0 w 1079500"/>
              <a:gd name="connsiteY0" fmla="*/ 0 h 1409700"/>
              <a:gd name="connsiteX1" fmla="*/ 304800 w 1079500"/>
              <a:gd name="connsiteY1" fmla="*/ 222250 h 1409700"/>
              <a:gd name="connsiteX2" fmla="*/ 438150 w 1079500"/>
              <a:gd name="connsiteY2" fmla="*/ 406400 h 1409700"/>
              <a:gd name="connsiteX3" fmla="*/ 577850 w 1079500"/>
              <a:gd name="connsiteY3" fmla="*/ 609600 h 1409700"/>
              <a:gd name="connsiteX4" fmla="*/ 673100 w 1079500"/>
              <a:gd name="connsiteY4" fmla="*/ 806450 h 1409700"/>
              <a:gd name="connsiteX5" fmla="*/ 825500 w 1079500"/>
              <a:gd name="connsiteY5" fmla="*/ 1092200 h 1409700"/>
              <a:gd name="connsiteX6" fmla="*/ 1079500 w 1079500"/>
              <a:gd name="connsiteY6" fmla="*/ 1409700 h 1409700"/>
              <a:gd name="connsiteX7" fmla="*/ 654050 w 1079500"/>
              <a:gd name="connsiteY7" fmla="*/ 1225551 h 1409700"/>
              <a:gd name="connsiteX8" fmla="*/ 476250 w 1079500"/>
              <a:gd name="connsiteY8" fmla="*/ 933453 h 1409700"/>
              <a:gd name="connsiteX9" fmla="*/ 330200 w 1079500"/>
              <a:gd name="connsiteY9" fmla="*/ 704850 h 1409700"/>
              <a:gd name="connsiteX10" fmla="*/ 254000 w 1079500"/>
              <a:gd name="connsiteY10" fmla="*/ 520700 h 1409700"/>
              <a:gd name="connsiteX11" fmla="*/ 133350 w 1079500"/>
              <a:gd name="connsiteY11" fmla="*/ 292100 h 1409700"/>
              <a:gd name="connsiteX12" fmla="*/ 0 w 1079500"/>
              <a:gd name="connsiteY12" fmla="*/ 0 h 1409700"/>
              <a:gd name="connsiteX0" fmla="*/ 0 w 825500"/>
              <a:gd name="connsiteY0" fmla="*/ 0 h 1225551"/>
              <a:gd name="connsiteX1" fmla="*/ 304800 w 825500"/>
              <a:gd name="connsiteY1" fmla="*/ 222250 h 1225551"/>
              <a:gd name="connsiteX2" fmla="*/ 438150 w 825500"/>
              <a:gd name="connsiteY2" fmla="*/ 406400 h 1225551"/>
              <a:gd name="connsiteX3" fmla="*/ 577850 w 825500"/>
              <a:gd name="connsiteY3" fmla="*/ 609600 h 1225551"/>
              <a:gd name="connsiteX4" fmla="*/ 673100 w 825500"/>
              <a:gd name="connsiteY4" fmla="*/ 806450 h 1225551"/>
              <a:gd name="connsiteX5" fmla="*/ 825500 w 825500"/>
              <a:gd name="connsiteY5" fmla="*/ 1092200 h 1225551"/>
              <a:gd name="connsiteX6" fmla="*/ 654050 w 825500"/>
              <a:gd name="connsiteY6" fmla="*/ 1225551 h 1225551"/>
              <a:gd name="connsiteX7" fmla="*/ 476250 w 825500"/>
              <a:gd name="connsiteY7" fmla="*/ 933453 h 1225551"/>
              <a:gd name="connsiteX8" fmla="*/ 330200 w 825500"/>
              <a:gd name="connsiteY8" fmla="*/ 704850 h 1225551"/>
              <a:gd name="connsiteX9" fmla="*/ 254000 w 825500"/>
              <a:gd name="connsiteY9" fmla="*/ 520700 h 1225551"/>
              <a:gd name="connsiteX10" fmla="*/ 133350 w 825500"/>
              <a:gd name="connsiteY10" fmla="*/ 292100 h 1225551"/>
              <a:gd name="connsiteX11" fmla="*/ 0 w 825500"/>
              <a:gd name="connsiteY11" fmla="*/ 0 h 1225551"/>
              <a:gd name="connsiteX0" fmla="*/ 0 w 673100"/>
              <a:gd name="connsiteY0" fmla="*/ 0 h 1225551"/>
              <a:gd name="connsiteX1" fmla="*/ 304800 w 673100"/>
              <a:gd name="connsiteY1" fmla="*/ 222250 h 1225551"/>
              <a:gd name="connsiteX2" fmla="*/ 438150 w 673100"/>
              <a:gd name="connsiteY2" fmla="*/ 406400 h 1225551"/>
              <a:gd name="connsiteX3" fmla="*/ 577850 w 673100"/>
              <a:gd name="connsiteY3" fmla="*/ 609600 h 1225551"/>
              <a:gd name="connsiteX4" fmla="*/ 673100 w 673100"/>
              <a:gd name="connsiteY4" fmla="*/ 806450 h 1225551"/>
              <a:gd name="connsiteX5" fmla="*/ 654050 w 673100"/>
              <a:gd name="connsiteY5" fmla="*/ 1225551 h 1225551"/>
              <a:gd name="connsiteX6" fmla="*/ 476250 w 673100"/>
              <a:gd name="connsiteY6" fmla="*/ 933453 h 1225551"/>
              <a:gd name="connsiteX7" fmla="*/ 330200 w 673100"/>
              <a:gd name="connsiteY7" fmla="*/ 704850 h 1225551"/>
              <a:gd name="connsiteX8" fmla="*/ 254000 w 673100"/>
              <a:gd name="connsiteY8" fmla="*/ 520700 h 1225551"/>
              <a:gd name="connsiteX9" fmla="*/ 133350 w 673100"/>
              <a:gd name="connsiteY9" fmla="*/ 292100 h 1225551"/>
              <a:gd name="connsiteX10" fmla="*/ 0 w 673100"/>
              <a:gd name="connsiteY10" fmla="*/ 0 h 1225551"/>
              <a:gd name="connsiteX0" fmla="*/ 0 w 673100"/>
              <a:gd name="connsiteY0" fmla="*/ 0 h 933453"/>
              <a:gd name="connsiteX1" fmla="*/ 304800 w 673100"/>
              <a:gd name="connsiteY1" fmla="*/ 222250 h 933453"/>
              <a:gd name="connsiteX2" fmla="*/ 438150 w 673100"/>
              <a:gd name="connsiteY2" fmla="*/ 406400 h 933453"/>
              <a:gd name="connsiteX3" fmla="*/ 577850 w 673100"/>
              <a:gd name="connsiteY3" fmla="*/ 609600 h 933453"/>
              <a:gd name="connsiteX4" fmla="*/ 673100 w 673100"/>
              <a:gd name="connsiteY4" fmla="*/ 806450 h 933453"/>
              <a:gd name="connsiteX5" fmla="*/ 476250 w 673100"/>
              <a:gd name="connsiteY5" fmla="*/ 933453 h 933453"/>
              <a:gd name="connsiteX6" fmla="*/ 330200 w 673100"/>
              <a:gd name="connsiteY6" fmla="*/ 704850 h 933453"/>
              <a:gd name="connsiteX7" fmla="*/ 254000 w 673100"/>
              <a:gd name="connsiteY7" fmla="*/ 520700 h 933453"/>
              <a:gd name="connsiteX8" fmla="*/ 133350 w 673100"/>
              <a:gd name="connsiteY8" fmla="*/ 292100 h 933453"/>
              <a:gd name="connsiteX9" fmla="*/ 0 w 673100"/>
              <a:gd name="connsiteY9" fmla="*/ 0 h 933453"/>
              <a:gd name="connsiteX0" fmla="*/ 0 w 673100"/>
              <a:gd name="connsiteY0" fmla="*/ 0 h 806450"/>
              <a:gd name="connsiteX1" fmla="*/ 304800 w 673100"/>
              <a:gd name="connsiteY1" fmla="*/ 222250 h 806450"/>
              <a:gd name="connsiteX2" fmla="*/ 438150 w 673100"/>
              <a:gd name="connsiteY2" fmla="*/ 406400 h 806450"/>
              <a:gd name="connsiteX3" fmla="*/ 577850 w 673100"/>
              <a:gd name="connsiteY3" fmla="*/ 609600 h 806450"/>
              <a:gd name="connsiteX4" fmla="*/ 673100 w 673100"/>
              <a:gd name="connsiteY4" fmla="*/ 806450 h 806450"/>
              <a:gd name="connsiteX5" fmla="*/ 330200 w 673100"/>
              <a:gd name="connsiteY5" fmla="*/ 704850 h 806450"/>
              <a:gd name="connsiteX6" fmla="*/ 254000 w 673100"/>
              <a:gd name="connsiteY6" fmla="*/ 520700 h 806450"/>
              <a:gd name="connsiteX7" fmla="*/ 133350 w 673100"/>
              <a:gd name="connsiteY7" fmla="*/ 292100 h 806450"/>
              <a:gd name="connsiteX8" fmla="*/ 0 w 673100"/>
              <a:gd name="connsiteY8" fmla="*/ 0 h 806450"/>
              <a:gd name="connsiteX0" fmla="*/ 0 w 577850"/>
              <a:gd name="connsiteY0" fmla="*/ 0 h 704850"/>
              <a:gd name="connsiteX1" fmla="*/ 304800 w 577850"/>
              <a:gd name="connsiteY1" fmla="*/ 222250 h 704850"/>
              <a:gd name="connsiteX2" fmla="*/ 438150 w 577850"/>
              <a:gd name="connsiteY2" fmla="*/ 406400 h 704850"/>
              <a:gd name="connsiteX3" fmla="*/ 577850 w 577850"/>
              <a:gd name="connsiteY3" fmla="*/ 609600 h 704850"/>
              <a:gd name="connsiteX4" fmla="*/ 330200 w 577850"/>
              <a:gd name="connsiteY4" fmla="*/ 704850 h 704850"/>
              <a:gd name="connsiteX5" fmla="*/ 254000 w 577850"/>
              <a:gd name="connsiteY5" fmla="*/ 520700 h 704850"/>
              <a:gd name="connsiteX6" fmla="*/ 133350 w 577850"/>
              <a:gd name="connsiteY6" fmla="*/ 292100 h 704850"/>
              <a:gd name="connsiteX7" fmla="*/ 0 w 577850"/>
              <a:gd name="connsiteY7" fmla="*/ 0 h 704850"/>
              <a:gd name="connsiteX0" fmla="*/ 0 w 438150"/>
              <a:gd name="connsiteY0" fmla="*/ 0 h 704850"/>
              <a:gd name="connsiteX1" fmla="*/ 304800 w 438150"/>
              <a:gd name="connsiteY1" fmla="*/ 222250 h 704850"/>
              <a:gd name="connsiteX2" fmla="*/ 438150 w 438150"/>
              <a:gd name="connsiteY2" fmla="*/ 406400 h 704850"/>
              <a:gd name="connsiteX3" fmla="*/ 330200 w 438150"/>
              <a:gd name="connsiteY3" fmla="*/ 704850 h 704850"/>
              <a:gd name="connsiteX4" fmla="*/ 254000 w 438150"/>
              <a:gd name="connsiteY4" fmla="*/ 520700 h 704850"/>
              <a:gd name="connsiteX5" fmla="*/ 133350 w 438150"/>
              <a:gd name="connsiteY5" fmla="*/ 292100 h 704850"/>
              <a:gd name="connsiteX6" fmla="*/ 0 w 438150"/>
              <a:gd name="connsiteY6" fmla="*/ 0 h 704850"/>
              <a:gd name="connsiteX0" fmla="*/ 0 w 438150"/>
              <a:gd name="connsiteY0" fmla="*/ 0 h 520700"/>
              <a:gd name="connsiteX1" fmla="*/ 304800 w 438150"/>
              <a:gd name="connsiteY1" fmla="*/ 222250 h 520700"/>
              <a:gd name="connsiteX2" fmla="*/ 438150 w 438150"/>
              <a:gd name="connsiteY2" fmla="*/ 406400 h 520700"/>
              <a:gd name="connsiteX3" fmla="*/ 254000 w 438150"/>
              <a:gd name="connsiteY3" fmla="*/ 520700 h 520700"/>
              <a:gd name="connsiteX4" fmla="*/ 133350 w 438150"/>
              <a:gd name="connsiteY4" fmla="*/ 292100 h 520700"/>
              <a:gd name="connsiteX5" fmla="*/ 0 w 438150"/>
              <a:gd name="connsiteY5" fmla="*/ 0 h 520700"/>
              <a:gd name="connsiteX0" fmla="*/ 0 w 438150"/>
              <a:gd name="connsiteY0" fmla="*/ 0 h 406400"/>
              <a:gd name="connsiteX1" fmla="*/ 304800 w 438150"/>
              <a:gd name="connsiteY1" fmla="*/ 222250 h 406400"/>
              <a:gd name="connsiteX2" fmla="*/ 438150 w 438150"/>
              <a:gd name="connsiteY2" fmla="*/ 406400 h 406400"/>
              <a:gd name="connsiteX3" fmla="*/ 133350 w 438150"/>
              <a:gd name="connsiteY3" fmla="*/ 292100 h 406400"/>
              <a:gd name="connsiteX4" fmla="*/ 0 w 438150"/>
              <a:gd name="connsiteY4" fmla="*/ 0 h 406400"/>
              <a:gd name="connsiteX0" fmla="*/ 0 w 304800"/>
              <a:gd name="connsiteY0" fmla="*/ 0 h 292100"/>
              <a:gd name="connsiteX1" fmla="*/ 304800 w 304800"/>
              <a:gd name="connsiteY1" fmla="*/ 222250 h 292100"/>
              <a:gd name="connsiteX2" fmla="*/ 133350 w 304800"/>
              <a:gd name="connsiteY2" fmla="*/ 292100 h 292100"/>
              <a:gd name="connsiteX3" fmla="*/ 0 w 304800"/>
              <a:gd name="connsiteY3" fmla="*/ 0 h 292100"/>
              <a:gd name="connsiteX0" fmla="*/ 0 w 304800"/>
              <a:gd name="connsiteY0" fmla="*/ 0 h 306941"/>
              <a:gd name="connsiteX1" fmla="*/ 304800 w 304800"/>
              <a:gd name="connsiteY1" fmla="*/ 222250 h 306941"/>
              <a:gd name="connsiteX2" fmla="*/ 133350 w 304800"/>
              <a:gd name="connsiteY2" fmla="*/ 292100 h 306941"/>
              <a:gd name="connsiteX3" fmla="*/ 0 w 304800"/>
              <a:gd name="connsiteY3" fmla="*/ 0 h 306941"/>
              <a:gd name="connsiteX0" fmla="*/ 0 w 304800"/>
              <a:gd name="connsiteY0" fmla="*/ 0 h 306941"/>
              <a:gd name="connsiteX1" fmla="*/ 304800 w 304800"/>
              <a:gd name="connsiteY1" fmla="*/ 222250 h 306941"/>
              <a:gd name="connsiteX2" fmla="*/ 133350 w 304800"/>
              <a:gd name="connsiteY2" fmla="*/ 292100 h 306941"/>
              <a:gd name="connsiteX3" fmla="*/ 0 w 304800"/>
              <a:gd name="connsiteY3" fmla="*/ 0 h 306941"/>
              <a:gd name="connsiteX0" fmla="*/ 0 w 304800"/>
              <a:gd name="connsiteY0" fmla="*/ 0 h 298320"/>
              <a:gd name="connsiteX1" fmla="*/ 304800 w 304800"/>
              <a:gd name="connsiteY1" fmla="*/ 222250 h 298320"/>
              <a:gd name="connsiteX2" fmla="*/ 95250 w 304800"/>
              <a:gd name="connsiteY2" fmla="*/ 189459 h 298320"/>
              <a:gd name="connsiteX3" fmla="*/ 0 w 304800"/>
              <a:gd name="connsiteY3" fmla="*/ 0 h 298320"/>
              <a:gd name="connsiteX0" fmla="*/ 0 w 215900"/>
              <a:gd name="connsiteY0" fmla="*/ 0 h 204300"/>
              <a:gd name="connsiteX1" fmla="*/ 187325 w 215900"/>
              <a:gd name="connsiteY1" fmla="*/ 125473 h 204300"/>
              <a:gd name="connsiteX2" fmla="*/ 95250 w 215900"/>
              <a:gd name="connsiteY2" fmla="*/ 189459 h 204300"/>
              <a:gd name="connsiteX3" fmla="*/ 0 w 215900"/>
              <a:gd name="connsiteY3" fmla="*/ 0 h 204300"/>
              <a:gd name="connsiteX0" fmla="*/ 0 w 215900"/>
              <a:gd name="connsiteY0" fmla="*/ 0 h 204300"/>
              <a:gd name="connsiteX1" fmla="*/ 187325 w 215900"/>
              <a:gd name="connsiteY1" fmla="*/ 125473 h 204300"/>
              <a:gd name="connsiteX2" fmla="*/ 95250 w 215900"/>
              <a:gd name="connsiteY2" fmla="*/ 189459 h 204300"/>
              <a:gd name="connsiteX3" fmla="*/ 0 w 215900"/>
              <a:gd name="connsiteY3" fmla="*/ 0 h 204300"/>
              <a:gd name="connsiteX0" fmla="*/ 0 w 187325"/>
              <a:gd name="connsiteY0" fmla="*/ 0 h 192570"/>
              <a:gd name="connsiteX1" fmla="*/ 187325 w 187325"/>
              <a:gd name="connsiteY1" fmla="*/ 125473 h 192570"/>
              <a:gd name="connsiteX2" fmla="*/ 95250 w 187325"/>
              <a:gd name="connsiteY2" fmla="*/ 189459 h 192570"/>
              <a:gd name="connsiteX3" fmla="*/ 0 w 187325"/>
              <a:gd name="connsiteY3" fmla="*/ 0 h 192570"/>
              <a:gd name="connsiteX0" fmla="*/ 0 w 193675"/>
              <a:gd name="connsiteY0" fmla="*/ 0 h 204300"/>
              <a:gd name="connsiteX1" fmla="*/ 187325 w 193675"/>
              <a:gd name="connsiteY1" fmla="*/ 125473 h 204300"/>
              <a:gd name="connsiteX2" fmla="*/ 95250 w 193675"/>
              <a:gd name="connsiteY2" fmla="*/ 189459 h 204300"/>
              <a:gd name="connsiteX3" fmla="*/ 0 w 193675"/>
              <a:gd name="connsiteY3" fmla="*/ 0 h 204300"/>
              <a:gd name="connsiteX0" fmla="*/ 0 w 187325"/>
              <a:gd name="connsiteY0" fmla="*/ 0 h 172217"/>
              <a:gd name="connsiteX1" fmla="*/ 187325 w 187325"/>
              <a:gd name="connsiteY1" fmla="*/ 125473 h 172217"/>
              <a:gd name="connsiteX2" fmla="*/ 76200 w 187325"/>
              <a:gd name="connsiteY2" fmla="*/ 124942 h 172217"/>
              <a:gd name="connsiteX3" fmla="*/ 0 w 187325"/>
              <a:gd name="connsiteY3" fmla="*/ 0 h 172217"/>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783"/>
              <a:gd name="connsiteX1" fmla="*/ 149225 w 174625"/>
              <a:gd name="connsiteY1" fmla="*/ 93214 h 139783"/>
              <a:gd name="connsiteX2" fmla="*/ 76200 w 174625"/>
              <a:gd name="connsiteY2" fmla="*/ 124942 h 139783"/>
              <a:gd name="connsiteX3" fmla="*/ 0 w 174625"/>
              <a:gd name="connsiteY3" fmla="*/ 0 h 139783"/>
              <a:gd name="connsiteX0" fmla="*/ 0 w 158750"/>
              <a:gd name="connsiteY0" fmla="*/ 0 h 148581"/>
              <a:gd name="connsiteX1" fmla="*/ 149225 w 158750"/>
              <a:gd name="connsiteY1" fmla="*/ 93214 h 148581"/>
              <a:gd name="connsiteX2" fmla="*/ 76200 w 158750"/>
              <a:gd name="connsiteY2" fmla="*/ 124942 h 148581"/>
              <a:gd name="connsiteX3" fmla="*/ 0 w 158750"/>
              <a:gd name="connsiteY3" fmla="*/ 0 h 148581"/>
              <a:gd name="connsiteX0" fmla="*/ 0 w 180975"/>
              <a:gd name="connsiteY0" fmla="*/ 0 h 166177"/>
              <a:gd name="connsiteX1" fmla="*/ 149225 w 180975"/>
              <a:gd name="connsiteY1" fmla="*/ 93214 h 166177"/>
              <a:gd name="connsiteX2" fmla="*/ 76200 w 180975"/>
              <a:gd name="connsiteY2" fmla="*/ 124942 h 166177"/>
              <a:gd name="connsiteX3" fmla="*/ 0 w 180975"/>
              <a:gd name="connsiteY3" fmla="*/ 0 h 166177"/>
              <a:gd name="connsiteX0" fmla="*/ 0 w 180975"/>
              <a:gd name="connsiteY0" fmla="*/ 0 h 166177"/>
              <a:gd name="connsiteX1" fmla="*/ 149225 w 180975"/>
              <a:gd name="connsiteY1" fmla="*/ 93214 h 166177"/>
              <a:gd name="connsiteX2" fmla="*/ 76200 w 180975"/>
              <a:gd name="connsiteY2" fmla="*/ 124942 h 166177"/>
              <a:gd name="connsiteX3" fmla="*/ 0 w 180975"/>
              <a:gd name="connsiteY3" fmla="*/ 0 h 166177"/>
              <a:gd name="connsiteX0" fmla="*/ 0 w 556419"/>
              <a:gd name="connsiteY0" fmla="*/ 0 h 1257481"/>
              <a:gd name="connsiteX1" fmla="*/ 556419 w 556419"/>
              <a:gd name="connsiteY1" fmla="*/ 1242996 h 1257481"/>
              <a:gd name="connsiteX2" fmla="*/ 76200 w 556419"/>
              <a:gd name="connsiteY2" fmla="*/ 124942 h 1257481"/>
              <a:gd name="connsiteX3" fmla="*/ 0 w 556419"/>
              <a:gd name="connsiteY3" fmla="*/ 0 h 1257481"/>
              <a:gd name="connsiteX0" fmla="*/ 0 w 556419"/>
              <a:gd name="connsiteY0" fmla="*/ 0 h 1257481"/>
              <a:gd name="connsiteX1" fmla="*/ 556419 w 556419"/>
              <a:gd name="connsiteY1" fmla="*/ 1242996 h 1257481"/>
              <a:gd name="connsiteX2" fmla="*/ 211931 w 556419"/>
              <a:gd name="connsiteY2" fmla="*/ 77034 h 1257481"/>
              <a:gd name="connsiteX3" fmla="*/ 0 w 556419"/>
              <a:gd name="connsiteY3" fmla="*/ 0 h 1257481"/>
              <a:gd name="connsiteX0" fmla="*/ 0 w 556419"/>
              <a:gd name="connsiteY0" fmla="*/ 0 h 1257481"/>
              <a:gd name="connsiteX1" fmla="*/ 556419 w 556419"/>
              <a:gd name="connsiteY1" fmla="*/ 1242996 h 1257481"/>
              <a:gd name="connsiteX2" fmla="*/ 30956 w 556419"/>
              <a:gd name="connsiteY2" fmla="*/ 220757 h 1257481"/>
              <a:gd name="connsiteX3" fmla="*/ 0 w 556419"/>
              <a:gd name="connsiteY3" fmla="*/ 0 h 1257481"/>
              <a:gd name="connsiteX0" fmla="*/ 60325 w 616744"/>
              <a:gd name="connsiteY0" fmla="*/ 0 h 1257481"/>
              <a:gd name="connsiteX1" fmla="*/ 616744 w 616744"/>
              <a:gd name="connsiteY1" fmla="*/ 1242996 h 1257481"/>
              <a:gd name="connsiteX2" fmla="*/ 91281 w 616744"/>
              <a:gd name="connsiteY2" fmla="*/ 220757 h 1257481"/>
              <a:gd name="connsiteX3" fmla="*/ 0 w 616744"/>
              <a:gd name="connsiteY3" fmla="*/ 123796 h 1257481"/>
              <a:gd name="connsiteX4" fmla="*/ 60325 w 616744"/>
              <a:gd name="connsiteY4" fmla="*/ 0 h 1257481"/>
              <a:gd name="connsiteX0" fmla="*/ 60325 w 616744"/>
              <a:gd name="connsiteY0" fmla="*/ 0 h 1268051"/>
              <a:gd name="connsiteX1" fmla="*/ 616744 w 616744"/>
              <a:gd name="connsiteY1" fmla="*/ 1242996 h 1268051"/>
              <a:gd name="connsiteX2" fmla="*/ 407987 w 616744"/>
              <a:gd name="connsiteY2" fmla="*/ 1226816 h 1268051"/>
              <a:gd name="connsiteX3" fmla="*/ 0 w 616744"/>
              <a:gd name="connsiteY3" fmla="*/ 123796 h 1268051"/>
              <a:gd name="connsiteX4" fmla="*/ 60325 w 616744"/>
              <a:gd name="connsiteY4" fmla="*/ 0 h 1268051"/>
              <a:gd name="connsiteX0" fmla="*/ 60325 w 842963"/>
              <a:gd name="connsiteY0" fmla="*/ 0 h 1268051"/>
              <a:gd name="connsiteX1" fmla="*/ 842963 w 842963"/>
              <a:gd name="connsiteY1" fmla="*/ 1242996 h 1268051"/>
              <a:gd name="connsiteX2" fmla="*/ 407987 w 842963"/>
              <a:gd name="connsiteY2" fmla="*/ 1226816 h 1268051"/>
              <a:gd name="connsiteX3" fmla="*/ 0 w 842963"/>
              <a:gd name="connsiteY3" fmla="*/ 123796 h 1268051"/>
              <a:gd name="connsiteX4" fmla="*/ 60325 w 842963"/>
              <a:gd name="connsiteY4" fmla="*/ 0 h 1268051"/>
              <a:gd name="connsiteX0" fmla="*/ 60325 w 842963"/>
              <a:gd name="connsiteY0" fmla="*/ 0 h 1363866"/>
              <a:gd name="connsiteX1" fmla="*/ 842963 w 842963"/>
              <a:gd name="connsiteY1" fmla="*/ 1242996 h 1363866"/>
              <a:gd name="connsiteX2" fmla="*/ 724693 w 842963"/>
              <a:gd name="connsiteY2" fmla="*/ 1322631 h 1363866"/>
              <a:gd name="connsiteX3" fmla="*/ 0 w 842963"/>
              <a:gd name="connsiteY3" fmla="*/ 123796 h 1363866"/>
              <a:gd name="connsiteX4" fmla="*/ 60325 w 842963"/>
              <a:gd name="connsiteY4" fmla="*/ 0 h 1363866"/>
              <a:gd name="connsiteX0" fmla="*/ 60325 w 842963"/>
              <a:gd name="connsiteY0" fmla="*/ 0 h 1363866"/>
              <a:gd name="connsiteX1" fmla="*/ 508991 w 842963"/>
              <a:gd name="connsiteY1" fmla="*/ 666748 h 1363866"/>
              <a:gd name="connsiteX2" fmla="*/ 842963 w 842963"/>
              <a:gd name="connsiteY2" fmla="*/ 1242996 h 1363866"/>
              <a:gd name="connsiteX3" fmla="*/ 724693 w 842963"/>
              <a:gd name="connsiteY3" fmla="*/ 1322631 h 1363866"/>
              <a:gd name="connsiteX4" fmla="*/ 0 w 842963"/>
              <a:gd name="connsiteY4" fmla="*/ 123796 h 1363866"/>
              <a:gd name="connsiteX5" fmla="*/ 60325 w 842963"/>
              <a:gd name="connsiteY5"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0 w 842963"/>
              <a:gd name="connsiteY4" fmla="*/ 123796 h 1363866"/>
              <a:gd name="connsiteX5" fmla="*/ 60325 w 842963"/>
              <a:gd name="connsiteY5"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339327 w 842963"/>
              <a:gd name="connsiteY4" fmla="*/ 670740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71289 w 842963"/>
              <a:gd name="connsiteY1" fmla="*/ 630817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6733"/>
              <a:gd name="connsiteY0" fmla="*/ 0 h 1363866"/>
              <a:gd name="connsiteX1" fmla="*/ 471289 w 846733"/>
              <a:gd name="connsiteY1" fmla="*/ 630817 h 1363866"/>
              <a:gd name="connsiteX2" fmla="*/ 846733 w 846733"/>
              <a:gd name="connsiteY2" fmla="*/ 1318850 h 1363866"/>
              <a:gd name="connsiteX3" fmla="*/ 724693 w 846733"/>
              <a:gd name="connsiteY3" fmla="*/ 1322631 h 1363866"/>
              <a:gd name="connsiteX4" fmla="*/ 294084 w 846733"/>
              <a:gd name="connsiteY4" fmla="*/ 527018 h 1363866"/>
              <a:gd name="connsiteX5" fmla="*/ 0 w 846733"/>
              <a:gd name="connsiteY5" fmla="*/ 123796 h 1363866"/>
              <a:gd name="connsiteX6" fmla="*/ 60325 w 846733"/>
              <a:gd name="connsiteY6" fmla="*/ 0 h 1363866"/>
              <a:gd name="connsiteX0" fmla="*/ 60325 w 846733"/>
              <a:gd name="connsiteY0" fmla="*/ 0 h 1363866"/>
              <a:gd name="connsiteX1" fmla="*/ 471289 w 846733"/>
              <a:gd name="connsiteY1" fmla="*/ 630817 h 1363866"/>
              <a:gd name="connsiteX2" fmla="*/ 846733 w 846733"/>
              <a:gd name="connsiteY2" fmla="*/ 1318850 h 1363866"/>
              <a:gd name="connsiteX3" fmla="*/ 724693 w 846733"/>
              <a:gd name="connsiteY3" fmla="*/ 1322631 h 1363866"/>
              <a:gd name="connsiteX4" fmla="*/ 294084 w 846733"/>
              <a:gd name="connsiteY4" fmla="*/ 527018 h 1363866"/>
              <a:gd name="connsiteX5" fmla="*/ 0 w 846733"/>
              <a:gd name="connsiteY5" fmla="*/ 87865 h 1363866"/>
              <a:gd name="connsiteX6" fmla="*/ 60325 w 846733"/>
              <a:gd name="connsiteY6" fmla="*/ 0 h 136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733" h="1363866">
                <a:moveTo>
                  <a:pt x="60325" y="0"/>
                </a:moveTo>
                <a:cubicBezTo>
                  <a:pt x="145157" y="90492"/>
                  <a:pt x="363471" y="311867"/>
                  <a:pt x="471289" y="630817"/>
                </a:cubicBezTo>
                <a:cubicBezTo>
                  <a:pt x="567796" y="937791"/>
                  <a:pt x="810783" y="1209536"/>
                  <a:pt x="846733" y="1318850"/>
                </a:cubicBezTo>
                <a:cubicBezTo>
                  <a:pt x="843558" y="1333335"/>
                  <a:pt x="829468" y="1363866"/>
                  <a:pt x="724693" y="1322631"/>
                </a:cubicBezTo>
                <a:cubicBezTo>
                  <a:pt x="581157" y="1057427"/>
                  <a:pt x="388606" y="848114"/>
                  <a:pt x="294084" y="527018"/>
                </a:cubicBezTo>
                <a:cubicBezTo>
                  <a:pt x="184745" y="304781"/>
                  <a:pt x="98028" y="222272"/>
                  <a:pt x="0" y="87865"/>
                </a:cubicBezTo>
                <a:lnTo>
                  <a:pt x="60325" y="0"/>
                </a:lnTo>
                <a:close/>
              </a:path>
            </a:pathLst>
          </a:custGeom>
          <a:solidFill>
            <a:srgbClr val="FFFF99">
              <a:alpha val="84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9" name="Group 88"/>
          <p:cNvGrpSpPr/>
          <p:nvPr/>
        </p:nvGrpSpPr>
        <p:grpSpPr>
          <a:xfrm rot="-6540000">
            <a:off x="4471620" y="384003"/>
            <a:ext cx="543865" cy="471106"/>
            <a:chOff x="30549" y="2461992"/>
            <a:chExt cx="846952" cy="733646"/>
          </a:xfrm>
        </p:grpSpPr>
        <p:sp>
          <p:nvSpPr>
            <p:cNvPr id="30" name="Freeform 29"/>
            <p:cNvSpPr/>
            <p:nvPr/>
          </p:nvSpPr>
          <p:spPr>
            <a:xfrm rot="6508313">
              <a:off x="135784" y="2356757"/>
              <a:ext cx="615791" cy="826261"/>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26605 h 1663694"/>
                <a:gd name="connsiteX8" fmla="*/ 0 w 1905000"/>
                <a:gd name="connsiteY8" fmla="*/ 0 h 1663694"/>
                <a:gd name="connsiteX0" fmla="*/ 1905000 w 1918802"/>
                <a:gd name="connsiteY0" fmla="*/ 1 h 1663694"/>
                <a:gd name="connsiteX1" fmla="*/ 1905000 w 1918802"/>
                <a:gd name="connsiteY1" fmla="*/ 1346188 h 1663694"/>
                <a:gd name="connsiteX2" fmla="*/ 1812005 w 1918802"/>
                <a:gd name="connsiteY2" fmla="*/ 1570699 h 1663694"/>
                <a:gd name="connsiteX3" fmla="*/ 1587494 w 1918802"/>
                <a:gd name="connsiteY3" fmla="*/ 1663694 h 1663694"/>
                <a:gd name="connsiteX4" fmla="*/ 317506 w 1918802"/>
                <a:gd name="connsiteY4" fmla="*/ 1663694 h 1663694"/>
                <a:gd name="connsiteX5" fmla="*/ 92995 w 1918802"/>
                <a:gd name="connsiteY5" fmla="*/ 1570698 h 1663694"/>
                <a:gd name="connsiteX6" fmla="*/ 0 w 1918802"/>
                <a:gd name="connsiteY6" fmla="*/ 1346187 h 1663694"/>
                <a:gd name="connsiteX7" fmla="*/ 0 w 1918802"/>
                <a:gd name="connsiteY7" fmla="*/ 26605 h 1663694"/>
                <a:gd name="connsiteX8" fmla="*/ 1918802 w 1918802"/>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9" fmla="*/ 1912495 w 1926297"/>
                <a:gd name="connsiteY9" fmla="*/ 1 h 1663694"/>
                <a:gd name="connsiteX0" fmla="*/ 1926297 w 1926297"/>
                <a:gd name="connsiteY0" fmla="*/ 0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26297 w 2214117"/>
                <a:gd name="connsiteY0" fmla="*/ 0 h 1663694"/>
                <a:gd name="connsiteX1" fmla="*/ 1912495 w 2214117"/>
                <a:gd name="connsiteY1" fmla="*/ 1346188 h 1663694"/>
                <a:gd name="connsiteX2" fmla="*/ 1819500 w 2214117"/>
                <a:gd name="connsiteY2" fmla="*/ 1570699 h 1663694"/>
                <a:gd name="connsiteX3" fmla="*/ 1594989 w 2214117"/>
                <a:gd name="connsiteY3" fmla="*/ 1663694 h 1663694"/>
                <a:gd name="connsiteX4" fmla="*/ 325001 w 2214117"/>
                <a:gd name="connsiteY4" fmla="*/ 1663694 h 1663694"/>
                <a:gd name="connsiteX5" fmla="*/ 100490 w 2214117"/>
                <a:gd name="connsiteY5" fmla="*/ 1570698 h 1663694"/>
                <a:gd name="connsiteX6" fmla="*/ 7495 w 2214117"/>
                <a:gd name="connsiteY6" fmla="*/ 1346187 h 1663694"/>
                <a:gd name="connsiteX7" fmla="*/ 0 w 2214117"/>
                <a:gd name="connsiteY7" fmla="*/ 10641 h 1663694"/>
                <a:gd name="connsiteX8" fmla="*/ 2214117 w 2214117"/>
                <a:gd name="connsiteY8" fmla="*/ 204333 h 1663694"/>
                <a:gd name="connsiteX0" fmla="*/ 1926297 w 2214117"/>
                <a:gd name="connsiteY0" fmla="*/ 182682 h 1846376"/>
                <a:gd name="connsiteX1" fmla="*/ 1912495 w 2214117"/>
                <a:gd name="connsiteY1" fmla="*/ 1528870 h 1846376"/>
                <a:gd name="connsiteX2" fmla="*/ 1819500 w 2214117"/>
                <a:gd name="connsiteY2" fmla="*/ 1753381 h 1846376"/>
                <a:gd name="connsiteX3" fmla="*/ 1594989 w 2214117"/>
                <a:gd name="connsiteY3" fmla="*/ 1846376 h 1846376"/>
                <a:gd name="connsiteX4" fmla="*/ 325001 w 2214117"/>
                <a:gd name="connsiteY4" fmla="*/ 1846376 h 1846376"/>
                <a:gd name="connsiteX5" fmla="*/ 100490 w 2214117"/>
                <a:gd name="connsiteY5" fmla="*/ 1753380 h 1846376"/>
                <a:gd name="connsiteX6" fmla="*/ 7495 w 2214117"/>
                <a:gd name="connsiteY6" fmla="*/ 1528869 h 1846376"/>
                <a:gd name="connsiteX7" fmla="*/ 0 w 2214117"/>
                <a:gd name="connsiteY7" fmla="*/ 193323 h 1846376"/>
                <a:gd name="connsiteX8" fmla="*/ 1933791 w 2214117"/>
                <a:gd name="connsiteY8" fmla="*/ 166718 h 1846376"/>
                <a:gd name="connsiteX9" fmla="*/ 2214117 w 2214117"/>
                <a:gd name="connsiteY9" fmla="*/ 387015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10494 w 1933791"/>
                <a:gd name="connsiteY9" fmla="*/ 200776 h 1846376"/>
                <a:gd name="connsiteX0" fmla="*/ 1938290 w 1945784"/>
                <a:gd name="connsiteY0" fmla="*/ 182682 h 1846376"/>
                <a:gd name="connsiteX1" fmla="*/ 1924488 w 1945784"/>
                <a:gd name="connsiteY1" fmla="*/ 1528870 h 1846376"/>
                <a:gd name="connsiteX2" fmla="*/ 1831493 w 1945784"/>
                <a:gd name="connsiteY2" fmla="*/ 1753381 h 1846376"/>
                <a:gd name="connsiteX3" fmla="*/ 1606982 w 1945784"/>
                <a:gd name="connsiteY3" fmla="*/ 1846376 h 1846376"/>
                <a:gd name="connsiteX4" fmla="*/ 336994 w 1945784"/>
                <a:gd name="connsiteY4" fmla="*/ 1846376 h 1846376"/>
                <a:gd name="connsiteX5" fmla="*/ 112483 w 1945784"/>
                <a:gd name="connsiteY5" fmla="*/ 1753380 h 1846376"/>
                <a:gd name="connsiteX6" fmla="*/ 19488 w 1945784"/>
                <a:gd name="connsiteY6" fmla="*/ 1528869 h 1846376"/>
                <a:gd name="connsiteX7" fmla="*/ 11993 w 1945784"/>
                <a:gd name="connsiteY7" fmla="*/ 193323 h 1846376"/>
                <a:gd name="connsiteX8" fmla="*/ 1945784 w 1945784"/>
                <a:gd name="connsiteY8" fmla="*/ 166718 h 1846376"/>
                <a:gd name="connsiteX9" fmla="*/ 0 w 1945784"/>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2483 w 1938289"/>
                <a:gd name="connsiteY5" fmla="*/ 1753380 h 1846376"/>
                <a:gd name="connsiteX6" fmla="*/ 19488 w 1938289"/>
                <a:gd name="connsiteY6" fmla="*/ 1528869 h 1846376"/>
                <a:gd name="connsiteX7" fmla="*/ 11993 w 1938289"/>
                <a:gd name="connsiteY7" fmla="*/ 193323 h 1846376"/>
                <a:gd name="connsiteX8" fmla="*/ 1923297 w 1938289"/>
                <a:gd name="connsiteY8" fmla="*/ 166718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2483 w 1938289"/>
                <a:gd name="connsiteY5" fmla="*/ 1753380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9979 w 1938289"/>
                <a:gd name="connsiteY5" fmla="*/ 1779986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8289" h="1846376">
                  <a:moveTo>
                    <a:pt x="1938290" y="182682"/>
                  </a:moveTo>
                  <a:lnTo>
                    <a:pt x="1924488" y="1528870"/>
                  </a:lnTo>
                  <a:cubicBezTo>
                    <a:pt x="1924488" y="1613078"/>
                    <a:pt x="1891037" y="1693837"/>
                    <a:pt x="1831493" y="1753381"/>
                  </a:cubicBezTo>
                  <a:cubicBezTo>
                    <a:pt x="1771949" y="1812925"/>
                    <a:pt x="1691190" y="1846376"/>
                    <a:pt x="1606982" y="1846376"/>
                  </a:cubicBezTo>
                  <a:lnTo>
                    <a:pt x="336994" y="1846376"/>
                  </a:lnTo>
                  <a:cubicBezTo>
                    <a:pt x="252786" y="1846376"/>
                    <a:pt x="160558" y="1832808"/>
                    <a:pt x="101014" y="1773264"/>
                  </a:cubicBezTo>
                  <a:cubicBezTo>
                    <a:pt x="17737" y="1680078"/>
                    <a:pt x="20649" y="1650539"/>
                    <a:pt x="19488" y="1528869"/>
                  </a:cubicBezTo>
                  <a:cubicBezTo>
                    <a:pt x="16990" y="1083687"/>
                    <a:pt x="14491" y="638505"/>
                    <a:pt x="11993" y="193323"/>
                  </a:cubicBezTo>
                  <a:cubicBezTo>
                    <a:pt x="343036" y="-1"/>
                    <a:pt x="1809116" y="86547"/>
                    <a:pt x="1938286" y="182682"/>
                  </a:cubicBezTo>
                  <a:cubicBezTo>
                    <a:pt x="1799374" y="247245"/>
                    <a:pt x="648596" y="338419"/>
                    <a:pt x="0" y="195455"/>
                  </a:cubicBezTo>
                </a:path>
              </a:pathLst>
            </a:custGeom>
            <a:no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1" name="Freeform 30"/>
            <p:cNvSpPr/>
            <p:nvPr/>
          </p:nvSpPr>
          <p:spPr>
            <a:xfrm rot="15480000">
              <a:off x="645319" y="3171826"/>
              <a:ext cx="35719" cy="11906"/>
            </a:xfrm>
            <a:custGeom>
              <a:avLst/>
              <a:gdLst>
                <a:gd name="connsiteX0" fmla="*/ 0 w 35719"/>
                <a:gd name="connsiteY0" fmla="*/ 11906 h 11906"/>
                <a:gd name="connsiteX1" fmla="*/ 23813 w 35719"/>
                <a:gd name="connsiteY1" fmla="*/ 9525 h 11906"/>
                <a:gd name="connsiteX2" fmla="*/ 30956 w 35719"/>
                <a:gd name="connsiteY2" fmla="*/ 7144 h 11906"/>
                <a:gd name="connsiteX3" fmla="*/ 35719 w 35719"/>
                <a:gd name="connsiteY3" fmla="*/ 0 h 11906"/>
                <a:gd name="connsiteX4" fmla="*/ 0 w 35719"/>
                <a:gd name="connsiteY4" fmla="*/ 11906 h 11906"/>
                <a:gd name="connsiteX0" fmla="*/ 0 w 39688"/>
                <a:gd name="connsiteY0" fmla="*/ 12303 h 12303"/>
                <a:gd name="connsiteX1" fmla="*/ 23813 w 39688"/>
                <a:gd name="connsiteY1" fmla="*/ 9922 h 12303"/>
                <a:gd name="connsiteX2" fmla="*/ 35719 w 39688"/>
                <a:gd name="connsiteY2" fmla="*/ 397 h 12303"/>
                <a:gd name="connsiteX3" fmla="*/ 0 w 39688"/>
                <a:gd name="connsiteY3" fmla="*/ 12303 h 12303"/>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Lst>
              <a:ahLst/>
              <a:cxnLst>
                <a:cxn ang="0">
                  <a:pos x="connsiteX0" y="connsiteY0"/>
                </a:cxn>
                <a:cxn ang="0">
                  <a:pos x="connsiteX1" y="connsiteY1"/>
                </a:cxn>
                <a:cxn ang="0">
                  <a:pos x="connsiteX2" y="connsiteY2"/>
                </a:cxn>
              </a:cxnLst>
              <a:rect l="l" t="t" r="r" b="b"/>
              <a:pathLst>
                <a:path w="35719" h="11906">
                  <a:moveTo>
                    <a:pt x="0" y="11906"/>
                  </a:moveTo>
                  <a:cubicBezTo>
                    <a:pt x="11906" y="7937"/>
                    <a:pt x="22822" y="8627"/>
                    <a:pt x="35719" y="0"/>
                  </a:cubicBezTo>
                  <a:cubicBezTo>
                    <a:pt x="23813" y="3969"/>
                    <a:pt x="21717" y="7588"/>
                    <a:pt x="0" y="11906"/>
                  </a:cubicBezTo>
                  <a:close/>
                </a:path>
              </a:pathLst>
            </a:custGeom>
            <a:solidFill>
              <a:srgbClr val="4F81BD"/>
            </a:solid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2" name="Freeform 31"/>
            <p:cNvSpPr/>
            <p:nvPr/>
          </p:nvSpPr>
          <p:spPr>
            <a:xfrm rot="21480000">
              <a:off x="841782" y="2565454"/>
              <a:ext cx="35719" cy="11906"/>
            </a:xfrm>
            <a:custGeom>
              <a:avLst/>
              <a:gdLst>
                <a:gd name="connsiteX0" fmla="*/ 0 w 35719"/>
                <a:gd name="connsiteY0" fmla="*/ 11906 h 11906"/>
                <a:gd name="connsiteX1" fmla="*/ 23813 w 35719"/>
                <a:gd name="connsiteY1" fmla="*/ 9525 h 11906"/>
                <a:gd name="connsiteX2" fmla="*/ 30956 w 35719"/>
                <a:gd name="connsiteY2" fmla="*/ 7144 h 11906"/>
                <a:gd name="connsiteX3" fmla="*/ 35719 w 35719"/>
                <a:gd name="connsiteY3" fmla="*/ 0 h 11906"/>
                <a:gd name="connsiteX4" fmla="*/ 0 w 35719"/>
                <a:gd name="connsiteY4" fmla="*/ 11906 h 11906"/>
                <a:gd name="connsiteX0" fmla="*/ 0 w 39688"/>
                <a:gd name="connsiteY0" fmla="*/ 12303 h 12303"/>
                <a:gd name="connsiteX1" fmla="*/ 23813 w 39688"/>
                <a:gd name="connsiteY1" fmla="*/ 9922 h 12303"/>
                <a:gd name="connsiteX2" fmla="*/ 35719 w 39688"/>
                <a:gd name="connsiteY2" fmla="*/ 397 h 12303"/>
                <a:gd name="connsiteX3" fmla="*/ 0 w 39688"/>
                <a:gd name="connsiteY3" fmla="*/ 12303 h 12303"/>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Lst>
              <a:ahLst/>
              <a:cxnLst>
                <a:cxn ang="0">
                  <a:pos x="connsiteX0" y="connsiteY0"/>
                </a:cxn>
                <a:cxn ang="0">
                  <a:pos x="connsiteX1" y="connsiteY1"/>
                </a:cxn>
                <a:cxn ang="0">
                  <a:pos x="connsiteX2" y="connsiteY2"/>
                </a:cxn>
              </a:cxnLst>
              <a:rect l="l" t="t" r="r" b="b"/>
              <a:pathLst>
                <a:path w="35719" h="11906">
                  <a:moveTo>
                    <a:pt x="0" y="11906"/>
                  </a:moveTo>
                  <a:cubicBezTo>
                    <a:pt x="11906" y="7937"/>
                    <a:pt x="22822" y="8627"/>
                    <a:pt x="35719" y="0"/>
                  </a:cubicBezTo>
                  <a:cubicBezTo>
                    <a:pt x="23813" y="3969"/>
                    <a:pt x="21717" y="7588"/>
                    <a:pt x="0" y="11906"/>
                  </a:cubicBezTo>
                  <a:close/>
                </a:path>
              </a:pathLst>
            </a:custGeom>
            <a:solidFill>
              <a:srgbClr val="4F81BD"/>
            </a:solid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33" name="Freeform 32"/>
          <p:cNvSpPr/>
          <p:nvPr/>
        </p:nvSpPr>
        <p:spPr>
          <a:xfrm>
            <a:off x="6984152" y="1819116"/>
            <a:ext cx="1035714" cy="707844"/>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11339 w 1905000"/>
              <a:gd name="connsiteY6" fmla="*/ 1346187 h 1663694"/>
              <a:gd name="connsiteX7" fmla="*/ 0 w 1905000"/>
              <a:gd name="connsiteY7" fmla="*/ 0 h 1663694"/>
              <a:gd name="connsiteX0" fmla="*/ 1916339 w 1916339"/>
              <a:gd name="connsiteY0" fmla="*/ 1 h 1663694"/>
              <a:gd name="connsiteX1" fmla="*/ 1916339 w 1916339"/>
              <a:gd name="connsiteY1" fmla="*/ 1346188 h 1663694"/>
              <a:gd name="connsiteX2" fmla="*/ 1823344 w 1916339"/>
              <a:gd name="connsiteY2" fmla="*/ 1570699 h 1663694"/>
              <a:gd name="connsiteX3" fmla="*/ 1598833 w 1916339"/>
              <a:gd name="connsiteY3" fmla="*/ 1663694 h 1663694"/>
              <a:gd name="connsiteX4" fmla="*/ 328845 w 1916339"/>
              <a:gd name="connsiteY4" fmla="*/ 1663694 h 1663694"/>
              <a:gd name="connsiteX5" fmla="*/ 104334 w 1916339"/>
              <a:gd name="connsiteY5" fmla="*/ 1570698 h 1663694"/>
              <a:gd name="connsiteX6" fmla="*/ 22678 w 1916339"/>
              <a:gd name="connsiteY6" fmla="*/ 1346187 h 1663694"/>
              <a:gd name="connsiteX7" fmla="*/ 11339 w 1916339"/>
              <a:gd name="connsiteY7" fmla="*/ 0 h 1663694"/>
              <a:gd name="connsiteX0" fmla="*/ 1916339 w 1916339"/>
              <a:gd name="connsiteY0" fmla="*/ 1 h 1663694"/>
              <a:gd name="connsiteX1" fmla="*/ 1916339 w 1916339"/>
              <a:gd name="connsiteY1" fmla="*/ 1346188 h 1663694"/>
              <a:gd name="connsiteX2" fmla="*/ 1823344 w 1916339"/>
              <a:gd name="connsiteY2" fmla="*/ 1570699 h 1663694"/>
              <a:gd name="connsiteX3" fmla="*/ 1598833 w 1916339"/>
              <a:gd name="connsiteY3" fmla="*/ 1663694 h 1663694"/>
              <a:gd name="connsiteX4" fmla="*/ 328845 w 1916339"/>
              <a:gd name="connsiteY4" fmla="*/ 1663694 h 1663694"/>
              <a:gd name="connsiteX5" fmla="*/ 22678 w 1916339"/>
              <a:gd name="connsiteY5" fmla="*/ 1346187 h 1663694"/>
              <a:gd name="connsiteX6" fmla="*/ 11339 w 1916339"/>
              <a:gd name="connsiteY6" fmla="*/ 0 h 1663694"/>
              <a:gd name="connsiteX0" fmla="*/ 1916339 w 1916339"/>
              <a:gd name="connsiteY0" fmla="*/ 1 h 1663694"/>
              <a:gd name="connsiteX1" fmla="*/ 1916339 w 1916339"/>
              <a:gd name="connsiteY1" fmla="*/ 1346188 h 1663694"/>
              <a:gd name="connsiteX2" fmla="*/ 1598833 w 1916339"/>
              <a:gd name="connsiteY2" fmla="*/ 1663694 h 1663694"/>
              <a:gd name="connsiteX3" fmla="*/ 328845 w 1916339"/>
              <a:gd name="connsiteY3" fmla="*/ 1663694 h 1663694"/>
              <a:gd name="connsiteX4" fmla="*/ 22678 w 1916339"/>
              <a:gd name="connsiteY4" fmla="*/ 1346187 h 1663694"/>
              <a:gd name="connsiteX5" fmla="*/ 11339 w 1916339"/>
              <a:gd name="connsiteY5" fmla="*/ 0 h 1663694"/>
              <a:gd name="connsiteX0" fmla="*/ 1916339 w 1920119"/>
              <a:gd name="connsiteY0" fmla="*/ 1 h 1663694"/>
              <a:gd name="connsiteX1" fmla="*/ 1920119 w 1920119"/>
              <a:gd name="connsiteY1" fmla="*/ 1165139 h 1663694"/>
              <a:gd name="connsiteX2" fmla="*/ 1598833 w 1920119"/>
              <a:gd name="connsiteY2" fmla="*/ 1663694 h 1663694"/>
              <a:gd name="connsiteX3" fmla="*/ 328845 w 1920119"/>
              <a:gd name="connsiteY3" fmla="*/ 1663694 h 1663694"/>
              <a:gd name="connsiteX4" fmla="*/ 22678 w 1920119"/>
              <a:gd name="connsiteY4" fmla="*/ 1346187 h 1663694"/>
              <a:gd name="connsiteX5" fmla="*/ 11339 w 1920119"/>
              <a:gd name="connsiteY5" fmla="*/ 0 h 1663694"/>
              <a:gd name="connsiteX0" fmla="*/ 1916339 w 1920119"/>
              <a:gd name="connsiteY0" fmla="*/ 1 h 1663694"/>
              <a:gd name="connsiteX1" fmla="*/ 1920119 w 1920119"/>
              <a:gd name="connsiteY1" fmla="*/ 1165139 h 1663694"/>
              <a:gd name="connsiteX2" fmla="*/ 1598833 w 1920119"/>
              <a:gd name="connsiteY2" fmla="*/ 1663694 h 1663694"/>
              <a:gd name="connsiteX3" fmla="*/ 328845 w 1920119"/>
              <a:gd name="connsiteY3" fmla="*/ 1663694 h 1663694"/>
              <a:gd name="connsiteX4" fmla="*/ 22678 w 1920119"/>
              <a:gd name="connsiteY4" fmla="*/ 1346187 h 1663694"/>
              <a:gd name="connsiteX5" fmla="*/ 11339 w 1920119"/>
              <a:gd name="connsiteY5" fmla="*/ 0 h 1663694"/>
              <a:gd name="connsiteX0" fmla="*/ 1916339 w 1920119"/>
              <a:gd name="connsiteY0" fmla="*/ 1 h 1683267"/>
              <a:gd name="connsiteX1" fmla="*/ 1920119 w 1920119"/>
              <a:gd name="connsiteY1" fmla="*/ 1165139 h 1683267"/>
              <a:gd name="connsiteX2" fmla="*/ 1598833 w 1920119"/>
              <a:gd name="connsiteY2" fmla="*/ 1683267 h 1683267"/>
              <a:gd name="connsiteX3" fmla="*/ 328845 w 1920119"/>
              <a:gd name="connsiteY3" fmla="*/ 1663694 h 1683267"/>
              <a:gd name="connsiteX4" fmla="*/ 22678 w 1920119"/>
              <a:gd name="connsiteY4" fmla="*/ 1346187 h 1683267"/>
              <a:gd name="connsiteX5" fmla="*/ 11339 w 1920119"/>
              <a:gd name="connsiteY5" fmla="*/ 0 h 1683267"/>
              <a:gd name="connsiteX0" fmla="*/ 1916339 w 1920119"/>
              <a:gd name="connsiteY0" fmla="*/ 1 h 1693053"/>
              <a:gd name="connsiteX1" fmla="*/ 1920119 w 1920119"/>
              <a:gd name="connsiteY1" fmla="*/ 1165139 h 1693053"/>
              <a:gd name="connsiteX2" fmla="*/ 1598833 w 1920119"/>
              <a:gd name="connsiteY2" fmla="*/ 1683267 h 1693053"/>
              <a:gd name="connsiteX3" fmla="*/ 1595059 w 1920119"/>
              <a:gd name="connsiteY3" fmla="*/ 1693053 h 1693053"/>
              <a:gd name="connsiteX4" fmla="*/ 328845 w 1920119"/>
              <a:gd name="connsiteY4" fmla="*/ 1663694 h 1693053"/>
              <a:gd name="connsiteX5" fmla="*/ 22678 w 1920119"/>
              <a:gd name="connsiteY5" fmla="*/ 1346187 h 1693053"/>
              <a:gd name="connsiteX6" fmla="*/ 11339 w 1920119"/>
              <a:gd name="connsiteY6" fmla="*/ 0 h 1693053"/>
              <a:gd name="connsiteX0" fmla="*/ 1916339 w 1920119"/>
              <a:gd name="connsiteY0" fmla="*/ 1 h 1693053"/>
              <a:gd name="connsiteX1" fmla="*/ 1920119 w 1920119"/>
              <a:gd name="connsiteY1" fmla="*/ 1165139 h 1693053"/>
              <a:gd name="connsiteX2" fmla="*/ 1598833 w 1920119"/>
              <a:gd name="connsiteY2" fmla="*/ 1683267 h 1693053"/>
              <a:gd name="connsiteX3" fmla="*/ 1595059 w 1920119"/>
              <a:gd name="connsiteY3" fmla="*/ 1693053 h 1693053"/>
              <a:gd name="connsiteX4" fmla="*/ 343964 w 1920119"/>
              <a:gd name="connsiteY4" fmla="*/ 1688160 h 1693053"/>
              <a:gd name="connsiteX5" fmla="*/ 22678 w 1920119"/>
              <a:gd name="connsiteY5" fmla="*/ 1346187 h 1693053"/>
              <a:gd name="connsiteX6" fmla="*/ 11339 w 1920119"/>
              <a:gd name="connsiteY6" fmla="*/ 0 h 1693053"/>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 name="connsiteX0" fmla="*/ 1916339 w 1920119"/>
              <a:gd name="connsiteY0" fmla="*/ 1 h 1698854"/>
              <a:gd name="connsiteX1" fmla="*/ 1920119 w 1920119"/>
              <a:gd name="connsiteY1" fmla="*/ 1165139 h 1698854"/>
              <a:gd name="connsiteX2" fmla="*/ 1598833 w 1920119"/>
              <a:gd name="connsiteY2" fmla="*/ 1683267 h 1698854"/>
              <a:gd name="connsiteX3" fmla="*/ 1595059 w 1920119"/>
              <a:gd name="connsiteY3" fmla="*/ 1693053 h 1698854"/>
              <a:gd name="connsiteX4" fmla="*/ 343964 w 1920119"/>
              <a:gd name="connsiteY4" fmla="*/ 1688160 h 1698854"/>
              <a:gd name="connsiteX5" fmla="*/ 22678 w 1920119"/>
              <a:gd name="connsiteY5" fmla="*/ 1346187 h 1698854"/>
              <a:gd name="connsiteX6" fmla="*/ 11339 w 1920119"/>
              <a:gd name="connsiteY6" fmla="*/ 0 h 169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119" h="1698854">
                <a:moveTo>
                  <a:pt x="1916339" y="1"/>
                </a:moveTo>
                <a:lnTo>
                  <a:pt x="1920119" y="1165139"/>
                </a:lnTo>
                <a:cubicBezTo>
                  <a:pt x="1897439" y="1403276"/>
                  <a:pt x="1863415" y="1630349"/>
                  <a:pt x="1598833" y="1683267"/>
                </a:cubicBezTo>
                <a:cubicBezTo>
                  <a:pt x="1597575" y="1686529"/>
                  <a:pt x="1713489" y="1660433"/>
                  <a:pt x="1595059" y="1693053"/>
                </a:cubicBezTo>
                <a:lnTo>
                  <a:pt x="343964" y="1688160"/>
                </a:lnTo>
                <a:cubicBezTo>
                  <a:pt x="232463" y="1698854"/>
                  <a:pt x="86936" y="1633256"/>
                  <a:pt x="22678" y="1346187"/>
                </a:cubicBezTo>
                <a:cubicBezTo>
                  <a:pt x="0" y="907244"/>
                  <a:pt x="15119" y="448729"/>
                  <a:pt x="11339" y="0"/>
                </a:cubicBezTo>
              </a:path>
            </a:pathLst>
          </a:custGeom>
          <a:solidFill>
            <a:schemeClr val="accent1"/>
          </a:solidFill>
          <a:ln w="25400" cap="flat" cmpd="sng" algn="ctr">
            <a:noFill/>
            <a:prstDash val="solid"/>
          </a:ln>
          <a:effectLst>
            <a:outerShdw blurRad="50800" dist="50800" dir="5400000" algn="ctr" rotWithShape="0">
              <a:srgbClr val="00206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34" name="Picture 33" descr="Picture1.png"/>
          <p:cNvPicPr>
            <a:picLocks noChangeAspect="1"/>
          </p:cNvPicPr>
          <p:nvPr/>
        </p:nvPicPr>
        <p:blipFill>
          <a:blip r:embed="rId2" cstate="print"/>
          <a:stretch>
            <a:fillRect/>
          </a:stretch>
        </p:blipFill>
        <p:spPr>
          <a:xfrm rot="16260000">
            <a:off x="6502692" y="1661164"/>
            <a:ext cx="1854570" cy="285433"/>
          </a:xfrm>
          <a:prstGeom prst="rect">
            <a:avLst/>
          </a:prstGeom>
          <a:ln>
            <a:solidFill>
              <a:sysClr val="windowText" lastClr="000000"/>
            </a:solidFill>
          </a:ln>
          <a:scene3d>
            <a:camera prst="isometricRightUp"/>
            <a:lightRig rig="threePt" dir="t"/>
          </a:scene3d>
        </p:spPr>
      </p:pic>
      <p:sp>
        <p:nvSpPr>
          <p:cNvPr id="35" name="Freeform 34"/>
          <p:cNvSpPr/>
          <p:nvPr/>
        </p:nvSpPr>
        <p:spPr>
          <a:xfrm>
            <a:off x="6951516" y="1255820"/>
            <a:ext cx="1111659" cy="1271704"/>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69818 h 1663694"/>
              <a:gd name="connsiteX2" fmla="*/ 1905000 w 1905000"/>
              <a:gd name="connsiteY2" fmla="*/ 1346188 h 1663694"/>
              <a:gd name="connsiteX3" fmla="*/ 1812005 w 1905000"/>
              <a:gd name="connsiteY3" fmla="*/ 1570699 h 1663694"/>
              <a:gd name="connsiteX4" fmla="*/ 1587494 w 1905000"/>
              <a:gd name="connsiteY4" fmla="*/ 1663694 h 1663694"/>
              <a:gd name="connsiteX5" fmla="*/ 317506 w 1905000"/>
              <a:gd name="connsiteY5" fmla="*/ 1663694 h 1663694"/>
              <a:gd name="connsiteX6" fmla="*/ 92995 w 1905000"/>
              <a:gd name="connsiteY6" fmla="*/ 1570698 h 1663694"/>
              <a:gd name="connsiteX7" fmla="*/ 0 w 1905000"/>
              <a:gd name="connsiteY7" fmla="*/ 1346187 h 1663694"/>
              <a:gd name="connsiteX8" fmla="*/ 0 w 1905000"/>
              <a:gd name="connsiteY8" fmla="*/ 0 h 1663694"/>
              <a:gd name="connsiteX0" fmla="*/ 1905000 w 1905000"/>
              <a:gd name="connsiteY0" fmla="*/ 1 h 1663694"/>
              <a:gd name="connsiteX1" fmla="*/ 1905000 w 1905000"/>
              <a:gd name="connsiteY1" fmla="*/ 69818 h 1663694"/>
              <a:gd name="connsiteX2" fmla="*/ 1905000 w 1905000"/>
              <a:gd name="connsiteY2" fmla="*/ 1346188 h 1663694"/>
              <a:gd name="connsiteX3" fmla="*/ 1812005 w 1905000"/>
              <a:gd name="connsiteY3" fmla="*/ 1570699 h 1663694"/>
              <a:gd name="connsiteX4" fmla="*/ 1587494 w 1905000"/>
              <a:gd name="connsiteY4" fmla="*/ 1663694 h 1663694"/>
              <a:gd name="connsiteX5" fmla="*/ 317506 w 1905000"/>
              <a:gd name="connsiteY5" fmla="*/ 1663694 h 1663694"/>
              <a:gd name="connsiteX6" fmla="*/ 92995 w 1905000"/>
              <a:gd name="connsiteY6" fmla="*/ 1570698 h 1663694"/>
              <a:gd name="connsiteX7" fmla="*/ 0 w 1905000"/>
              <a:gd name="connsiteY7" fmla="*/ 1346187 h 1663694"/>
              <a:gd name="connsiteX8" fmla="*/ 0 w 1905000"/>
              <a:gd name="connsiteY8" fmla="*/ 81893 h 1663694"/>
              <a:gd name="connsiteX9" fmla="*/ 0 w 1905000"/>
              <a:gd name="connsiteY9" fmla="*/ 0 h 1663694"/>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1970201 w 1970201"/>
              <a:gd name="connsiteY0" fmla="*/ 10063 h 1673756"/>
              <a:gd name="connsiteX1" fmla="*/ 1970201 w 1970201"/>
              <a:gd name="connsiteY1" fmla="*/ 79880 h 1673756"/>
              <a:gd name="connsiteX2" fmla="*/ 1970201 w 1970201"/>
              <a:gd name="connsiteY2" fmla="*/ 1356250 h 1673756"/>
              <a:gd name="connsiteX3" fmla="*/ 1877206 w 1970201"/>
              <a:gd name="connsiteY3" fmla="*/ 1580761 h 1673756"/>
              <a:gd name="connsiteX4" fmla="*/ 1652695 w 1970201"/>
              <a:gd name="connsiteY4" fmla="*/ 1673756 h 1673756"/>
              <a:gd name="connsiteX5" fmla="*/ 382707 w 1970201"/>
              <a:gd name="connsiteY5" fmla="*/ 1673756 h 1673756"/>
              <a:gd name="connsiteX6" fmla="*/ 158196 w 1970201"/>
              <a:gd name="connsiteY6" fmla="*/ 1580760 h 1673756"/>
              <a:gd name="connsiteX7" fmla="*/ 65201 w 1970201"/>
              <a:gd name="connsiteY7" fmla="*/ 1356249 h 1673756"/>
              <a:gd name="connsiteX8" fmla="*/ 65201 w 1970201"/>
              <a:gd name="connsiteY8" fmla="*/ 91955 h 1673756"/>
              <a:gd name="connsiteX9" fmla="*/ 0 w 1970201"/>
              <a:gd name="connsiteY9" fmla="*/ 0 h 1673756"/>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60915 w 2060915"/>
              <a:gd name="connsiteY0" fmla="*/ 0 h 1675767"/>
              <a:gd name="connsiteX1" fmla="*/ 1970201 w 2060915"/>
              <a:gd name="connsiteY1" fmla="*/ 81891 h 1675767"/>
              <a:gd name="connsiteX2" fmla="*/ 1970201 w 2060915"/>
              <a:gd name="connsiteY2" fmla="*/ 1358261 h 1675767"/>
              <a:gd name="connsiteX3" fmla="*/ 1877206 w 2060915"/>
              <a:gd name="connsiteY3" fmla="*/ 1582772 h 1675767"/>
              <a:gd name="connsiteX4" fmla="*/ 1652695 w 2060915"/>
              <a:gd name="connsiteY4" fmla="*/ 1675767 h 1675767"/>
              <a:gd name="connsiteX5" fmla="*/ 382707 w 2060915"/>
              <a:gd name="connsiteY5" fmla="*/ 1675767 h 1675767"/>
              <a:gd name="connsiteX6" fmla="*/ 158196 w 2060915"/>
              <a:gd name="connsiteY6" fmla="*/ 1582771 h 1675767"/>
              <a:gd name="connsiteX7" fmla="*/ 65201 w 2060915"/>
              <a:gd name="connsiteY7" fmla="*/ 1358260 h 1675767"/>
              <a:gd name="connsiteX8" fmla="*/ 65201 w 2060915"/>
              <a:gd name="connsiteY8" fmla="*/ 93966 h 1675767"/>
              <a:gd name="connsiteX9" fmla="*/ 0 w 2060915"/>
              <a:gd name="connsiteY9" fmla="*/ 2011 h 1675767"/>
              <a:gd name="connsiteX0" fmla="*/ 2038236 w 2038236"/>
              <a:gd name="connsiteY0" fmla="*/ 6039 h 1673756"/>
              <a:gd name="connsiteX1" fmla="*/ 1970201 w 2038236"/>
              <a:gd name="connsiteY1" fmla="*/ 79880 h 1673756"/>
              <a:gd name="connsiteX2" fmla="*/ 1970201 w 2038236"/>
              <a:gd name="connsiteY2" fmla="*/ 1356250 h 1673756"/>
              <a:gd name="connsiteX3" fmla="*/ 1877206 w 2038236"/>
              <a:gd name="connsiteY3" fmla="*/ 1580761 h 1673756"/>
              <a:gd name="connsiteX4" fmla="*/ 1652695 w 2038236"/>
              <a:gd name="connsiteY4" fmla="*/ 1673756 h 1673756"/>
              <a:gd name="connsiteX5" fmla="*/ 382707 w 2038236"/>
              <a:gd name="connsiteY5" fmla="*/ 1673756 h 1673756"/>
              <a:gd name="connsiteX6" fmla="*/ 158196 w 2038236"/>
              <a:gd name="connsiteY6" fmla="*/ 1580760 h 1673756"/>
              <a:gd name="connsiteX7" fmla="*/ 65201 w 2038236"/>
              <a:gd name="connsiteY7" fmla="*/ 1356249 h 1673756"/>
              <a:gd name="connsiteX8" fmla="*/ 65201 w 2038236"/>
              <a:gd name="connsiteY8" fmla="*/ 91955 h 1673756"/>
              <a:gd name="connsiteX9" fmla="*/ 0 w 2038236"/>
              <a:gd name="connsiteY9" fmla="*/ 0 h 1673756"/>
              <a:gd name="connsiteX0" fmla="*/ 2038236 w 2038236"/>
              <a:gd name="connsiteY0" fmla="*/ 6039 h 1673756"/>
              <a:gd name="connsiteX1" fmla="*/ 1970201 w 2038236"/>
              <a:gd name="connsiteY1" fmla="*/ 79880 h 1673756"/>
              <a:gd name="connsiteX2" fmla="*/ 1970201 w 2038236"/>
              <a:gd name="connsiteY2" fmla="*/ 1356250 h 1673756"/>
              <a:gd name="connsiteX3" fmla="*/ 1877206 w 2038236"/>
              <a:gd name="connsiteY3" fmla="*/ 1580761 h 1673756"/>
              <a:gd name="connsiteX4" fmla="*/ 1652695 w 2038236"/>
              <a:gd name="connsiteY4" fmla="*/ 1673756 h 1673756"/>
              <a:gd name="connsiteX5" fmla="*/ 382707 w 2038236"/>
              <a:gd name="connsiteY5" fmla="*/ 1673756 h 1673756"/>
              <a:gd name="connsiteX6" fmla="*/ 158196 w 2038236"/>
              <a:gd name="connsiteY6" fmla="*/ 1580760 h 1673756"/>
              <a:gd name="connsiteX7" fmla="*/ 65201 w 2038236"/>
              <a:gd name="connsiteY7" fmla="*/ 1356249 h 1673756"/>
              <a:gd name="connsiteX8" fmla="*/ 65201 w 2038236"/>
              <a:gd name="connsiteY8" fmla="*/ 91955 h 1673756"/>
              <a:gd name="connsiteX9" fmla="*/ 0 w 2038236"/>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8928 h 1680670"/>
              <a:gd name="connsiteX1" fmla="*/ 1970201 w 2060915"/>
              <a:gd name="connsiteY1" fmla="*/ 86794 h 1680670"/>
              <a:gd name="connsiteX2" fmla="*/ 1970201 w 2060915"/>
              <a:gd name="connsiteY2" fmla="*/ 1363164 h 1680670"/>
              <a:gd name="connsiteX3" fmla="*/ 1877206 w 2060915"/>
              <a:gd name="connsiteY3" fmla="*/ 1587675 h 1680670"/>
              <a:gd name="connsiteX4" fmla="*/ 1652695 w 2060915"/>
              <a:gd name="connsiteY4" fmla="*/ 1680670 h 1680670"/>
              <a:gd name="connsiteX5" fmla="*/ 382707 w 2060915"/>
              <a:gd name="connsiteY5" fmla="*/ 1680670 h 1680670"/>
              <a:gd name="connsiteX6" fmla="*/ 158196 w 2060915"/>
              <a:gd name="connsiteY6" fmla="*/ 1587674 h 1680670"/>
              <a:gd name="connsiteX7" fmla="*/ 65201 w 2060915"/>
              <a:gd name="connsiteY7" fmla="*/ 1363163 h 1680670"/>
              <a:gd name="connsiteX8" fmla="*/ 65201 w 2060915"/>
              <a:gd name="connsiteY8" fmla="*/ 98869 h 1680670"/>
              <a:gd name="connsiteX9" fmla="*/ 0 w 2060915"/>
              <a:gd name="connsiteY9" fmla="*/ 6914 h 1680670"/>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580760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80875 w 2060915"/>
              <a:gd name="connsiteY6" fmla="*/ 1610948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80875 w 2060915"/>
              <a:gd name="connsiteY6" fmla="*/ 1610948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606923 h 1673756"/>
              <a:gd name="connsiteX7" fmla="*/ 65201 w 2060915"/>
              <a:gd name="connsiteY7" fmla="*/ 1356249 h 1673756"/>
              <a:gd name="connsiteX8" fmla="*/ 65201 w 2060915"/>
              <a:gd name="connsiteY8" fmla="*/ 91955 h 1673756"/>
              <a:gd name="connsiteX9" fmla="*/ 0 w 2060915"/>
              <a:gd name="connsiteY9" fmla="*/ 0 h 1673756"/>
              <a:gd name="connsiteX0" fmla="*/ 2060915 w 2060915"/>
              <a:gd name="connsiteY0" fmla="*/ 2014 h 1673756"/>
              <a:gd name="connsiteX1" fmla="*/ 1970201 w 2060915"/>
              <a:gd name="connsiteY1" fmla="*/ 79880 h 1673756"/>
              <a:gd name="connsiteX2" fmla="*/ 1970201 w 2060915"/>
              <a:gd name="connsiteY2" fmla="*/ 1356250 h 1673756"/>
              <a:gd name="connsiteX3" fmla="*/ 1877206 w 2060915"/>
              <a:gd name="connsiteY3" fmla="*/ 1580761 h 1673756"/>
              <a:gd name="connsiteX4" fmla="*/ 1652695 w 2060915"/>
              <a:gd name="connsiteY4" fmla="*/ 1673756 h 1673756"/>
              <a:gd name="connsiteX5" fmla="*/ 382707 w 2060915"/>
              <a:gd name="connsiteY5" fmla="*/ 1673756 h 1673756"/>
              <a:gd name="connsiteX6" fmla="*/ 158196 w 2060915"/>
              <a:gd name="connsiteY6" fmla="*/ 1606923 h 1673756"/>
              <a:gd name="connsiteX7" fmla="*/ 65201 w 2060915"/>
              <a:gd name="connsiteY7" fmla="*/ 1356249 h 1673756"/>
              <a:gd name="connsiteX8" fmla="*/ 65201 w 2060915"/>
              <a:gd name="connsiteY8" fmla="*/ 91955 h 1673756"/>
              <a:gd name="connsiteX9" fmla="*/ 0 w 2060915"/>
              <a:gd name="connsiteY9" fmla="*/ 0 h 167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0915" h="1673756">
                <a:moveTo>
                  <a:pt x="2060915" y="2014"/>
                </a:moveTo>
                <a:cubicBezTo>
                  <a:pt x="1979652" y="17238"/>
                  <a:pt x="1972092" y="48559"/>
                  <a:pt x="1970201" y="79880"/>
                </a:cubicBezTo>
                <a:lnTo>
                  <a:pt x="1970201" y="1356250"/>
                </a:lnTo>
                <a:cubicBezTo>
                  <a:pt x="1970201" y="1440458"/>
                  <a:pt x="1936750" y="1521217"/>
                  <a:pt x="1877206" y="1580761"/>
                </a:cubicBezTo>
                <a:cubicBezTo>
                  <a:pt x="1817662" y="1640305"/>
                  <a:pt x="1736903" y="1673756"/>
                  <a:pt x="1652695" y="1673756"/>
                </a:cubicBezTo>
                <a:lnTo>
                  <a:pt x="382707" y="1673756"/>
                </a:lnTo>
                <a:cubicBezTo>
                  <a:pt x="298499" y="1673756"/>
                  <a:pt x="195062" y="1642317"/>
                  <a:pt x="158196" y="1606923"/>
                </a:cubicBezTo>
                <a:cubicBezTo>
                  <a:pt x="98652" y="1547379"/>
                  <a:pt x="66526" y="1517844"/>
                  <a:pt x="65201" y="1356249"/>
                </a:cubicBezTo>
                <a:lnTo>
                  <a:pt x="65201" y="91955"/>
                </a:lnTo>
                <a:cubicBezTo>
                  <a:pt x="66145" y="63315"/>
                  <a:pt x="69927" y="14552"/>
                  <a:pt x="0" y="0"/>
                </a:cubicBezTo>
              </a:path>
            </a:pathLst>
          </a:custGeom>
          <a:noFill/>
          <a:ln w="25400" cap="flat" cmpd="sng" algn="ctr">
            <a:solidFill>
              <a:srgbClr val="1F497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Freeform 35"/>
          <p:cNvSpPr/>
          <p:nvPr/>
        </p:nvSpPr>
        <p:spPr>
          <a:xfrm>
            <a:off x="6538432" y="504468"/>
            <a:ext cx="405776" cy="444272"/>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8871 h 1672564"/>
              <a:gd name="connsiteX1" fmla="*/ 1905000 w 1905000"/>
              <a:gd name="connsiteY1" fmla="*/ 1355058 h 1672564"/>
              <a:gd name="connsiteX2" fmla="*/ 1812005 w 1905000"/>
              <a:gd name="connsiteY2" fmla="*/ 1579569 h 1672564"/>
              <a:gd name="connsiteX3" fmla="*/ 1587494 w 1905000"/>
              <a:gd name="connsiteY3" fmla="*/ 1672564 h 1672564"/>
              <a:gd name="connsiteX4" fmla="*/ 317506 w 1905000"/>
              <a:gd name="connsiteY4" fmla="*/ 1672564 h 1672564"/>
              <a:gd name="connsiteX5" fmla="*/ 92995 w 1905000"/>
              <a:gd name="connsiteY5" fmla="*/ 1579568 h 1672564"/>
              <a:gd name="connsiteX6" fmla="*/ 0 w 1905000"/>
              <a:gd name="connsiteY6" fmla="*/ 1355057 h 1672564"/>
              <a:gd name="connsiteX7" fmla="*/ 21325 w 1905000"/>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1154 w 1893159"/>
              <a:gd name="connsiteY5" fmla="*/ 1579568 h 1672564"/>
              <a:gd name="connsiteX6" fmla="*/ 0 w 1893159"/>
              <a:gd name="connsiteY6" fmla="*/ 1340288 h 1672564"/>
              <a:gd name="connsiteX7" fmla="*/ 9484 w 1893159"/>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8276 w 1893159"/>
              <a:gd name="connsiteY5" fmla="*/ 1606121 h 1672564"/>
              <a:gd name="connsiteX6" fmla="*/ 0 w 1893159"/>
              <a:gd name="connsiteY6" fmla="*/ 1340288 h 1672564"/>
              <a:gd name="connsiteX7" fmla="*/ 9484 w 1893159"/>
              <a:gd name="connsiteY7" fmla="*/ 0 h 1672564"/>
              <a:gd name="connsiteX0" fmla="*/ 1893159 w 1893159"/>
              <a:gd name="connsiteY0" fmla="*/ 8871 h 1672564"/>
              <a:gd name="connsiteX1" fmla="*/ 1893159 w 1893159"/>
              <a:gd name="connsiteY1" fmla="*/ 1355058 h 1672564"/>
              <a:gd name="connsiteX2" fmla="*/ 1800164 w 1893159"/>
              <a:gd name="connsiteY2" fmla="*/ 1579569 h 1672564"/>
              <a:gd name="connsiteX3" fmla="*/ 1575653 w 1893159"/>
              <a:gd name="connsiteY3" fmla="*/ 1672564 h 1672564"/>
              <a:gd name="connsiteX4" fmla="*/ 305665 w 1893159"/>
              <a:gd name="connsiteY4" fmla="*/ 1672564 h 1672564"/>
              <a:gd name="connsiteX5" fmla="*/ 88276 w 1893159"/>
              <a:gd name="connsiteY5" fmla="*/ 1606121 h 1672564"/>
              <a:gd name="connsiteX6" fmla="*/ 0 w 1893159"/>
              <a:gd name="connsiteY6" fmla="*/ 1340288 h 1672564"/>
              <a:gd name="connsiteX7" fmla="*/ 9484 w 1893159"/>
              <a:gd name="connsiteY7" fmla="*/ 0 h 1672564"/>
              <a:gd name="connsiteX0" fmla="*/ 1908180 w 1908180"/>
              <a:gd name="connsiteY0" fmla="*/ 29511 h 1693204"/>
              <a:gd name="connsiteX1" fmla="*/ 1908180 w 1908180"/>
              <a:gd name="connsiteY1" fmla="*/ 1375698 h 1693204"/>
              <a:gd name="connsiteX2" fmla="*/ 1815185 w 1908180"/>
              <a:gd name="connsiteY2" fmla="*/ 1600209 h 1693204"/>
              <a:gd name="connsiteX3" fmla="*/ 1590674 w 1908180"/>
              <a:gd name="connsiteY3" fmla="*/ 1693204 h 1693204"/>
              <a:gd name="connsiteX4" fmla="*/ 320686 w 1908180"/>
              <a:gd name="connsiteY4" fmla="*/ 1693204 h 1693204"/>
              <a:gd name="connsiteX5" fmla="*/ 103297 w 1908180"/>
              <a:gd name="connsiteY5" fmla="*/ 1626761 h 1693204"/>
              <a:gd name="connsiteX6" fmla="*/ 15021 w 1908180"/>
              <a:gd name="connsiteY6" fmla="*/ 1360928 h 1693204"/>
              <a:gd name="connsiteX7" fmla="*/ 3161 w 1908180"/>
              <a:gd name="connsiteY7" fmla="*/ 0 h 1693204"/>
              <a:gd name="connsiteX0" fmla="*/ 1908180 w 1908180"/>
              <a:gd name="connsiteY0" fmla="*/ 29511 h 1693204"/>
              <a:gd name="connsiteX1" fmla="*/ 1872637 w 1908180"/>
              <a:gd name="connsiteY1" fmla="*/ 1390484 h 1693204"/>
              <a:gd name="connsiteX2" fmla="*/ 1815185 w 1908180"/>
              <a:gd name="connsiteY2" fmla="*/ 1600209 h 1693204"/>
              <a:gd name="connsiteX3" fmla="*/ 1590674 w 1908180"/>
              <a:gd name="connsiteY3" fmla="*/ 1693204 h 1693204"/>
              <a:gd name="connsiteX4" fmla="*/ 320686 w 1908180"/>
              <a:gd name="connsiteY4" fmla="*/ 1693204 h 1693204"/>
              <a:gd name="connsiteX5" fmla="*/ 103297 w 1908180"/>
              <a:gd name="connsiteY5" fmla="*/ 1626761 h 1693204"/>
              <a:gd name="connsiteX6" fmla="*/ 15021 w 1908180"/>
              <a:gd name="connsiteY6" fmla="*/ 1360928 h 1693204"/>
              <a:gd name="connsiteX7" fmla="*/ 3161 w 1908180"/>
              <a:gd name="connsiteY7" fmla="*/ 0 h 1693204"/>
              <a:gd name="connsiteX0" fmla="*/ 1908180 w 1915278"/>
              <a:gd name="connsiteY0" fmla="*/ 29511 h 1693204"/>
              <a:gd name="connsiteX1" fmla="*/ 1872637 w 1915278"/>
              <a:gd name="connsiteY1" fmla="*/ 1390484 h 1693204"/>
              <a:gd name="connsiteX2" fmla="*/ 1815185 w 1915278"/>
              <a:gd name="connsiteY2" fmla="*/ 1600209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693204"/>
              <a:gd name="connsiteX1" fmla="*/ 1872637 w 1915278"/>
              <a:gd name="connsiteY1" fmla="*/ 1390484 h 1693204"/>
              <a:gd name="connsiteX2" fmla="*/ 1791469 w 1915278"/>
              <a:gd name="connsiteY2" fmla="*/ 1570717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693204"/>
              <a:gd name="connsiteX1" fmla="*/ 1872637 w 1915278"/>
              <a:gd name="connsiteY1" fmla="*/ 1390484 h 1693204"/>
              <a:gd name="connsiteX2" fmla="*/ 1791469 w 1915278"/>
              <a:gd name="connsiteY2" fmla="*/ 1570717 h 1693204"/>
              <a:gd name="connsiteX3" fmla="*/ 1590674 w 1915278"/>
              <a:gd name="connsiteY3" fmla="*/ 1693204 h 1693204"/>
              <a:gd name="connsiteX4" fmla="*/ 320686 w 1915278"/>
              <a:gd name="connsiteY4" fmla="*/ 1693204 h 1693204"/>
              <a:gd name="connsiteX5" fmla="*/ 103297 w 1915278"/>
              <a:gd name="connsiteY5" fmla="*/ 1626761 h 1693204"/>
              <a:gd name="connsiteX6" fmla="*/ 15021 w 1915278"/>
              <a:gd name="connsiteY6" fmla="*/ 1360928 h 1693204"/>
              <a:gd name="connsiteX7" fmla="*/ 3161 w 1915278"/>
              <a:gd name="connsiteY7" fmla="*/ 0 h 1693204"/>
              <a:gd name="connsiteX0" fmla="*/ 1908180 w 1915278"/>
              <a:gd name="connsiteY0" fmla="*/ 29511 h 1713863"/>
              <a:gd name="connsiteX1" fmla="*/ 1872637 w 1915278"/>
              <a:gd name="connsiteY1" fmla="*/ 1390484 h 1713863"/>
              <a:gd name="connsiteX2" fmla="*/ 1791469 w 1915278"/>
              <a:gd name="connsiteY2" fmla="*/ 1570717 h 1713863"/>
              <a:gd name="connsiteX3" fmla="*/ 1590674 w 1915278"/>
              <a:gd name="connsiteY3" fmla="*/ 1693204 h 1713863"/>
              <a:gd name="connsiteX4" fmla="*/ 318324 w 1915278"/>
              <a:gd name="connsiteY4" fmla="*/ 1713863 h 1713863"/>
              <a:gd name="connsiteX5" fmla="*/ 103297 w 1915278"/>
              <a:gd name="connsiteY5" fmla="*/ 1626761 h 1713863"/>
              <a:gd name="connsiteX6" fmla="*/ 15021 w 1915278"/>
              <a:gd name="connsiteY6" fmla="*/ 1360928 h 1713863"/>
              <a:gd name="connsiteX7" fmla="*/ 3161 w 1915278"/>
              <a:gd name="connsiteY7" fmla="*/ 0 h 1713863"/>
              <a:gd name="connsiteX0" fmla="*/ 1908180 w 1915278"/>
              <a:gd name="connsiteY0" fmla="*/ 29511 h 1722721"/>
              <a:gd name="connsiteX1" fmla="*/ 1872637 w 1915278"/>
              <a:gd name="connsiteY1" fmla="*/ 1390484 h 1722721"/>
              <a:gd name="connsiteX2" fmla="*/ 1791469 w 1915278"/>
              <a:gd name="connsiteY2" fmla="*/ 1570717 h 1722721"/>
              <a:gd name="connsiteX3" fmla="*/ 1590690 w 1915278"/>
              <a:gd name="connsiteY3" fmla="*/ 1722721 h 1722721"/>
              <a:gd name="connsiteX4" fmla="*/ 318324 w 1915278"/>
              <a:gd name="connsiteY4" fmla="*/ 1713863 h 1722721"/>
              <a:gd name="connsiteX5" fmla="*/ 103297 w 1915278"/>
              <a:gd name="connsiteY5" fmla="*/ 1626761 h 1722721"/>
              <a:gd name="connsiteX6" fmla="*/ 15021 w 1915278"/>
              <a:gd name="connsiteY6" fmla="*/ 1360928 h 1722721"/>
              <a:gd name="connsiteX7" fmla="*/ 3161 w 1915278"/>
              <a:gd name="connsiteY7" fmla="*/ 0 h 1722721"/>
              <a:gd name="connsiteX0" fmla="*/ 1908180 w 1915278"/>
              <a:gd name="connsiteY0" fmla="*/ 29511 h 1740421"/>
              <a:gd name="connsiteX1" fmla="*/ 1872637 w 1915278"/>
              <a:gd name="connsiteY1" fmla="*/ 1390484 h 1740421"/>
              <a:gd name="connsiteX2" fmla="*/ 1791469 w 1915278"/>
              <a:gd name="connsiteY2" fmla="*/ 1570717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1469 w 1915278"/>
              <a:gd name="connsiteY2" fmla="*/ 1570717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6218 w 1915278"/>
              <a:gd name="connsiteY2" fmla="*/ 1588420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908180 w 1915278"/>
              <a:gd name="connsiteY0" fmla="*/ 29511 h 1740421"/>
              <a:gd name="connsiteX1" fmla="*/ 1872637 w 1915278"/>
              <a:gd name="connsiteY1" fmla="*/ 1390484 h 1740421"/>
              <a:gd name="connsiteX2" fmla="*/ 1796218 w 1915278"/>
              <a:gd name="connsiteY2" fmla="*/ 1588420 h 1740421"/>
              <a:gd name="connsiteX3" fmla="*/ 1590690 w 1915278"/>
              <a:gd name="connsiteY3" fmla="*/ 1722721 h 1740421"/>
              <a:gd name="connsiteX4" fmla="*/ 325447 w 1915278"/>
              <a:gd name="connsiteY4" fmla="*/ 1740421 h 1740421"/>
              <a:gd name="connsiteX5" fmla="*/ 103297 w 1915278"/>
              <a:gd name="connsiteY5" fmla="*/ 1626761 h 1740421"/>
              <a:gd name="connsiteX6" fmla="*/ 15021 w 1915278"/>
              <a:gd name="connsiteY6" fmla="*/ 1360928 h 1740421"/>
              <a:gd name="connsiteX7" fmla="*/ 3161 w 1915278"/>
              <a:gd name="connsiteY7" fmla="*/ 0 h 1740421"/>
              <a:gd name="connsiteX0" fmla="*/ 1898101 w 1915278"/>
              <a:gd name="connsiteY0" fmla="*/ 0 h 2867862"/>
              <a:gd name="connsiteX1" fmla="*/ 1872637 w 1915278"/>
              <a:gd name="connsiteY1" fmla="*/ 2517925 h 2867862"/>
              <a:gd name="connsiteX2" fmla="*/ 1796218 w 1915278"/>
              <a:gd name="connsiteY2" fmla="*/ 2715861 h 2867862"/>
              <a:gd name="connsiteX3" fmla="*/ 1590690 w 1915278"/>
              <a:gd name="connsiteY3" fmla="*/ 2850162 h 2867862"/>
              <a:gd name="connsiteX4" fmla="*/ 325447 w 1915278"/>
              <a:gd name="connsiteY4" fmla="*/ 2867862 h 2867862"/>
              <a:gd name="connsiteX5" fmla="*/ 103297 w 1915278"/>
              <a:gd name="connsiteY5" fmla="*/ 2754202 h 2867862"/>
              <a:gd name="connsiteX6" fmla="*/ 15021 w 1915278"/>
              <a:gd name="connsiteY6" fmla="*/ 2488369 h 2867862"/>
              <a:gd name="connsiteX7" fmla="*/ 3161 w 1915278"/>
              <a:gd name="connsiteY7" fmla="*/ 1127441 h 2867862"/>
              <a:gd name="connsiteX0" fmla="*/ 1883080 w 1900257"/>
              <a:gd name="connsiteY0" fmla="*/ 0 h 2867862"/>
              <a:gd name="connsiteX1" fmla="*/ 1857616 w 1900257"/>
              <a:gd name="connsiteY1" fmla="*/ 2517925 h 2867862"/>
              <a:gd name="connsiteX2" fmla="*/ 1781197 w 1900257"/>
              <a:gd name="connsiteY2" fmla="*/ 2715861 h 2867862"/>
              <a:gd name="connsiteX3" fmla="*/ 1575669 w 1900257"/>
              <a:gd name="connsiteY3" fmla="*/ 2850162 h 2867862"/>
              <a:gd name="connsiteX4" fmla="*/ 310426 w 1900257"/>
              <a:gd name="connsiteY4" fmla="*/ 2867862 h 2867862"/>
              <a:gd name="connsiteX5" fmla="*/ 88276 w 1900257"/>
              <a:gd name="connsiteY5" fmla="*/ 2754202 h 2867862"/>
              <a:gd name="connsiteX6" fmla="*/ 0 w 1900257"/>
              <a:gd name="connsiteY6" fmla="*/ 2488369 h 2867862"/>
              <a:gd name="connsiteX7" fmla="*/ 5225 w 1900257"/>
              <a:gd name="connsiteY7" fmla="*/ 2074833 h 2867862"/>
              <a:gd name="connsiteX0" fmla="*/ 1890163 w 1900257"/>
              <a:gd name="connsiteY0" fmla="*/ 0 h 2929844"/>
              <a:gd name="connsiteX1" fmla="*/ 1857616 w 1900257"/>
              <a:gd name="connsiteY1" fmla="*/ 2579907 h 2929844"/>
              <a:gd name="connsiteX2" fmla="*/ 1781197 w 1900257"/>
              <a:gd name="connsiteY2" fmla="*/ 2777843 h 2929844"/>
              <a:gd name="connsiteX3" fmla="*/ 1575669 w 1900257"/>
              <a:gd name="connsiteY3" fmla="*/ 2912144 h 2929844"/>
              <a:gd name="connsiteX4" fmla="*/ 310426 w 1900257"/>
              <a:gd name="connsiteY4" fmla="*/ 2929844 h 2929844"/>
              <a:gd name="connsiteX5" fmla="*/ 88276 w 1900257"/>
              <a:gd name="connsiteY5" fmla="*/ 2816184 h 2929844"/>
              <a:gd name="connsiteX6" fmla="*/ 0 w 1900257"/>
              <a:gd name="connsiteY6" fmla="*/ 2550351 h 2929844"/>
              <a:gd name="connsiteX7" fmla="*/ 5225 w 1900257"/>
              <a:gd name="connsiteY7" fmla="*/ 2136815 h 292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57" h="2929844">
                <a:moveTo>
                  <a:pt x="1890163" y="0"/>
                </a:moveTo>
                <a:cubicBezTo>
                  <a:pt x="1878315" y="453658"/>
                  <a:pt x="1900257" y="2093757"/>
                  <a:pt x="1857616" y="2579907"/>
                </a:cubicBezTo>
                <a:cubicBezTo>
                  <a:pt x="1848132" y="2658221"/>
                  <a:pt x="1832913" y="2686065"/>
                  <a:pt x="1781197" y="2777843"/>
                </a:cubicBezTo>
                <a:cubicBezTo>
                  <a:pt x="1741325" y="2854852"/>
                  <a:pt x="1659877" y="2912144"/>
                  <a:pt x="1575669" y="2912144"/>
                </a:cubicBezTo>
                <a:lnTo>
                  <a:pt x="310426" y="2929844"/>
                </a:lnTo>
                <a:cubicBezTo>
                  <a:pt x="226218" y="2929844"/>
                  <a:pt x="139220" y="2871563"/>
                  <a:pt x="88276" y="2816184"/>
                </a:cubicBezTo>
                <a:cubicBezTo>
                  <a:pt x="11224" y="2692945"/>
                  <a:pt x="0" y="2634559"/>
                  <a:pt x="0" y="2550351"/>
                </a:cubicBezTo>
                <a:cubicBezTo>
                  <a:pt x="3161" y="2103588"/>
                  <a:pt x="2064" y="2583578"/>
                  <a:pt x="5225" y="2136815"/>
                </a:cubicBezTo>
              </a:path>
            </a:pathLst>
          </a:cu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Freeform 36"/>
          <p:cNvSpPr/>
          <p:nvPr/>
        </p:nvSpPr>
        <p:spPr>
          <a:xfrm>
            <a:off x="6850802" y="829790"/>
            <a:ext cx="915746" cy="1393012"/>
          </a:xfrm>
          <a:custGeom>
            <a:avLst/>
            <a:gdLst>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162050 w 1581150"/>
              <a:gd name="connsiteY9" fmla="*/ 1924050 h 1968500"/>
              <a:gd name="connsiteX10" fmla="*/ 1085850 w 1581150"/>
              <a:gd name="connsiteY10" fmla="*/ 1866900 h 1968500"/>
              <a:gd name="connsiteX11" fmla="*/ 1041400 w 1581150"/>
              <a:gd name="connsiteY11" fmla="*/ 1790700 h 1968500"/>
              <a:gd name="connsiteX12" fmla="*/ 806450 w 1581150"/>
              <a:gd name="connsiteY12" fmla="*/ 1384300 h 1968500"/>
              <a:gd name="connsiteX13" fmla="*/ 539750 w 1581150"/>
              <a:gd name="connsiteY13" fmla="*/ 933450 h 1968500"/>
              <a:gd name="connsiteX14" fmla="*/ 273050 w 1581150"/>
              <a:gd name="connsiteY14" fmla="*/ 469900 h 1968500"/>
              <a:gd name="connsiteX15" fmla="*/ 50800 w 1581150"/>
              <a:gd name="connsiteY15" fmla="*/ 101600 h 1968500"/>
              <a:gd name="connsiteX16" fmla="*/ 0 w 1581150"/>
              <a:gd name="connsiteY16"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162050 w 1581150"/>
              <a:gd name="connsiteY9" fmla="*/ 1924050 h 1968500"/>
              <a:gd name="connsiteX10" fmla="*/ 1041400 w 1581150"/>
              <a:gd name="connsiteY10" fmla="*/ 1790700 h 1968500"/>
              <a:gd name="connsiteX11" fmla="*/ 806450 w 1581150"/>
              <a:gd name="connsiteY11" fmla="*/ 1384300 h 1968500"/>
              <a:gd name="connsiteX12" fmla="*/ 539750 w 1581150"/>
              <a:gd name="connsiteY12" fmla="*/ 933450 h 1968500"/>
              <a:gd name="connsiteX13" fmla="*/ 273050 w 1581150"/>
              <a:gd name="connsiteY13" fmla="*/ 469900 h 1968500"/>
              <a:gd name="connsiteX14" fmla="*/ 50800 w 1581150"/>
              <a:gd name="connsiteY14" fmla="*/ 101600 h 1968500"/>
              <a:gd name="connsiteX15" fmla="*/ 0 w 1581150"/>
              <a:gd name="connsiteY15"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041400 w 1581150"/>
              <a:gd name="connsiteY9" fmla="*/ 1790700 h 1968500"/>
              <a:gd name="connsiteX10" fmla="*/ 806450 w 1581150"/>
              <a:gd name="connsiteY10" fmla="*/ 1384300 h 1968500"/>
              <a:gd name="connsiteX11" fmla="*/ 539750 w 1581150"/>
              <a:gd name="connsiteY11" fmla="*/ 933450 h 1968500"/>
              <a:gd name="connsiteX12" fmla="*/ 273050 w 1581150"/>
              <a:gd name="connsiteY12" fmla="*/ 469900 h 1968500"/>
              <a:gd name="connsiteX13" fmla="*/ 50800 w 1581150"/>
              <a:gd name="connsiteY13" fmla="*/ 101600 h 1968500"/>
              <a:gd name="connsiteX14" fmla="*/ 0 w 1581150"/>
              <a:gd name="connsiteY14"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806450 w 1581150"/>
              <a:gd name="connsiteY9" fmla="*/ 1384300 h 1968500"/>
              <a:gd name="connsiteX10" fmla="*/ 539750 w 1581150"/>
              <a:gd name="connsiteY10" fmla="*/ 933450 h 1968500"/>
              <a:gd name="connsiteX11" fmla="*/ 273050 w 1581150"/>
              <a:gd name="connsiteY11" fmla="*/ 469900 h 1968500"/>
              <a:gd name="connsiteX12" fmla="*/ 50800 w 1581150"/>
              <a:gd name="connsiteY12" fmla="*/ 101600 h 1968500"/>
              <a:gd name="connsiteX13" fmla="*/ 0 w 1581150"/>
              <a:gd name="connsiteY13"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539750 w 1581150"/>
              <a:gd name="connsiteY9" fmla="*/ 933450 h 1968500"/>
              <a:gd name="connsiteX10" fmla="*/ 273050 w 1581150"/>
              <a:gd name="connsiteY10" fmla="*/ 469900 h 1968500"/>
              <a:gd name="connsiteX11" fmla="*/ 50800 w 1581150"/>
              <a:gd name="connsiteY11" fmla="*/ 101600 h 1968500"/>
              <a:gd name="connsiteX12" fmla="*/ 0 w 1581150"/>
              <a:gd name="connsiteY12"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273050 w 1581150"/>
              <a:gd name="connsiteY9" fmla="*/ 469900 h 1968500"/>
              <a:gd name="connsiteX10" fmla="*/ 50800 w 1581150"/>
              <a:gd name="connsiteY10" fmla="*/ 101600 h 1968500"/>
              <a:gd name="connsiteX11" fmla="*/ 0 w 1581150"/>
              <a:gd name="connsiteY11"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50800 w 1581150"/>
              <a:gd name="connsiteY9" fmla="*/ 101600 h 1968500"/>
              <a:gd name="connsiteX10" fmla="*/ 0 w 1581150"/>
              <a:gd name="connsiteY10"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101600 w 1581150"/>
              <a:gd name="connsiteY9" fmla="*/ 101600 h 1968500"/>
              <a:gd name="connsiteX10" fmla="*/ 0 w 1581150"/>
              <a:gd name="connsiteY10"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1282700 w 1581150"/>
              <a:gd name="connsiteY8" fmla="*/ 1962150 h 1968500"/>
              <a:gd name="connsiteX9" fmla="*/ 0 w 1581150"/>
              <a:gd name="connsiteY9" fmla="*/ 0 h 1968500"/>
              <a:gd name="connsiteX0" fmla="*/ 0 w 1581150"/>
              <a:gd name="connsiteY0" fmla="*/ 0 h 1968500"/>
              <a:gd name="connsiteX1" fmla="*/ 368300 w 1581150"/>
              <a:gd name="connsiteY1" fmla="*/ 0 h 1968500"/>
              <a:gd name="connsiteX2" fmla="*/ 1536700 w 1581150"/>
              <a:gd name="connsiteY2" fmla="*/ 1657350 h 1968500"/>
              <a:gd name="connsiteX3" fmla="*/ 1574800 w 1581150"/>
              <a:gd name="connsiteY3" fmla="*/ 1739900 h 1968500"/>
              <a:gd name="connsiteX4" fmla="*/ 1581150 w 1581150"/>
              <a:gd name="connsiteY4" fmla="*/ 1816100 h 1968500"/>
              <a:gd name="connsiteX5" fmla="*/ 1543050 w 1581150"/>
              <a:gd name="connsiteY5" fmla="*/ 1898650 h 1968500"/>
              <a:gd name="connsiteX6" fmla="*/ 1473200 w 1581150"/>
              <a:gd name="connsiteY6" fmla="*/ 1949450 h 1968500"/>
              <a:gd name="connsiteX7" fmla="*/ 1384300 w 1581150"/>
              <a:gd name="connsiteY7" fmla="*/ 1968500 h 1968500"/>
              <a:gd name="connsiteX8" fmla="*/ 0 w 1581150"/>
              <a:gd name="connsiteY8" fmla="*/ 0 h 1968500"/>
              <a:gd name="connsiteX0" fmla="*/ 0 w 1581150"/>
              <a:gd name="connsiteY0" fmla="*/ 0 h 1950772"/>
              <a:gd name="connsiteX1" fmla="*/ 368300 w 1581150"/>
              <a:gd name="connsiteY1" fmla="*/ 0 h 1950772"/>
              <a:gd name="connsiteX2" fmla="*/ 1536700 w 1581150"/>
              <a:gd name="connsiteY2" fmla="*/ 1657350 h 1950772"/>
              <a:gd name="connsiteX3" fmla="*/ 1574800 w 1581150"/>
              <a:gd name="connsiteY3" fmla="*/ 1739900 h 1950772"/>
              <a:gd name="connsiteX4" fmla="*/ 1581150 w 1581150"/>
              <a:gd name="connsiteY4" fmla="*/ 1816100 h 1950772"/>
              <a:gd name="connsiteX5" fmla="*/ 1543050 w 1581150"/>
              <a:gd name="connsiteY5" fmla="*/ 1898650 h 1950772"/>
              <a:gd name="connsiteX6" fmla="*/ 1473200 w 1581150"/>
              <a:gd name="connsiteY6" fmla="*/ 1949450 h 1950772"/>
              <a:gd name="connsiteX7" fmla="*/ 1181100 w 1581150"/>
              <a:gd name="connsiteY7" fmla="*/ 1746250 h 1950772"/>
              <a:gd name="connsiteX8" fmla="*/ 0 w 1581150"/>
              <a:gd name="connsiteY8" fmla="*/ 0 h 1950772"/>
              <a:gd name="connsiteX0" fmla="*/ 0 w 1581150"/>
              <a:gd name="connsiteY0" fmla="*/ 0 h 1950772"/>
              <a:gd name="connsiteX1" fmla="*/ 368300 w 1581150"/>
              <a:gd name="connsiteY1" fmla="*/ 0 h 1950772"/>
              <a:gd name="connsiteX2" fmla="*/ 1536700 w 1581150"/>
              <a:gd name="connsiteY2" fmla="*/ 1657350 h 1950772"/>
              <a:gd name="connsiteX3" fmla="*/ 1574800 w 1581150"/>
              <a:gd name="connsiteY3" fmla="*/ 1739900 h 1950772"/>
              <a:gd name="connsiteX4" fmla="*/ 1581150 w 1581150"/>
              <a:gd name="connsiteY4" fmla="*/ 1816100 h 1950772"/>
              <a:gd name="connsiteX5" fmla="*/ 1543050 w 1581150"/>
              <a:gd name="connsiteY5" fmla="*/ 1898650 h 1950772"/>
              <a:gd name="connsiteX6" fmla="*/ 1473200 w 1581150"/>
              <a:gd name="connsiteY6" fmla="*/ 1949450 h 1950772"/>
              <a:gd name="connsiteX7" fmla="*/ 1181100 w 1581150"/>
              <a:gd name="connsiteY7" fmla="*/ 1746250 h 1950772"/>
              <a:gd name="connsiteX8" fmla="*/ 0 w 1581150"/>
              <a:gd name="connsiteY8" fmla="*/ 0 h 1950772"/>
              <a:gd name="connsiteX0" fmla="*/ 0 w 1581150"/>
              <a:gd name="connsiteY0" fmla="*/ 0 h 1949450"/>
              <a:gd name="connsiteX1" fmla="*/ 368300 w 1581150"/>
              <a:gd name="connsiteY1" fmla="*/ 0 h 1949450"/>
              <a:gd name="connsiteX2" fmla="*/ 1536700 w 1581150"/>
              <a:gd name="connsiteY2" fmla="*/ 1657350 h 1949450"/>
              <a:gd name="connsiteX3" fmla="*/ 1574800 w 1581150"/>
              <a:gd name="connsiteY3" fmla="*/ 1739900 h 1949450"/>
              <a:gd name="connsiteX4" fmla="*/ 1581150 w 1581150"/>
              <a:gd name="connsiteY4" fmla="*/ 1816100 h 1949450"/>
              <a:gd name="connsiteX5" fmla="*/ 1473200 w 1581150"/>
              <a:gd name="connsiteY5" fmla="*/ 1949450 h 1949450"/>
              <a:gd name="connsiteX6" fmla="*/ 1181100 w 1581150"/>
              <a:gd name="connsiteY6" fmla="*/ 1746250 h 1949450"/>
              <a:gd name="connsiteX7" fmla="*/ 0 w 1581150"/>
              <a:gd name="connsiteY7" fmla="*/ 0 h 1949450"/>
              <a:gd name="connsiteX0" fmla="*/ 0 w 1574800"/>
              <a:gd name="connsiteY0" fmla="*/ 0 h 1949450"/>
              <a:gd name="connsiteX1" fmla="*/ 368300 w 1574800"/>
              <a:gd name="connsiteY1" fmla="*/ 0 h 1949450"/>
              <a:gd name="connsiteX2" fmla="*/ 1536700 w 1574800"/>
              <a:gd name="connsiteY2" fmla="*/ 1657350 h 1949450"/>
              <a:gd name="connsiteX3" fmla="*/ 1574800 w 1574800"/>
              <a:gd name="connsiteY3" fmla="*/ 1739900 h 1949450"/>
              <a:gd name="connsiteX4" fmla="*/ 1473200 w 1574800"/>
              <a:gd name="connsiteY4" fmla="*/ 1949450 h 1949450"/>
              <a:gd name="connsiteX5" fmla="*/ 1181100 w 1574800"/>
              <a:gd name="connsiteY5" fmla="*/ 1746250 h 1949450"/>
              <a:gd name="connsiteX6" fmla="*/ 0 w 1574800"/>
              <a:gd name="connsiteY6" fmla="*/ 0 h 1949450"/>
              <a:gd name="connsiteX0" fmla="*/ 0 w 1536700"/>
              <a:gd name="connsiteY0" fmla="*/ 0 h 1949450"/>
              <a:gd name="connsiteX1" fmla="*/ 368300 w 1536700"/>
              <a:gd name="connsiteY1" fmla="*/ 0 h 1949450"/>
              <a:gd name="connsiteX2" fmla="*/ 1536700 w 1536700"/>
              <a:gd name="connsiteY2" fmla="*/ 1657350 h 1949450"/>
              <a:gd name="connsiteX3" fmla="*/ 1473200 w 1536700"/>
              <a:gd name="connsiteY3" fmla="*/ 1949450 h 1949450"/>
              <a:gd name="connsiteX4" fmla="*/ 1181100 w 1536700"/>
              <a:gd name="connsiteY4" fmla="*/ 1746250 h 1949450"/>
              <a:gd name="connsiteX5" fmla="*/ 0 w 1536700"/>
              <a:gd name="connsiteY5" fmla="*/ 0 h 1949450"/>
              <a:gd name="connsiteX0" fmla="*/ 0 w 1570567"/>
              <a:gd name="connsiteY0" fmla="*/ 0 h 1949450"/>
              <a:gd name="connsiteX1" fmla="*/ 368300 w 1570567"/>
              <a:gd name="connsiteY1" fmla="*/ 0 h 1949450"/>
              <a:gd name="connsiteX2" fmla="*/ 1536700 w 1570567"/>
              <a:gd name="connsiteY2" fmla="*/ 1657350 h 1949450"/>
              <a:gd name="connsiteX3" fmla="*/ 1473200 w 1570567"/>
              <a:gd name="connsiteY3" fmla="*/ 1949450 h 1949450"/>
              <a:gd name="connsiteX4" fmla="*/ 1181100 w 1570567"/>
              <a:gd name="connsiteY4" fmla="*/ 1746250 h 1949450"/>
              <a:gd name="connsiteX5" fmla="*/ 0 w 157056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40417"/>
              <a:gd name="connsiteY0" fmla="*/ 0 h 1949450"/>
              <a:gd name="connsiteX1" fmla="*/ 368300 w 1640417"/>
              <a:gd name="connsiteY1" fmla="*/ 0 h 1949450"/>
              <a:gd name="connsiteX2" fmla="*/ 1536700 w 1640417"/>
              <a:gd name="connsiteY2" fmla="*/ 1657350 h 1949450"/>
              <a:gd name="connsiteX3" fmla="*/ 1473200 w 1640417"/>
              <a:gd name="connsiteY3" fmla="*/ 1949450 h 1949450"/>
              <a:gd name="connsiteX4" fmla="*/ 1181100 w 1640417"/>
              <a:gd name="connsiteY4" fmla="*/ 1746250 h 1949450"/>
              <a:gd name="connsiteX5" fmla="*/ 0 w 1640417"/>
              <a:gd name="connsiteY5"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0 w 1604433"/>
              <a:gd name="connsiteY5"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171450 w 1604433"/>
              <a:gd name="connsiteY5" fmla="*/ 158750 h 1949450"/>
              <a:gd name="connsiteX6" fmla="*/ 0 w 1604433"/>
              <a:gd name="connsiteY6"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292100 w 1604433"/>
              <a:gd name="connsiteY5" fmla="*/ 387350 h 1949450"/>
              <a:gd name="connsiteX6" fmla="*/ 171450 w 1604433"/>
              <a:gd name="connsiteY6" fmla="*/ 158750 h 1949450"/>
              <a:gd name="connsiteX7" fmla="*/ 0 w 1604433"/>
              <a:gd name="connsiteY7" fmla="*/ 0 h 1949450"/>
              <a:gd name="connsiteX0" fmla="*/ 0 w 1604433"/>
              <a:gd name="connsiteY0" fmla="*/ 0 h 1949450"/>
              <a:gd name="connsiteX1" fmla="*/ 368300 w 1604433"/>
              <a:gd name="connsiteY1" fmla="*/ 0 h 1949450"/>
              <a:gd name="connsiteX2" fmla="*/ 1536700 w 1604433"/>
              <a:gd name="connsiteY2" fmla="*/ 1657350 h 1949450"/>
              <a:gd name="connsiteX3" fmla="*/ 1473200 w 1604433"/>
              <a:gd name="connsiteY3" fmla="*/ 1949450 h 1949450"/>
              <a:gd name="connsiteX4" fmla="*/ 1181100 w 1604433"/>
              <a:gd name="connsiteY4" fmla="*/ 1746250 h 1949450"/>
              <a:gd name="connsiteX5" fmla="*/ 368300 w 1604433"/>
              <a:gd name="connsiteY5" fmla="*/ 571500 h 1949450"/>
              <a:gd name="connsiteX6" fmla="*/ 292100 w 1604433"/>
              <a:gd name="connsiteY6" fmla="*/ 387350 h 1949450"/>
              <a:gd name="connsiteX7" fmla="*/ 171450 w 1604433"/>
              <a:gd name="connsiteY7" fmla="*/ 158750 h 1949450"/>
              <a:gd name="connsiteX8" fmla="*/ 0 w 1604433"/>
              <a:gd name="connsiteY8" fmla="*/ 0 h 1949450"/>
              <a:gd name="connsiteX0" fmla="*/ 0 w 1604433"/>
              <a:gd name="connsiteY0" fmla="*/ 0 h 1949450"/>
              <a:gd name="connsiteX1" fmla="*/ 368300 w 1604433"/>
              <a:gd name="connsiteY1" fmla="*/ 0 h 1949450"/>
              <a:gd name="connsiteX2" fmla="*/ 463550 w 1604433"/>
              <a:gd name="connsiteY2" fmla="*/ 196850 h 1949450"/>
              <a:gd name="connsiteX3" fmla="*/ 1536700 w 1604433"/>
              <a:gd name="connsiteY3" fmla="*/ 1657350 h 1949450"/>
              <a:gd name="connsiteX4" fmla="*/ 1473200 w 1604433"/>
              <a:gd name="connsiteY4" fmla="*/ 1949450 h 1949450"/>
              <a:gd name="connsiteX5" fmla="*/ 1181100 w 1604433"/>
              <a:gd name="connsiteY5" fmla="*/ 1746250 h 1949450"/>
              <a:gd name="connsiteX6" fmla="*/ 368300 w 1604433"/>
              <a:gd name="connsiteY6" fmla="*/ 571500 h 1949450"/>
              <a:gd name="connsiteX7" fmla="*/ 292100 w 1604433"/>
              <a:gd name="connsiteY7" fmla="*/ 387350 h 1949450"/>
              <a:gd name="connsiteX8" fmla="*/ 171450 w 1604433"/>
              <a:gd name="connsiteY8" fmla="*/ 158750 h 1949450"/>
              <a:gd name="connsiteX9" fmla="*/ 0 w 1604433"/>
              <a:gd name="connsiteY9"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1536700 w 1604433"/>
              <a:gd name="connsiteY4" fmla="*/ 1657350 h 1949450"/>
              <a:gd name="connsiteX5" fmla="*/ 1473200 w 1604433"/>
              <a:gd name="connsiteY5" fmla="*/ 1949450 h 1949450"/>
              <a:gd name="connsiteX6" fmla="*/ 1181100 w 1604433"/>
              <a:gd name="connsiteY6" fmla="*/ 1746250 h 1949450"/>
              <a:gd name="connsiteX7" fmla="*/ 368300 w 1604433"/>
              <a:gd name="connsiteY7" fmla="*/ 571500 h 1949450"/>
              <a:gd name="connsiteX8" fmla="*/ 292100 w 1604433"/>
              <a:gd name="connsiteY8" fmla="*/ 387350 h 1949450"/>
              <a:gd name="connsiteX9" fmla="*/ 171450 w 1604433"/>
              <a:gd name="connsiteY9" fmla="*/ 158750 h 1949450"/>
              <a:gd name="connsiteX10" fmla="*/ 0 w 1604433"/>
              <a:gd name="connsiteY10"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1536700 w 1604433"/>
              <a:gd name="connsiteY5" fmla="*/ 1657350 h 1949450"/>
              <a:gd name="connsiteX6" fmla="*/ 1473200 w 1604433"/>
              <a:gd name="connsiteY6" fmla="*/ 1949450 h 1949450"/>
              <a:gd name="connsiteX7" fmla="*/ 1181100 w 1604433"/>
              <a:gd name="connsiteY7" fmla="*/ 1746250 h 1949450"/>
              <a:gd name="connsiteX8" fmla="*/ 368300 w 1604433"/>
              <a:gd name="connsiteY8" fmla="*/ 571500 h 1949450"/>
              <a:gd name="connsiteX9" fmla="*/ 292100 w 1604433"/>
              <a:gd name="connsiteY9" fmla="*/ 387350 h 1949450"/>
              <a:gd name="connsiteX10" fmla="*/ 171450 w 1604433"/>
              <a:gd name="connsiteY10" fmla="*/ 158750 h 1949450"/>
              <a:gd name="connsiteX11" fmla="*/ 0 w 1604433"/>
              <a:gd name="connsiteY11"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536700 w 1604433"/>
              <a:gd name="connsiteY6" fmla="*/ 1657350 h 1949450"/>
              <a:gd name="connsiteX7" fmla="*/ 1473200 w 1604433"/>
              <a:gd name="connsiteY7" fmla="*/ 1949450 h 1949450"/>
              <a:gd name="connsiteX8" fmla="*/ 1181100 w 1604433"/>
              <a:gd name="connsiteY8" fmla="*/ 1746250 h 1949450"/>
              <a:gd name="connsiteX9" fmla="*/ 368300 w 1604433"/>
              <a:gd name="connsiteY9" fmla="*/ 571500 h 1949450"/>
              <a:gd name="connsiteX10" fmla="*/ 292100 w 1604433"/>
              <a:gd name="connsiteY10" fmla="*/ 387350 h 1949450"/>
              <a:gd name="connsiteX11" fmla="*/ 171450 w 1604433"/>
              <a:gd name="connsiteY11" fmla="*/ 158750 h 1949450"/>
              <a:gd name="connsiteX12" fmla="*/ 0 w 1604433"/>
              <a:gd name="connsiteY12"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117600 w 1604433"/>
              <a:gd name="connsiteY6" fmla="*/ 1276350 h 1949450"/>
              <a:gd name="connsiteX7" fmla="*/ 1536700 w 1604433"/>
              <a:gd name="connsiteY7" fmla="*/ 1657350 h 1949450"/>
              <a:gd name="connsiteX8" fmla="*/ 1473200 w 1604433"/>
              <a:gd name="connsiteY8" fmla="*/ 1949450 h 1949450"/>
              <a:gd name="connsiteX9" fmla="*/ 1181100 w 1604433"/>
              <a:gd name="connsiteY9" fmla="*/ 1746250 h 1949450"/>
              <a:gd name="connsiteX10" fmla="*/ 368300 w 1604433"/>
              <a:gd name="connsiteY10" fmla="*/ 571500 h 1949450"/>
              <a:gd name="connsiteX11" fmla="*/ 292100 w 1604433"/>
              <a:gd name="connsiteY11" fmla="*/ 387350 h 1949450"/>
              <a:gd name="connsiteX12" fmla="*/ 171450 w 1604433"/>
              <a:gd name="connsiteY12" fmla="*/ 158750 h 1949450"/>
              <a:gd name="connsiteX13" fmla="*/ 0 w 1604433"/>
              <a:gd name="connsiteY13" fmla="*/ 0 h 1949450"/>
              <a:gd name="connsiteX0" fmla="*/ 0 w 1604433"/>
              <a:gd name="connsiteY0" fmla="*/ 0 h 1949450"/>
              <a:gd name="connsiteX1" fmla="*/ 368300 w 1604433"/>
              <a:gd name="connsiteY1" fmla="*/ 0 h 1949450"/>
              <a:gd name="connsiteX2" fmla="*/ 463550 w 1604433"/>
              <a:gd name="connsiteY2" fmla="*/ 196850 h 1949450"/>
              <a:gd name="connsiteX3" fmla="*/ 615950 w 1604433"/>
              <a:gd name="connsiteY3" fmla="*/ 476250 h 1949450"/>
              <a:gd name="connsiteX4" fmla="*/ 654050 w 1604433"/>
              <a:gd name="connsiteY4" fmla="*/ 635000 h 1949450"/>
              <a:gd name="connsiteX5" fmla="*/ 863600 w 1604433"/>
              <a:gd name="connsiteY5" fmla="*/ 958850 h 1949450"/>
              <a:gd name="connsiteX6" fmla="*/ 1117600 w 1604433"/>
              <a:gd name="connsiteY6" fmla="*/ 1276350 h 1949450"/>
              <a:gd name="connsiteX7" fmla="*/ 1352550 w 1604433"/>
              <a:gd name="connsiteY7" fmla="*/ 1549400 h 1949450"/>
              <a:gd name="connsiteX8" fmla="*/ 1536700 w 1604433"/>
              <a:gd name="connsiteY8" fmla="*/ 1657350 h 1949450"/>
              <a:gd name="connsiteX9" fmla="*/ 1473200 w 1604433"/>
              <a:gd name="connsiteY9" fmla="*/ 1949450 h 1949450"/>
              <a:gd name="connsiteX10" fmla="*/ 1181100 w 1604433"/>
              <a:gd name="connsiteY10" fmla="*/ 1746250 h 1949450"/>
              <a:gd name="connsiteX11" fmla="*/ 368300 w 1604433"/>
              <a:gd name="connsiteY11" fmla="*/ 571500 h 1949450"/>
              <a:gd name="connsiteX12" fmla="*/ 292100 w 1604433"/>
              <a:gd name="connsiteY12" fmla="*/ 387350 h 1949450"/>
              <a:gd name="connsiteX13" fmla="*/ 171450 w 1604433"/>
              <a:gd name="connsiteY13" fmla="*/ 158750 h 1949450"/>
              <a:gd name="connsiteX14" fmla="*/ 0 w 1604433"/>
              <a:gd name="connsiteY14" fmla="*/ 0 h 1949450"/>
              <a:gd name="connsiteX0" fmla="*/ 0 w 1564217"/>
              <a:gd name="connsiteY0" fmla="*/ 0 h 1949450"/>
              <a:gd name="connsiteX1" fmla="*/ 368300 w 1564217"/>
              <a:gd name="connsiteY1" fmla="*/ 0 h 1949450"/>
              <a:gd name="connsiteX2" fmla="*/ 463550 w 1564217"/>
              <a:gd name="connsiteY2" fmla="*/ 196850 h 1949450"/>
              <a:gd name="connsiteX3" fmla="*/ 615950 w 1564217"/>
              <a:gd name="connsiteY3" fmla="*/ 476250 h 1949450"/>
              <a:gd name="connsiteX4" fmla="*/ 654050 w 1564217"/>
              <a:gd name="connsiteY4" fmla="*/ 635000 h 1949450"/>
              <a:gd name="connsiteX5" fmla="*/ 863600 w 1564217"/>
              <a:gd name="connsiteY5" fmla="*/ 958850 h 1949450"/>
              <a:gd name="connsiteX6" fmla="*/ 1117600 w 1564217"/>
              <a:gd name="connsiteY6" fmla="*/ 1276350 h 1949450"/>
              <a:gd name="connsiteX7" fmla="*/ 1352550 w 1564217"/>
              <a:gd name="connsiteY7" fmla="*/ 1549400 h 1949450"/>
              <a:gd name="connsiteX8" fmla="*/ 1435100 w 1564217"/>
              <a:gd name="connsiteY8" fmla="*/ 1682750 h 1949450"/>
              <a:gd name="connsiteX9" fmla="*/ 1473200 w 1564217"/>
              <a:gd name="connsiteY9" fmla="*/ 1949450 h 1949450"/>
              <a:gd name="connsiteX10" fmla="*/ 1181100 w 1564217"/>
              <a:gd name="connsiteY10" fmla="*/ 1746250 h 1949450"/>
              <a:gd name="connsiteX11" fmla="*/ 368300 w 1564217"/>
              <a:gd name="connsiteY11" fmla="*/ 571500 h 1949450"/>
              <a:gd name="connsiteX12" fmla="*/ 292100 w 1564217"/>
              <a:gd name="connsiteY12" fmla="*/ 387350 h 1949450"/>
              <a:gd name="connsiteX13" fmla="*/ 171450 w 1564217"/>
              <a:gd name="connsiteY13" fmla="*/ 158750 h 1949450"/>
              <a:gd name="connsiteX14" fmla="*/ 0 w 1564217"/>
              <a:gd name="connsiteY14" fmla="*/ 0 h 1949450"/>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368300 w 1502833"/>
              <a:gd name="connsiteY11" fmla="*/ 571500 h 1928283"/>
              <a:gd name="connsiteX12" fmla="*/ 292100 w 1502833"/>
              <a:gd name="connsiteY12" fmla="*/ 387350 h 1928283"/>
              <a:gd name="connsiteX13" fmla="*/ 171450 w 1502833"/>
              <a:gd name="connsiteY13" fmla="*/ 158750 h 1928283"/>
              <a:gd name="connsiteX14" fmla="*/ 0 w 1502833"/>
              <a:gd name="connsiteY14"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368300 w 1502833"/>
              <a:gd name="connsiteY11" fmla="*/ 571500 h 1928283"/>
              <a:gd name="connsiteX12" fmla="*/ 292100 w 1502833"/>
              <a:gd name="connsiteY12" fmla="*/ 387350 h 1928283"/>
              <a:gd name="connsiteX13" fmla="*/ 171450 w 1502833"/>
              <a:gd name="connsiteY13" fmla="*/ 158750 h 1928283"/>
              <a:gd name="connsiteX14" fmla="*/ 0 w 1502833"/>
              <a:gd name="connsiteY14"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654050 w 1502833"/>
              <a:gd name="connsiteY4" fmla="*/ 6350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692150 w 1502833"/>
              <a:gd name="connsiteY11" fmla="*/ 1092201 h 1928283"/>
              <a:gd name="connsiteX12" fmla="*/ 368300 w 1502833"/>
              <a:gd name="connsiteY12" fmla="*/ 571500 h 1928283"/>
              <a:gd name="connsiteX13" fmla="*/ 292100 w 1502833"/>
              <a:gd name="connsiteY13" fmla="*/ 387350 h 1928283"/>
              <a:gd name="connsiteX14" fmla="*/ 171450 w 1502833"/>
              <a:gd name="connsiteY14" fmla="*/ 158750 h 1928283"/>
              <a:gd name="connsiteX15" fmla="*/ 0 w 1502833"/>
              <a:gd name="connsiteY15" fmla="*/ 0 h 1928283"/>
              <a:gd name="connsiteX0" fmla="*/ 0 w 1502833"/>
              <a:gd name="connsiteY0" fmla="*/ 0 h 1928283"/>
              <a:gd name="connsiteX1" fmla="*/ 368300 w 1502833"/>
              <a:gd name="connsiteY1" fmla="*/ 0 h 1928283"/>
              <a:gd name="connsiteX2" fmla="*/ 463550 w 1502833"/>
              <a:gd name="connsiteY2" fmla="*/ 196850 h 1928283"/>
              <a:gd name="connsiteX3" fmla="*/ 615950 w 1502833"/>
              <a:gd name="connsiteY3" fmla="*/ 476250 h 1928283"/>
              <a:gd name="connsiteX4" fmla="*/ 711200 w 1502833"/>
              <a:gd name="connsiteY4" fmla="*/ 673100 h 1928283"/>
              <a:gd name="connsiteX5" fmla="*/ 863600 w 1502833"/>
              <a:gd name="connsiteY5" fmla="*/ 958850 h 1928283"/>
              <a:gd name="connsiteX6" fmla="*/ 1117600 w 1502833"/>
              <a:gd name="connsiteY6" fmla="*/ 1276350 h 1928283"/>
              <a:gd name="connsiteX7" fmla="*/ 1352550 w 1502833"/>
              <a:gd name="connsiteY7" fmla="*/ 1549400 h 1928283"/>
              <a:gd name="connsiteX8" fmla="*/ 1435100 w 1502833"/>
              <a:gd name="connsiteY8" fmla="*/ 1682750 h 1928283"/>
              <a:gd name="connsiteX9" fmla="*/ 1409700 w 1502833"/>
              <a:gd name="connsiteY9" fmla="*/ 1885950 h 1928283"/>
              <a:gd name="connsiteX10" fmla="*/ 1181100 w 1502833"/>
              <a:gd name="connsiteY10" fmla="*/ 1746250 h 1928283"/>
              <a:gd name="connsiteX11" fmla="*/ 692150 w 1502833"/>
              <a:gd name="connsiteY11" fmla="*/ 1092201 h 1928283"/>
              <a:gd name="connsiteX12" fmla="*/ 368300 w 1502833"/>
              <a:gd name="connsiteY12" fmla="*/ 571500 h 1928283"/>
              <a:gd name="connsiteX13" fmla="*/ 292100 w 1502833"/>
              <a:gd name="connsiteY13" fmla="*/ 387350 h 1928283"/>
              <a:gd name="connsiteX14" fmla="*/ 171450 w 1502833"/>
              <a:gd name="connsiteY14" fmla="*/ 158750 h 1928283"/>
              <a:gd name="connsiteX15" fmla="*/ 0 w 1502833"/>
              <a:gd name="connsiteY15" fmla="*/ 0 h 1928283"/>
              <a:gd name="connsiteX0" fmla="*/ 0 w 1452033"/>
              <a:gd name="connsiteY0" fmla="*/ 0 h 1966383"/>
              <a:gd name="connsiteX1" fmla="*/ 317500 w 1452033"/>
              <a:gd name="connsiteY1" fmla="*/ 38100 h 1966383"/>
              <a:gd name="connsiteX2" fmla="*/ 412750 w 1452033"/>
              <a:gd name="connsiteY2" fmla="*/ 234950 h 1966383"/>
              <a:gd name="connsiteX3" fmla="*/ 565150 w 1452033"/>
              <a:gd name="connsiteY3" fmla="*/ 514350 h 1966383"/>
              <a:gd name="connsiteX4" fmla="*/ 660400 w 1452033"/>
              <a:gd name="connsiteY4" fmla="*/ 711200 h 1966383"/>
              <a:gd name="connsiteX5" fmla="*/ 812800 w 1452033"/>
              <a:gd name="connsiteY5" fmla="*/ 996950 h 1966383"/>
              <a:gd name="connsiteX6" fmla="*/ 1066800 w 1452033"/>
              <a:gd name="connsiteY6" fmla="*/ 1314450 h 1966383"/>
              <a:gd name="connsiteX7" fmla="*/ 1301750 w 1452033"/>
              <a:gd name="connsiteY7" fmla="*/ 1587500 h 1966383"/>
              <a:gd name="connsiteX8" fmla="*/ 1384300 w 1452033"/>
              <a:gd name="connsiteY8" fmla="*/ 1720850 h 1966383"/>
              <a:gd name="connsiteX9" fmla="*/ 1358900 w 1452033"/>
              <a:gd name="connsiteY9" fmla="*/ 1924050 h 1966383"/>
              <a:gd name="connsiteX10" fmla="*/ 1130300 w 1452033"/>
              <a:gd name="connsiteY10" fmla="*/ 1784350 h 1966383"/>
              <a:gd name="connsiteX11" fmla="*/ 641350 w 1452033"/>
              <a:gd name="connsiteY11" fmla="*/ 1130301 h 1966383"/>
              <a:gd name="connsiteX12" fmla="*/ 317500 w 1452033"/>
              <a:gd name="connsiteY12" fmla="*/ 609600 h 1966383"/>
              <a:gd name="connsiteX13" fmla="*/ 241300 w 1452033"/>
              <a:gd name="connsiteY13" fmla="*/ 425450 h 1966383"/>
              <a:gd name="connsiteX14" fmla="*/ 120650 w 1452033"/>
              <a:gd name="connsiteY14" fmla="*/ 196850 h 1966383"/>
              <a:gd name="connsiteX15" fmla="*/ 0 w 1452033"/>
              <a:gd name="connsiteY15" fmla="*/ 0 h 1966383"/>
              <a:gd name="connsiteX0" fmla="*/ 0 w 1452033"/>
              <a:gd name="connsiteY0" fmla="*/ 0 h 1966383"/>
              <a:gd name="connsiteX1" fmla="*/ 292100 w 1452033"/>
              <a:gd name="connsiteY1" fmla="*/ 69850 h 1966383"/>
              <a:gd name="connsiteX2" fmla="*/ 412750 w 1452033"/>
              <a:gd name="connsiteY2" fmla="*/ 234950 h 1966383"/>
              <a:gd name="connsiteX3" fmla="*/ 565150 w 1452033"/>
              <a:gd name="connsiteY3" fmla="*/ 514350 h 1966383"/>
              <a:gd name="connsiteX4" fmla="*/ 660400 w 1452033"/>
              <a:gd name="connsiteY4" fmla="*/ 711200 h 1966383"/>
              <a:gd name="connsiteX5" fmla="*/ 812800 w 1452033"/>
              <a:gd name="connsiteY5" fmla="*/ 996950 h 1966383"/>
              <a:gd name="connsiteX6" fmla="*/ 1066800 w 1452033"/>
              <a:gd name="connsiteY6" fmla="*/ 1314450 h 1966383"/>
              <a:gd name="connsiteX7" fmla="*/ 1301750 w 1452033"/>
              <a:gd name="connsiteY7" fmla="*/ 1587500 h 1966383"/>
              <a:gd name="connsiteX8" fmla="*/ 1384300 w 1452033"/>
              <a:gd name="connsiteY8" fmla="*/ 1720850 h 1966383"/>
              <a:gd name="connsiteX9" fmla="*/ 1358900 w 1452033"/>
              <a:gd name="connsiteY9" fmla="*/ 1924050 h 1966383"/>
              <a:gd name="connsiteX10" fmla="*/ 1130300 w 1452033"/>
              <a:gd name="connsiteY10" fmla="*/ 1784350 h 1966383"/>
              <a:gd name="connsiteX11" fmla="*/ 641350 w 1452033"/>
              <a:gd name="connsiteY11" fmla="*/ 1130301 h 1966383"/>
              <a:gd name="connsiteX12" fmla="*/ 317500 w 1452033"/>
              <a:gd name="connsiteY12" fmla="*/ 609600 h 1966383"/>
              <a:gd name="connsiteX13" fmla="*/ 241300 w 1452033"/>
              <a:gd name="connsiteY13" fmla="*/ 425450 h 1966383"/>
              <a:gd name="connsiteX14" fmla="*/ 120650 w 1452033"/>
              <a:gd name="connsiteY14" fmla="*/ 196850 h 1966383"/>
              <a:gd name="connsiteX15" fmla="*/ 0 w 1452033"/>
              <a:gd name="connsiteY15" fmla="*/ 0 h 1966383"/>
              <a:gd name="connsiteX0" fmla="*/ 0 w 1452033"/>
              <a:gd name="connsiteY0" fmla="*/ 23283 h 1989666"/>
              <a:gd name="connsiteX1" fmla="*/ 292100 w 1452033"/>
              <a:gd name="connsiteY1" fmla="*/ 93133 h 1989666"/>
              <a:gd name="connsiteX2" fmla="*/ 412750 w 1452033"/>
              <a:gd name="connsiteY2" fmla="*/ 258233 h 1989666"/>
              <a:gd name="connsiteX3" fmla="*/ 565150 w 1452033"/>
              <a:gd name="connsiteY3" fmla="*/ 537633 h 1989666"/>
              <a:gd name="connsiteX4" fmla="*/ 660400 w 1452033"/>
              <a:gd name="connsiteY4" fmla="*/ 734483 h 1989666"/>
              <a:gd name="connsiteX5" fmla="*/ 812800 w 1452033"/>
              <a:gd name="connsiteY5" fmla="*/ 1020233 h 1989666"/>
              <a:gd name="connsiteX6" fmla="*/ 1066800 w 1452033"/>
              <a:gd name="connsiteY6" fmla="*/ 1337733 h 1989666"/>
              <a:gd name="connsiteX7" fmla="*/ 1301750 w 1452033"/>
              <a:gd name="connsiteY7" fmla="*/ 1610783 h 1989666"/>
              <a:gd name="connsiteX8" fmla="*/ 1384300 w 1452033"/>
              <a:gd name="connsiteY8" fmla="*/ 1744133 h 1989666"/>
              <a:gd name="connsiteX9" fmla="*/ 1358900 w 1452033"/>
              <a:gd name="connsiteY9" fmla="*/ 1947333 h 1989666"/>
              <a:gd name="connsiteX10" fmla="*/ 1130300 w 1452033"/>
              <a:gd name="connsiteY10" fmla="*/ 1807633 h 1989666"/>
              <a:gd name="connsiteX11" fmla="*/ 641350 w 1452033"/>
              <a:gd name="connsiteY11" fmla="*/ 1153584 h 1989666"/>
              <a:gd name="connsiteX12" fmla="*/ 317500 w 1452033"/>
              <a:gd name="connsiteY12" fmla="*/ 632883 h 1989666"/>
              <a:gd name="connsiteX13" fmla="*/ 241300 w 1452033"/>
              <a:gd name="connsiteY13" fmla="*/ 448733 h 1989666"/>
              <a:gd name="connsiteX14" fmla="*/ 120650 w 1452033"/>
              <a:gd name="connsiteY14" fmla="*/ 220133 h 1989666"/>
              <a:gd name="connsiteX15" fmla="*/ 0 w 1452033"/>
              <a:gd name="connsiteY15" fmla="*/ 23283 h 1989666"/>
              <a:gd name="connsiteX0" fmla="*/ 0 w 1445683"/>
              <a:gd name="connsiteY0" fmla="*/ 0 h 1998133"/>
              <a:gd name="connsiteX1" fmla="*/ 285750 w 1445683"/>
              <a:gd name="connsiteY1" fmla="*/ 101600 h 1998133"/>
              <a:gd name="connsiteX2" fmla="*/ 406400 w 1445683"/>
              <a:gd name="connsiteY2" fmla="*/ 266700 h 1998133"/>
              <a:gd name="connsiteX3" fmla="*/ 558800 w 1445683"/>
              <a:gd name="connsiteY3" fmla="*/ 546100 h 1998133"/>
              <a:gd name="connsiteX4" fmla="*/ 654050 w 1445683"/>
              <a:gd name="connsiteY4" fmla="*/ 742950 h 1998133"/>
              <a:gd name="connsiteX5" fmla="*/ 806450 w 1445683"/>
              <a:gd name="connsiteY5" fmla="*/ 1028700 h 1998133"/>
              <a:gd name="connsiteX6" fmla="*/ 1060450 w 1445683"/>
              <a:gd name="connsiteY6" fmla="*/ 1346200 h 1998133"/>
              <a:gd name="connsiteX7" fmla="*/ 1295400 w 1445683"/>
              <a:gd name="connsiteY7" fmla="*/ 1619250 h 1998133"/>
              <a:gd name="connsiteX8" fmla="*/ 1377950 w 1445683"/>
              <a:gd name="connsiteY8" fmla="*/ 1752600 h 1998133"/>
              <a:gd name="connsiteX9" fmla="*/ 1352550 w 1445683"/>
              <a:gd name="connsiteY9" fmla="*/ 1955800 h 1998133"/>
              <a:gd name="connsiteX10" fmla="*/ 1123950 w 1445683"/>
              <a:gd name="connsiteY10" fmla="*/ 1816100 h 1998133"/>
              <a:gd name="connsiteX11" fmla="*/ 635000 w 1445683"/>
              <a:gd name="connsiteY11" fmla="*/ 1162051 h 1998133"/>
              <a:gd name="connsiteX12" fmla="*/ 311150 w 1445683"/>
              <a:gd name="connsiteY12" fmla="*/ 641350 h 1998133"/>
              <a:gd name="connsiteX13" fmla="*/ 234950 w 1445683"/>
              <a:gd name="connsiteY13" fmla="*/ 457200 h 1998133"/>
              <a:gd name="connsiteX14" fmla="*/ 114300 w 1445683"/>
              <a:gd name="connsiteY14" fmla="*/ 228600 h 1998133"/>
              <a:gd name="connsiteX15" fmla="*/ 0 w 1445683"/>
              <a:gd name="connsiteY15" fmla="*/ 0 h 1998133"/>
              <a:gd name="connsiteX0" fmla="*/ 0 w 1496483"/>
              <a:gd name="connsiteY0" fmla="*/ 0 h 2036233"/>
              <a:gd name="connsiteX1" fmla="*/ 336550 w 1496483"/>
              <a:gd name="connsiteY1" fmla="*/ 139700 h 2036233"/>
              <a:gd name="connsiteX2" fmla="*/ 457200 w 1496483"/>
              <a:gd name="connsiteY2" fmla="*/ 304800 h 2036233"/>
              <a:gd name="connsiteX3" fmla="*/ 609600 w 1496483"/>
              <a:gd name="connsiteY3" fmla="*/ 584200 h 2036233"/>
              <a:gd name="connsiteX4" fmla="*/ 704850 w 1496483"/>
              <a:gd name="connsiteY4" fmla="*/ 781050 h 2036233"/>
              <a:gd name="connsiteX5" fmla="*/ 857250 w 1496483"/>
              <a:gd name="connsiteY5" fmla="*/ 1066800 h 2036233"/>
              <a:gd name="connsiteX6" fmla="*/ 1111250 w 1496483"/>
              <a:gd name="connsiteY6" fmla="*/ 1384300 h 2036233"/>
              <a:gd name="connsiteX7" fmla="*/ 1346200 w 1496483"/>
              <a:gd name="connsiteY7" fmla="*/ 1657350 h 2036233"/>
              <a:gd name="connsiteX8" fmla="*/ 1428750 w 1496483"/>
              <a:gd name="connsiteY8" fmla="*/ 1790700 h 2036233"/>
              <a:gd name="connsiteX9" fmla="*/ 1403350 w 1496483"/>
              <a:gd name="connsiteY9" fmla="*/ 1993900 h 2036233"/>
              <a:gd name="connsiteX10" fmla="*/ 1174750 w 1496483"/>
              <a:gd name="connsiteY10" fmla="*/ 1854200 h 2036233"/>
              <a:gd name="connsiteX11" fmla="*/ 685800 w 1496483"/>
              <a:gd name="connsiteY11" fmla="*/ 1200151 h 2036233"/>
              <a:gd name="connsiteX12" fmla="*/ 361950 w 1496483"/>
              <a:gd name="connsiteY12" fmla="*/ 679450 h 2036233"/>
              <a:gd name="connsiteX13" fmla="*/ 285750 w 1496483"/>
              <a:gd name="connsiteY13" fmla="*/ 495300 h 2036233"/>
              <a:gd name="connsiteX14" fmla="*/ 165100 w 1496483"/>
              <a:gd name="connsiteY14" fmla="*/ 266700 h 2036233"/>
              <a:gd name="connsiteX15" fmla="*/ 0 w 1496483"/>
              <a:gd name="connsiteY15" fmla="*/ 0 h 2036233"/>
              <a:gd name="connsiteX0" fmla="*/ 0 w 1471083"/>
              <a:gd name="connsiteY0" fmla="*/ 0 h 2039408"/>
              <a:gd name="connsiteX1" fmla="*/ 311150 w 1471083"/>
              <a:gd name="connsiteY1" fmla="*/ 142875 h 2039408"/>
              <a:gd name="connsiteX2" fmla="*/ 431800 w 1471083"/>
              <a:gd name="connsiteY2" fmla="*/ 307975 h 2039408"/>
              <a:gd name="connsiteX3" fmla="*/ 584200 w 1471083"/>
              <a:gd name="connsiteY3" fmla="*/ 587375 h 2039408"/>
              <a:gd name="connsiteX4" fmla="*/ 679450 w 1471083"/>
              <a:gd name="connsiteY4" fmla="*/ 784225 h 2039408"/>
              <a:gd name="connsiteX5" fmla="*/ 831850 w 1471083"/>
              <a:gd name="connsiteY5" fmla="*/ 1069975 h 2039408"/>
              <a:gd name="connsiteX6" fmla="*/ 1085850 w 1471083"/>
              <a:gd name="connsiteY6" fmla="*/ 1387475 h 2039408"/>
              <a:gd name="connsiteX7" fmla="*/ 1320800 w 1471083"/>
              <a:gd name="connsiteY7" fmla="*/ 1660525 h 2039408"/>
              <a:gd name="connsiteX8" fmla="*/ 1403350 w 1471083"/>
              <a:gd name="connsiteY8" fmla="*/ 1793875 h 2039408"/>
              <a:gd name="connsiteX9" fmla="*/ 1377950 w 1471083"/>
              <a:gd name="connsiteY9" fmla="*/ 1997075 h 2039408"/>
              <a:gd name="connsiteX10" fmla="*/ 1149350 w 1471083"/>
              <a:gd name="connsiteY10" fmla="*/ 1857375 h 2039408"/>
              <a:gd name="connsiteX11" fmla="*/ 660400 w 1471083"/>
              <a:gd name="connsiteY11" fmla="*/ 1203326 h 2039408"/>
              <a:gd name="connsiteX12" fmla="*/ 336550 w 1471083"/>
              <a:gd name="connsiteY12" fmla="*/ 682625 h 2039408"/>
              <a:gd name="connsiteX13" fmla="*/ 260350 w 1471083"/>
              <a:gd name="connsiteY13" fmla="*/ 498475 h 2039408"/>
              <a:gd name="connsiteX14" fmla="*/ 139700 w 1471083"/>
              <a:gd name="connsiteY14" fmla="*/ 269875 h 2039408"/>
              <a:gd name="connsiteX15" fmla="*/ 0 w 1471083"/>
              <a:gd name="connsiteY15" fmla="*/ 0 h 2039408"/>
              <a:gd name="connsiteX0" fmla="*/ 0 w 1464733"/>
              <a:gd name="connsiteY0" fmla="*/ 0 h 2061633"/>
              <a:gd name="connsiteX1" fmla="*/ 304800 w 1464733"/>
              <a:gd name="connsiteY1" fmla="*/ 165100 h 2061633"/>
              <a:gd name="connsiteX2" fmla="*/ 425450 w 1464733"/>
              <a:gd name="connsiteY2" fmla="*/ 3302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25450 w 1464733"/>
              <a:gd name="connsiteY2" fmla="*/ 3302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654050 w 1464733"/>
              <a:gd name="connsiteY11" fmla="*/ 1225551 h 2061633"/>
              <a:gd name="connsiteX12" fmla="*/ 330200 w 1464733"/>
              <a:gd name="connsiteY12" fmla="*/ 704850 h 2061633"/>
              <a:gd name="connsiteX13" fmla="*/ 254000 w 1464733"/>
              <a:gd name="connsiteY13" fmla="*/ 520700 h 2061633"/>
              <a:gd name="connsiteX14" fmla="*/ 133350 w 1464733"/>
              <a:gd name="connsiteY14" fmla="*/ 292100 h 2061633"/>
              <a:gd name="connsiteX15" fmla="*/ 0 w 1464733"/>
              <a:gd name="connsiteY15"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63600 w 1464733"/>
              <a:gd name="connsiteY11" fmla="*/ 1574803 h 2061633"/>
              <a:gd name="connsiteX12" fmla="*/ 654050 w 1464733"/>
              <a:gd name="connsiteY12" fmla="*/ 1225551 h 2061633"/>
              <a:gd name="connsiteX13" fmla="*/ 330200 w 1464733"/>
              <a:gd name="connsiteY13" fmla="*/ 704850 h 2061633"/>
              <a:gd name="connsiteX14" fmla="*/ 254000 w 1464733"/>
              <a:gd name="connsiteY14" fmla="*/ 520700 h 2061633"/>
              <a:gd name="connsiteX15" fmla="*/ 133350 w 1464733"/>
              <a:gd name="connsiteY15" fmla="*/ 292100 h 2061633"/>
              <a:gd name="connsiteX16" fmla="*/ 0 w 1464733"/>
              <a:gd name="connsiteY16"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330200 w 1464733"/>
              <a:gd name="connsiteY13" fmla="*/ 704850 h 2061633"/>
              <a:gd name="connsiteX14" fmla="*/ 254000 w 1464733"/>
              <a:gd name="connsiteY14" fmla="*/ 520700 h 2061633"/>
              <a:gd name="connsiteX15" fmla="*/ 133350 w 1464733"/>
              <a:gd name="connsiteY15" fmla="*/ 292100 h 2061633"/>
              <a:gd name="connsiteX16" fmla="*/ 0 w 1464733"/>
              <a:gd name="connsiteY16"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44500 w 1464733"/>
              <a:gd name="connsiteY13" fmla="*/ 93980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514350 w 1464733"/>
              <a:gd name="connsiteY13" fmla="*/ 9207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76250 w 1464733"/>
              <a:gd name="connsiteY13" fmla="*/ 9334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464733"/>
              <a:gd name="connsiteY0" fmla="*/ 0 h 2061633"/>
              <a:gd name="connsiteX1" fmla="*/ 304800 w 1464733"/>
              <a:gd name="connsiteY1" fmla="*/ 222250 h 2061633"/>
              <a:gd name="connsiteX2" fmla="*/ 438150 w 1464733"/>
              <a:gd name="connsiteY2" fmla="*/ 406400 h 2061633"/>
              <a:gd name="connsiteX3" fmla="*/ 577850 w 1464733"/>
              <a:gd name="connsiteY3" fmla="*/ 609600 h 2061633"/>
              <a:gd name="connsiteX4" fmla="*/ 673100 w 1464733"/>
              <a:gd name="connsiteY4" fmla="*/ 806450 h 2061633"/>
              <a:gd name="connsiteX5" fmla="*/ 825500 w 1464733"/>
              <a:gd name="connsiteY5" fmla="*/ 1092200 h 2061633"/>
              <a:gd name="connsiteX6" fmla="*/ 1079500 w 1464733"/>
              <a:gd name="connsiteY6" fmla="*/ 1409700 h 2061633"/>
              <a:gd name="connsiteX7" fmla="*/ 1314450 w 1464733"/>
              <a:gd name="connsiteY7" fmla="*/ 1682750 h 2061633"/>
              <a:gd name="connsiteX8" fmla="*/ 1397000 w 1464733"/>
              <a:gd name="connsiteY8" fmla="*/ 1816100 h 2061633"/>
              <a:gd name="connsiteX9" fmla="*/ 1371600 w 1464733"/>
              <a:gd name="connsiteY9" fmla="*/ 2019300 h 2061633"/>
              <a:gd name="connsiteX10" fmla="*/ 1143000 w 1464733"/>
              <a:gd name="connsiteY10" fmla="*/ 1879600 h 2061633"/>
              <a:gd name="connsiteX11" fmla="*/ 889000 w 1464733"/>
              <a:gd name="connsiteY11" fmla="*/ 1619253 h 2061633"/>
              <a:gd name="connsiteX12" fmla="*/ 654050 w 1464733"/>
              <a:gd name="connsiteY12" fmla="*/ 1225551 h 2061633"/>
              <a:gd name="connsiteX13" fmla="*/ 476250 w 1464733"/>
              <a:gd name="connsiteY13" fmla="*/ 933453 h 2061633"/>
              <a:gd name="connsiteX14" fmla="*/ 330200 w 1464733"/>
              <a:gd name="connsiteY14" fmla="*/ 704850 h 2061633"/>
              <a:gd name="connsiteX15" fmla="*/ 254000 w 1464733"/>
              <a:gd name="connsiteY15" fmla="*/ 520700 h 2061633"/>
              <a:gd name="connsiteX16" fmla="*/ 133350 w 1464733"/>
              <a:gd name="connsiteY16" fmla="*/ 292100 h 2061633"/>
              <a:gd name="connsiteX17" fmla="*/ 0 w 1464733"/>
              <a:gd name="connsiteY17" fmla="*/ 0 h 2061633"/>
              <a:gd name="connsiteX0" fmla="*/ 0 w 1397000"/>
              <a:gd name="connsiteY0" fmla="*/ 0 h 1912408"/>
              <a:gd name="connsiteX1" fmla="*/ 304800 w 1397000"/>
              <a:gd name="connsiteY1" fmla="*/ 222250 h 1912408"/>
              <a:gd name="connsiteX2" fmla="*/ 438150 w 1397000"/>
              <a:gd name="connsiteY2" fmla="*/ 406400 h 1912408"/>
              <a:gd name="connsiteX3" fmla="*/ 577850 w 1397000"/>
              <a:gd name="connsiteY3" fmla="*/ 609600 h 1912408"/>
              <a:gd name="connsiteX4" fmla="*/ 673100 w 1397000"/>
              <a:gd name="connsiteY4" fmla="*/ 806450 h 1912408"/>
              <a:gd name="connsiteX5" fmla="*/ 825500 w 1397000"/>
              <a:gd name="connsiteY5" fmla="*/ 1092200 h 1912408"/>
              <a:gd name="connsiteX6" fmla="*/ 1079500 w 1397000"/>
              <a:gd name="connsiteY6" fmla="*/ 1409700 h 1912408"/>
              <a:gd name="connsiteX7" fmla="*/ 1314450 w 1397000"/>
              <a:gd name="connsiteY7" fmla="*/ 1682750 h 1912408"/>
              <a:gd name="connsiteX8" fmla="*/ 1397000 w 1397000"/>
              <a:gd name="connsiteY8" fmla="*/ 1816100 h 1912408"/>
              <a:gd name="connsiteX9" fmla="*/ 1143000 w 1397000"/>
              <a:gd name="connsiteY9" fmla="*/ 1879600 h 1912408"/>
              <a:gd name="connsiteX10" fmla="*/ 889000 w 1397000"/>
              <a:gd name="connsiteY10" fmla="*/ 1619253 h 1912408"/>
              <a:gd name="connsiteX11" fmla="*/ 654050 w 1397000"/>
              <a:gd name="connsiteY11" fmla="*/ 1225551 h 1912408"/>
              <a:gd name="connsiteX12" fmla="*/ 476250 w 1397000"/>
              <a:gd name="connsiteY12" fmla="*/ 933453 h 1912408"/>
              <a:gd name="connsiteX13" fmla="*/ 330200 w 1397000"/>
              <a:gd name="connsiteY13" fmla="*/ 704850 h 1912408"/>
              <a:gd name="connsiteX14" fmla="*/ 254000 w 1397000"/>
              <a:gd name="connsiteY14" fmla="*/ 520700 h 1912408"/>
              <a:gd name="connsiteX15" fmla="*/ 133350 w 1397000"/>
              <a:gd name="connsiteY15" fmla="*/ 292100 h 1912408"/>
              <a:gd name="connsiteX16" fmla="*/ 0 w 1397000"/>
              <a:gd name="connsiteY16" fmla="*/ 0 h 1912408"/>
              <a:gd name="connsiteX0" fmla="*/ 0 w 1314450"/>
              <a:gd name="connsiteY0" fmla="*/ 0 h 1879600"/>
              <a:gd name="connsiteX1" fmla="*/ 304800 w 1314450"/>
              <a:gd name="connsiteY1" fmla="*/ 222250 h 1879600"/>
              <a:gd name="connsiteX2" fmla="*/ 438150 w 1314450"/>
              <a:gd name="connsiteY2" fmla="*/ 406400 h 1879600"/>
              <a:gd name="connsiteX3" fmla="*/ 577850 w 1314450"/>
              <a:gd name="connsiteY3" fmla="*/ 609600 h 1879600"/>
              <a:gd name="connsiteX4" fmla="*/ 673100 w 1314450"/>
              <a:gd name="connsiteY4" fmla="*/ 806450 h 1879600"/>
              <a:gd name="connsiteX5" fmla="*/ 825500 w 1314450"/>
              <a:gd name="connsiteY5" fmla="*/ 1092200 h 1879600"/>
              <a:gd name="connsiteX6" fmla="*/ 1079500 w 1314450"/>
              <a:gd name="connsiteY6" fmla="*/ 1409700 h 1879600"/>
              <a:gd name="connsiteX7" fmla="*/ 1314450 w 1314450"/>
              <a:gd name="connsiteY7" fmla="*/ 1682750 h 1879600"/>
              <a:gd name="connsiteX8" fmla="*/ 1143000 w 1314450"/>
              <a:gd name="connsiteY8" fmla="*/ 1879600 h 1879600"/>
              <a:gd name="connsiteX9" fmla="*/ 889000 w 1314450"/>
              <a:gd name="connsiteY9" fmla="*/ 1619253 h 1879600"/>
              <a:gd name="connsiteX10" fmla="*/ 654050 w 1314450"/>
              <a:gd name="connsiteY10" fmla="*/ 1225551 h 1879600"/>
              <a:gd name="connsiteX11" fmla="*/ 476250 w 1314450"/>
              <a:gd name="connsiteY11" fmla="*/ 933453 h 1879600"/>
              <a:gd name="connsiteX12" fmla="*/ 330200 w 1314450"/>
              <a:gd name="connsiteY12" fmla="*/ 704850 h 1879600"/>
              <a:gd name="connsiteX13" fmla="*/ 254000 w 1314450"/>
              <a:gd name="connsiteY13" fmla="*/ 520700 h 1879600"/>
              <a:gd name="connsiteX14" fmla="*/ 133350 w 1314450"/>
              <a:gd name="connsiteY14" fmla="*/ 292100 h 1879600"/>
              <a:gd name="connsiteX15" fmla="*/ 0 w 1314450"/>
              <a:gd name="connsiteY15" fmla="*/ 0 h 1879600"/>
              <a:gd name="connsiteX0" fmla="*/ 0 w 1143000"/>
              <a:gd name="connsiteY0" fmla="*/ 0 h 1879600"/>
              <a:gd name="connsiteX1" fmla="*/ 304800 w 1143000"/>
              <a:gd name="connsiteY1" fmla="*/ 222250 h 1879600"/>
              <a:gd name="connsiteX2" fmla="*/ 438150 w 1143000"/>
              <a:gd name="connsiteY2" fmla="*/ 406400 h 1879600"/>
              <a:gd name="connsiteX3" fmla="*/ 577850 w 1143000"/>
              <a:gd name="connsiteY3" fmla="*/ 609600 h 1879600"/>
              <a:gd name="connsiteX4" fmla="*/ 673100 w 1143000"/>
              <a:gd name="connsiteY4" fmla="*/ 806450 h 1879600"/>
              <a:gd name="connsiteX5" fmla="*/ 825500 w 1143000"/>
              <a:gd name="connsiteY5" fmla="*/ 1092200 h 1879600"/>
              <a:gd name="connsiteX6" fmla="*/ 1079500 w 1143000"/>
              <a:gd name="connsiteY6" fmla="*/ 1409700 h 1879600"/>
              <a:gd name="connsiteX7" fmla="*/ 1143000 w 1143000"/>
              <a:gd name="connsiteY7" fmla="*/ 1879600 h 1879600"/>
              <a:gd name="connsiteX8" fmla="*/ 889000 w 1143000"/>
              <a:gd name="connsiteY8" fmla="*/ 1619253 h 1879600"/>
              <a:gd name="connsiteX9" fmla="*/ 654050 w 1143000"/>
              <a:gd name="connsiteY9" fmla="*/ 1225551 h 1879600"/>
              <a:gd name="connsiteX10" fmla="*/ 476250 w 1143000"/>
              <a:gd name="connsiteY10" fmla="*/ 933453 h 1879600"/>
              <a:gd name="connsiteX11" fmla="*/ 330200 w 1143000"/>
              <a:gd name="connsiteY11" fmla="*/ 704850 h 1879600"/>
              <a:gd name="connsiteX12" fmla="*/ 254000 w 1143000"/>
              <a:gd name="connsiteY12" fmla="*/ 520700 h 1879600"/>
              <a:gd name="connsiteX13" fmla="*/ 133350 w 1143000"/>
              <a:gd name="connsiteY13" fmla="*/ 292100 h 1879600"/>
              <a:gd name="connsiteX14" fmla="*/ 0 w 1143000"/>
              <a:gd name="connsiteY14" fmla="*/ 0 h 1879600"/>
              <a:gd name="connsiteX0" fmla="*/ 0 w 1079500"/>
              <a:gd name="connsiteY0" fmla="*/ 0 h 1619253"/>
              <a:gd name="connsiteX1" fmla="*/ 304800 w 1079500"/>
              <a:gd name="connsiteY1" fmla="*/ 222250 h 1619253"/>
              <a:gd name="connsiteX2" fmla="*/ 438150 w 1079500"/>
              <a:gd name="connsiteY2" fmla="*/ 406400 h 1619253"/>
              <a:gd name="connsiteX3" fmla="*/ 577850 w 1079500"/>
              <a:gd name="connsiteY3" fmla="*/ 609600 h 1619253"/>
              <a:gd name="connsiteX4" fmla="*/ 673100 w 1079500"/>
              <a:gd name="connsiteY4" fmla="*/ 806450 h 1619253"/>
              <a:gd name="connsiteX5" fmla="*/ 825500 w 1079500"/>
              <a:gd name="connsiteY5" fmla="*/ 1092200 h 1619253"/>
              <a:gd name="connsiteX6" fmla="*/ 1079500 w 1079500"/>
              <a:gd name="connsiteY6" fmla="*/ 1409700 h 1619253"/>
              <a:gd name="connsiteX7" fmla="*/ 889000 w 1079500"/>
              <a:gd name="connsiteY7" fmla="*/ 1619253 h 1619253"/>
              <a:gd name="connsiteX8" fmla="*/ 654050 w 1079500"/>
              <a:gd name="connsiteY8" fmla="*/ 1225551 h 1619253"/>
              <a:gd name="connsiteX9" fmla="*/ 476250 w 1079500"/>
              <a:gd name="connsiteY9" fmla="*/ 933453 h 1619253"/>
              <a:gd name="connsiteX10" fmla="*/ 330200 w 1079500"/>
              <a:gd name="connsiteY10" fmla="*/ 704850 h 1619253"/>
              <a:gd name="connsiteX11" fmla="*/ 254000 w 1079500"/>
              <a:gd name="connsiteY11" fmla="*/ 520700 h 1619253"/>
              <a:gd name="connsiteX12" fmla="*/ 133350 w 1079500"/>
              <a:gd name="connsiteY12" fmla="*/ 292100 h 1619253"/>
              <a:gd name="connsiteX13" fmla="*/ 0 w 1079500"/>
              <a:gd name="connsiteY13" fmla="*/ 0 h 1619253"/>
              <a:gd name="connsiteX0" fmla="*/ 0 w 1079500"/>
              <a:gd name="connsiteY0" fmla="*/ 0 h 1409700"/>
              <a:gd name="connsiteX1" fmla="*/ 304800 w 1079500"/>
              <a:gd name="connsiteY1" fmla="*/ 222250 h 1409700"/>
              <a:gd name="connsiteX2" fmla="*/ 438150 w 1079500"/>
              <a:gd name="connsiteY2" fmla="*/ 406400 h 1409700"/>
              <a:gd name="connsiteX3" fmla="*/ 577850 w 1079500"/>
              <a:gd name="connsiteY3" fmla="*/ 609600 h 1409700"/>
              <a:gd name="connsiteX4" fmla="*/ 673100 w 1079500"/>
              <a:gd name="connsiteY4" fmla="*/ 806450 h 1409700"/>
              <a:gd name="connsiteX5" fmla="*/ 825500 w 1079500"/>
              <a:gd name="connsiteY5" fmla="*/ 1092200 h 1409700"/>
              <a:gd name="connsiteX6" fmla="*/ 1079500 w 1079500"/>
              <a:gd name="connsiteY6" fmla="*/ 1409700 h 1409700"/>
              <a:gd name="connsiteX7" fmla="*/ 654050 w 1079500"/>
              <a:gd name="connsiteY7" fmla="*/ 1225551 h 1409700"/>
              <a:gd name="connsiteX8" fmla="*/ 476250 w 1079500"/>
              <a:gd name="connsiteY8" fmla="*/ 933453 h 1409700"/>
              <a:gd name="connsiteX9" fmla="*/ 330200 w 1079500"/>
              <a:gd name="connsiteY9" fmla="*/ 704850 h 1409700"/>
              <a:gd name="connsiteX10" fmla="*/ 254000 w 1079500"/>
              <a:gd name="connsiteY10" fmla="*/ 520700 h 1409700"/>
              <a:gd name="connsiteX11" fmla="*/ 133350 w 1079500"/>
              <a:gd name="connsiteY11" fmla="*/ 292100 h 1409700"/>
              <a:gd name="connsiteX12" fmla="*/ 0 w 1079500"/>
              <a:gd name="connsiteY12" fmla="*/ 0 h 1409700"/>
              <a:gd name="connsiteX0" fmla="*/ 0 w 825500"/>
              <a:gd name="connsiteY0" fmla="*/ 0 h 1225551"/>
              <a:gd name="connsiteX1" fmla="*/ 304800 w 825500"/>
              <a:gd name="connsiteY1" fmla="*/ 222250 h 1225551"/>
              <a:gd name="connsiteX2" fmla="*/ 438150 w 825500"/>
              <a:gd name="connsiteY2" fmla="*/ 406400 h 1225551"/>
              <a:gd name="connsiteX3" fmla="*/ 577850 w 825500"/>
              <a:gd name="connsiteY3" fmla="*/ 609600 h 1225551"/>
              <a:gd name="connsiteX4" fmla="*/ 673100 w 825500"/>
              <a:gd name="connsiteY4" fmla="*/ 806450 h 1225551"/>
              <a:gd name="connsiteX5" fmla="*/ 825500 w 825500"/>
              <a:gd name="connsiteY5" fmla="*/ 1092200 h 1225551"/>
              <a:gd name="connsiteX6" fmla="*/ 654050 w 825500"/>
              <a:gd name="connsiteY6" fmla="*/ 1225551 h 1225551"/>
              <a:gd name="connsiteX7" fmla="*/ 476250 w 825500"/>
              <a:gd name="connsiteY7" fmla="*/ 933453 h 1225551"/>
              <a:gd name="connsiteX8" fmla="*/ 330200 w 825500"/>
              <a:gd name="connsiteY8" fmla="*/ 704850 h 1225551"/>
              <a:gd name="connsiteX9" fmla="*/ 254000 w 825500"/>
              <a:gd name="connsiteY9" fmla="*/ 520700 h 1225551"/>
              <a:gd name="connsiteX10" fmla="*/ 133350 w 825500"/>
              <a:gd name="connsiteY10" fmla="*/ 292100 h 1225551"/>
              <a:gd name="connsiteX11" fmla="*/ 0 w 825500"/>
              <a:gd name="connsiteY11" fmla="*/ 0 h 1225551"/>
              <a:gd name="connsiteX0" fmla="*/ 0 w 673100"/>
              <a:gd name="connsiteY0" fmla="*/ 0 h 1225551"/>
              <a:gd name="connsiteX1" fmla="*/ 304800 w 673100"/>
              <a:gd name="connsiteY1" fmla="*/ 222250 h 1225551"/>
              <a:gd name="connsiteX2" fmla="*/ 438150 w 673100"/>
              <a:gd name="connsiteY2" fmla="*/ 406400 h 1225551"/>
              <a:gd name="connsiteX3" fmla="*/ 577850 w 673100"/>
              <a:gd name="connsiteY3" fmla="*/ 609600 h 1225551"/>
              <a:gd name="connsiteX4" fmla="*/ 673100 w 673100"/>
              <a:gd name="connsiteY4" fmla="*/ 806450 h 1225551"/>
              <a:gd name="connsiteX5" fmla="*/ 654050 w 673100"/>
              <a:gd name="connsiteY5" fmla="*/ 1225551 h 1225551"/>
              <a:gd name="connsiteX6" fmla="*/ 476250 w 673100"/>
              <a:gd name="connsiteY6" fmla="*/ 933453 h 1225551"/>
              <a:gd name="connsiteX7" fmla="*/ 330200 w 673100"/>
              <a:gd name="connsiteY7" fmla="*/ 704850 h 1225551"/>
              <a:gd name="connsiteX8" fmla="*/ 254000 w 673100"/>
              <a:gd name="connsiteY8" fmla="*/ 520700 h 1225551"/>
              <a:gd name="connsiteX9" fmla="*/ 133350 w 673100"/>
              <a:gd name="connsiteY9" fmla="*/ 292100 h 1225551"/>
              <a:gd name="connsiteX10" fmla="*/ 0 w 673100"/>
              <a:gd name="connsiteY10" fmla="*/ 0 h 1225551"/>
              <a:gd name="connsiteX0" fmla="*/ 0 w 673100"/>
              <a:gd name="connsiteY0" fmla="*/ 0 h 933453"/>
              <a:gd name="connsiteX1" fmla="*/ 304800 w 673100"/>
              <a:gd name="connsiteY1" fmla="*/ 222250 h 933453"/>
              <a:gd name="connsiteX2" fmla="*/ 438150 w 673100"/>
              <a:gd name="connsiteY2" fmla="*/ 406400 h 933453"/>
              <a:gd name="connsiteX3" fmla="*/ 577850 w 673100"/>
              <a:gd name="connsiteY3" fmla="*/ 609600 h 933453"/>
              <a:gd name="connsiteX4" fmla="*/ 673100 w 673100"/>
              <a:gd name="connsiteY4" fmla="*/ 806450 h 933453"/>
              <a:gd name="connsiteX5" fmla="*/ 476250 w 673100"/>
              <a:gd name="connsiteY5" fmla="*/ 933453 h 933453"/>
              <a:gd name="connsiteX6" fmla="*/ 330200 w 673100"/>
              <a:gd name="connsiteY6" fmla="*/ 704850 h 933453"/>
              <a:gd name="connsiteX7" fmla="*/ 254000 w 673100"/>
              <a:gd name="connsiteY7" fmla="*/ 520700 h 933453"/>
              <a:gd name="connsiteX8" fmla="*/ 133350 w 673100"/>
              <a:gd name="connsiteY8" fmla="*/ 292100 h 933453"/>
              <a:gd name="connsiteX9" fmla="*/ 0 w 673100"/>
              <a:gd name="connsiteY9" fmla="*/ 0 h 933453"/>
              <a:gd name="connsiteX0" fmla="*/ 0 w 673100"/>
              <a:gd name="connsiteY0" fmla="*/ 0 h 806450"/>
              <a:gd name="connsiteX1" fmla="*/ 304800 w 673100"/>
              <a:gd name="connsiteY1" fmla="*/ 222250 h 806450"/>
              <a:gd name="connsiteX2" fmla="*/ 438150 w 673100"/>
              <a:gd name="connsiteY2" fmla="*/ 406400 h 806450"/>
              <a:gd name="connsiteX3" fmla="*/ 577850 w 673100"/>
              <a:gd name="connsiteY3" fmla="*/ 609600 h 806450"/>
              <a:gd name="connsiteX4" fmla="*/ 673100 w 673100"/>
              <a:gd name="connsiteY4" fmla="*/ 806450 h 806450"/>
              <a:gd name="connsiteX5" fmla="*/ 330200 w 673100"/>
              <a:gd name="connsiteY5" fmla="*/ 704850 h 806450"/>
              <a:gd name="connsiteX6" fmla="*/ 254000 w 673100"/>
              <a:gd name="connsiteY6" fmla="*/ 520700 h 806450"/>
              <a:gd name="connsiteX7" fmla="*/ 133350 w 673100"/>
              <a:gd name="connsiteY7" fmla="*/ 292100 h 806450"/>
              <a:gd name="connsiteX8" fmla="*/ 0 w 673100"/>
              <a:gd name="connsiteY8" fmla="*/ 0 h 806450"/>
              <a:gd name="connsiteX0" fmla="*/ 0 w 577850"/>
              <a:gd name="connsiteY0" fmla="*/ 0 h 704850"/>
              <a:gd name="connsiteX1" fmla="*/ 304800 w 577850"/>
              <a:gd name="connsiteY1" fmla="*/ 222250 h 704850"/>
              <a:gd name="connsiteX2" fmla="*/ 438150 w 577850"/>
              <a:gd name="connsiteY2" fmla="*/ 406400 h 704850"/>
              <a:gd name="connsiteX3" fmla="*/ 577850 w 577850"/>
              <a:gd name="connsiteY3" fmla="*/ 609600 h 704850"/>
              <a:gd name="connsiteX4" fmla="*/ 330200 w 577850"/>
              <a:gd name="connsiteY4" fmla="*/ 704850 h 704850"/>
              <a:gd name="connsiteX5" fmla="*/ 254000 w 577850"/>
              <a:gd name="connsiteY5" fmla="*/ 520700 h 704850"/>
              <a:gd name="connsiteX6" fmla="*/ 133350 w 577850"/>
              <a:gd name="connsiteY6" fmla="*/ 292100 h 704850"/>
              <a:gd name="connsiteX7" fmla="*/ 0 w 577850"/>
              <a:gd name="connsiteY7" fmla="*/ 0 h 704850"/>
              <a:gd name="connsiteX0" fmla="*/ 0 w 438150"/>
              <a:gd name="connsiteY0" fmla="*/ 0 h 704850"/>
              <a:gd name="connsiteX1" fmla="*/ 304800 w 438150"/>
              <a:gd name="connsiteY1" fmla="*/ 222250 h 704850"/>
              <a:gd name="connsiteX2" fmla="*/ 438150 w 438150"/>
              <a:gd name="connsiteY2" fmla="*/ 406400 h 704850"/>
              <a:gd name="connsiteX3" fmla="*/ 330200 w 438150"/>
              <a:gd name="connsiteY3" fmla="*/ 704850 h 704850"/>
              <a:gd name="connsiteX4" fmla="*/ 254000 w 438150"/>
              <a:gd name="connsiteY4" fmla="*/ 520700 h 704850"/>
              <a:gd name="connsiteX5" fmla="*/ 133350 w 438150"/>
              <a:gd name="connsiteY5" fmla="*/ 292100 h 704850"/>
              <a:gd name="connsiteX6" fmla="*/ 0 w 438150"/>
              <a:gd name="connsiteY6" fmla="*/ 0 h 704850"/>
              <a:gd name="connsiteX0" fmla="*/ 0 w 438150"/>
              <a:gd name="connsiteY0" fmla="*/ 0 h 520700"/>
              <a:gd name="connsiteX1" fmla="*/ 304800 w 438150"/>
              <a:gd name="connsiteY1" fmla="*/ 222250 h 520700"/>
              <a:gd name="connsiteX2" fmla="*/ 438150 w 438150"/>
              <a:gd name="connsiteY2" fmla="*/ 406400 h 520700"/>
              <a:gd name="connsiteX3" fmla="*/ 254000 w 438150"/>
              <a:gd name="connsiteY3" fmla="*/ 520700 h 520700"/>
              <a:gd name="connsiteX4" fmla="*/ 133350 w 438150"/>
              <a:gd name="connsiteY4" fmla="*/ 292100 h 520700"/>
              <a:gd name="connsiteX5" fmla="*/ 0 w 438150"/>
              <a:gd name="connsiteY5" fmla="*/ 0 h 520700"/>
              <a:gd name="connsiteX0" fmla="*/ 0 w 438150"/>
              <a:gd name="connsiteY0" fmla="*/ 0 h 406400"/>
              <a:gd name="connsiteX1" fmla="*/ 304800 w 438150"/>
              <a:gd name="connsiteY1" fmla="*/ 222250 h 406400"/>
              <a:gd name="connsiteX2" fmla="*/ 438150 w 438150"/>
              <a:gd name="connsiteY2" fmla="*/ 406400 h 406400"/>
              <a:gd name="connsiteX3" fmla="*/ 133350 w 438150"/>
              <a:gd name="connsiteY3" fmla="*/ 292100 h 406400"/>
              <a:gd name="connsiteX4" fmla="*/ 0 w 438150"/>
              <a:gd name="connsiteY4" fmla="*/ 0 h 406400"/>
              <a:gd name="connsiteX0" fmla="*/ 0 w 304800"/>
              <a:gd name="connsiteY0" fmla="*/ 0 h 292100"/>
              <a:gd name="connsiteX1" fmla="*/ 304800 w 304800"/>
              <a:gd name="connsiteY1" fmla="*/ 222250 h 292100"/>
              <a:gd name="connsiteX2" fmla="*/ 133350 w 304800"/>
              <a:gd name="connsiteY2" fmla="*/ 292100 h 292100"/>
              <a:gd name="connsiteX3" fmla="*/ 0 w 304800"/>
              <a:gd name="connsiteY3" fmla="*/ 0 h 292100"/>
              <a:gd name="connsiteX0" fmla="*/ 0 w 304800"/>
              <a:gd name="connsiteY0" fmla="*/ 0 h 306941"/>
              <a:gd name="connsiteX1" fmla="*/ 304800 w 304800"/>
              <a:gd name="connsiteY1" fmla="*/ 222250 h 306941"/>
              <a:gd name="connsiteX2" fmla="*/ 133350 w 304800"/>
              <a:gd name="connsiteY2" fmla="*/ 292100 h 306941"/>
              <a:gd name="connsiteX3" fmla="*/ 0 w 304800"/>
              <a:gd name="connsiteY3" fmla="*/ 0 h 306941"/>
              <a:gd name="connsiteX0" fmla="*/ 0 w 304800"/>
              <a:gd name="connsiteY0" fmla="*/ 0 h 306941"/>
              <a:gd name="connsiteX1" fmla="*/ 304800 w 304800"/>
              <a:gd name="connsiteY1" fmla="*/ 222250 h 306941"/>
              <a:gd name="connsiteX2" fmla="*/ 133350 w 304800"/>
              <a:gd name="connsiteY2" fmla="*/ 292100 h 306941"/>
              <a:gd name="connsiteX3" fmla="*/ 0 w 304800"/>
              <a:gd name="connsiteY3" fmla="*/ 0 h 306941"/>
              <a:gd name="connsiteX0" fmla="*/ 0 w 304800"/>
              <a:gd name="connsiteY0" fmla="*/ 0 h 298320"/>
              <a:gd name="connsiteX1" fmla="*/ 304800 w 304800"/>
              <a:gd name="connsiteY1" fmla="*/ 222250 h 298320"/>
              <a:gd name="connsiteX2" fmla="*/ 95250 w 304800"/>
              <a:gd name="connsiteY2" fmla="*/ 189459 h 298320"/>
              <a:gd name="connsiteX3" fmla="*/ 0 w 304800"/>
              <a:gd name="connsiteY3" fmla="*/ 0 h 298320"/>
              <a:gd name="connsiteX0" fmla="*/ 0 w 215900"/>
              <a:gd name="connsiteY0" fmla="*/ 0 h 204300"/>
              <a:gd name="connsiteX1" fmla="*/ 187325 w 215900"/>
              <a:gd name="connsiteY1" fmla="*/ 125473 h 204300"/>
              <a:gd name="connsiteX2" fmla="*/ 95250 w 215900"/>
              <a:gd name="connsiteY2" fmla="*/ 189459 h 204300"/>
              <a:gd name="connsiteX3" fmla="*/ 0 w 215900"/>
              <a:gd name="connsiteY3" fmla="*/ 0 h 204300"/>
              <a:gd name="connsiteX0" fmla="*/ 0 w 215900"/>
              <a:gd name="connsiteY0" fmla="*/ 0 h 204300"/>
              <a:gd name="connsiteX1" fmla="*/ 187325 w 215900"/>
              <a:gd name="connsiteY1" fmla="*/ 125473 h 204300"/>
              <a:gd name="connsiteX2" fmla="*/ 95250 w 215900"/>
              <a:gd name="connsiteY2" fmla="*/ 189459 h 204300"/>
              <a:gd name="connsiteX3" fmla="*/ 0 w 215900"/>
              <a:gd name="connsiteY3" fmla="*/ 0 h 204300"/>
              <a:gd name="connsiteX0" fmla="*/ 0 w 187325"/>
              <a:gd name="connsiteY0" fmla="*/ 0 h 192570"/>
              <a:gd name="connsiteX1" fmla="*/ 187325 w 187325"/>
              <a:gd name="connsiteY1" fmla="*/ 125473 h 192570"/>
              <a:gd name="connsiteX2" fmla="*/ 95250 w 187325"/>
              <a:gd name="connsiteY2" fmla="*/ 189459 h 192570"/>
              <a:gd name="connsiteX3" fmla="*/ 0 w 187325"/>
              <a:gd name="connsiteY3" fmla="*/ 0 h 192570"/>
              <a:gd name="connsiteX0" fmla="*/ 0 w 193675"/>
              <a:gd name="connsiteY0" fmla="*/ 0 h 204300"/>
              <a:gd name="connsiteX1" fmla="*/ 187325 w 193675"/>
              <a:gd name="connsiteY1" fmla="*/ 125473 h 204300"/>
              <a:gd name="connsiteX2" fmla="*/ 95250 w 193675"/>
              <a:gd name="connsiteY2" fmla="*/ 189459 h 204300"/>
              <a:gd name="connsiteX3" fmla="*/ 0 w 193675"/>
              <a:gd name="connsiteY3" fmla="*/ 0 h 204300"/>
              <a:gd name="connsiteX0" fmla="*/ 0 w 187325"/>
              <a:gd name="connsiteY0" fmla="*/ 0 h 172217"/>
              <a:gd name="connsiteX1" fmla="*/ 187325 w 187325"/>
              <a:gd name="connsiteY1" fmla="*/ 125473 h 172217"/>
              <a:gd name="connsiteX2" fmla="*/ 76200 w 187325"/>
              <a:gd name="connsiteY2" fmla="*/ 124942 h 172217"/>
              <a:gd name="connsiteX3" fmla="*/ 0 w 187325"/>
              <a:gd name="connsiteY3" fmla="*/ 0 h 172217"/>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958"/>
              <a:gd name="connsiteX1" fmla="*/ 149225 w 174625"/>
              <a:gd name="connsiteY1" fmla="*/ 93214 h 139958"/>
              <a:gd name="connsiteX2" fmla="*/ 76200 w 174625"/>
              <a:gd name="connsiteY2" fmla="*/ 124942 h 139958"/>
              <a:gd name="connsiteX3" fmla="*/ 0 w 174625"/>
              <a:gd name="connsiteY3" fmla="*/ 0 h 139958"/>
              <a:gd name="connsiteX0" fmla="*/ 0 w 174625"/>
              <a:gd name="connsiteY0" fmla="*/ 0 h 139783"/>
              <a:gd name="connsiteX1" fmla="*/ 149225 w 174625"/>
              <a:gd name="connsiteY1" fmla="*/ 93214 h 139783"/>
              <a:gd name="connsiteX2" fmla="*/ 76200 w 174625"/>
              <a:gd name="connsiteY2" fmla="*/ 124942 h 139783"/>
              <a:gd name="connsiteX3" fmla="*/ 0 w 174625"/>
              <a:gd name="connsiteY3" fmla="*/ 0 h 139783"/>
              <a:gd name="connsiteX0" fmla="*/ 0 w 158750"/>
              <a:gd name="connsiteY0" fmla="*/ 0 h 148581"/>
              <a:gd name="connsiteX1" fmla="*/ 149225 w 158750"/>
              <a:gd name="connsiteY1" fmla="*/ 93214 h 148581"/>
              <a:gd name="connsiteX2" fmla="*/ 76200 w 158750"/>
              <a:gd name="connsiteY2" fmla="*/ 124942 h 148581"/>
              <a:gd name="connsiteX3" fmla="*/ 0 w 158750"/>
              <a:gd name="connsiteY3" fmla="*/ 0 h 148581"/>
              <a:gd name="connsiteX0" fmla="*/ 0 w 180975"/>
              <a:gd name="connsiteY0" fmla="*/ 0 h 166177"/>
              <a:gd name="connsiteX1" fmla="*/ 149225 w 180975"/>
              <a:gd name="connsiteY1" fmla="*/ 93214 h 166177"/>
              <a:gd name="connsiteX2" fmla="*/ 76200 w 180975"/>
              <a:gd name="connsiteY2" fmla="*/ 124942 h 166177"/>
              <a:gd name="connsiteX3" fmla="*/ 0 w 180975"/>
              <a:gd name="connsiteY3" fmla="*/ 0 h 166177"/>
              <a:gd name="connsiteX0" fmla="*/ 0 w 180975"/>
              <a:gd name="connsiteY0" fmla="*/ 0 h 166177"/>
              <a:gd name="connsiteX1" fmla="*/ 149225 w 180975"/>
              <a:gd name="connsiteY1" fmla="*/ 93214 h 166177"/>
              <a:gd name="connsiteX2" fmla="*/ 76200 w 180975"/>
              <a:gd name="connsiteY2" fmla="*/ 124942 h 166177"/>
              <a:gd name="connsiteX3" fmla="*/ 0 w 180975"/>
              <a:gd name="connsiteY3" fmla="*/ 0 h 166177"/>
              <a:gd name="connsiteX0" fmla="*/ 0 w 556419"/>
              <a:gd name="connsiteY0" fmla="*/ 0 h 1257481"/>
              <a:gd name="connsiteX1" fmla="*/ 556419 w 556419"/>
              <a:gd name="connsiteY1" fmla="*/ 1242996 h 1257481"/>
              <a:gd name="connsiteX2" fmla="*/ 76200 w 556419"/>
              <a:gd name="connsiteY2" fmla="*/ 124942 h 1257481"/>
              <a:gd name="connsiteX3" fmla="*/ 0 w 556419"/>
              <a:gd name="connsiteY3" fmla="*/ 0 h 1257481"/>
              <a:gd name="connsiteX0" fmla="*/ 0 w 556419"/>
              <a:gd name="connsiteY0" fmla="*/ 0 h 1257481"/>
              <a:gd name="connsiteX1" fmla="*/ 556419 w 556419"/>
              <a:gd name="connsiteY1" fmla="*/ 1242996 h 1257481"/>
              <a:gd name="connsiteX2" fmla="*/ 211931 w 556419"/>
              <a:gd name="connsiteY2" fmla="*/ 77034 h 1257481"/>
              <a:gd name="connsiteX3" fmla="*/ 0 w 556419"/>
              <a:gd name="connsiteY3" fmla="*/ 0 h 1257481"/>
              <a:gd name="connsiteX0" fmla="*/ 0 w 556419"/>
              <a:gd name="connsiteY0" fmla="*/ 0 h 1257481"/>
              <a:gd name="connsiteX1" fmla="*/ 556419 w 556419"/>
              <a:gd name="connsiteY1" fmla="*/ 1242996 h 1257481"/>
              <a:gd name="connsiteX2" fmla="*/ 30956 w 556419"/>
              <a:gd name="connsiteY2" fmla="*/ 220757 h 1257481"/>
              <a:gd name="connsiteX3" fmla="*/ 0 w 556419"/>
              <a:gd name="connsiteY3" fmla="*/ 0 h 1257481"/>
              <a:gd name="connsiteX0" fmla="*/ 60325 w 616744"/>
              <a:gd name="connsiteY0" fmla="*/ 0 h 1257481"/>
              <a:gd name="connsiteX1" fmla="*/ 616744 w 616744"/>
              <a:gd name="connsiteY1" fmla="*/ 1242996 h 1257481"/>
              <a:gd name="connsiteX2" fmla="*/ 91281 w 616744"/>
              <a:gd name="connsiteY2" fmla="*/ 220757 h 1257481"/>
              <a:gd name="connsiteX3" fmla="*/ 0 w 616744"/>
              <a:gd name="connsiteY3" fmla="*/ 123796 h 1257481"/>
              <a:gd name="connsiteX4" fmla="*/ 60325 w 616744"/>
              <a:gd name="connsiteY4" fmla="*/ 0 h 1257481"/>
              <a:gd name="connsiteX0" fmla="*/ 60325 w 616744"/>
              <a:gd name="connsiteY0" fmla="*/ 0 h 1268051"/>
              <a:gd name="connsiteX1" fmla="*/ 616744 w 616744"/>
              <a:gd name="connsiteY1" fmla="*/ 1242996 h 1268051"/>
              <a:gd name="connsiteX2" fmla="*/ 407987 w 616744"/>
              <a:gd name="connsiteY2" fmla="*/ 1226816 h 1268051"/>
              <a:gd name="connsiteX3" fmla="*/ 0 w 616744"/>
              <a:gd name="connsiteY3" fmla="*/ 123796 h 1268051"/>
              <a:gd name="connsiteX4" fmla="*/ 60325 w 616744"/>
              <a:gd name="connsiteY4" fmla="*/ 0 h 1268051"/>
              <a:gd name="connsiteX0" fmla="*/ 60325 w 842963"/>
              <a:gd name="connsiteY0" fmla="*/ 0 h 1268051"/>
              <a:gd name="connsiteX1" fmla="*/ 842963 w 842963"/>
              <a:gd name="connsiteY1" fmla="*/ 1242996 h 1268051"/>
              <a:gd name="connsiteX2" fmla="*/ 407987 w 842963"/>
              <a:gd name="connsiteY2" fmla="*/ 1226816 h 1268051"/>
              <a:gd name="connsiteX3" fmla="*/ 0 w 842963"/>
              <a:gd name="connsiteY3" fmla="*/ 123796 h 1268051"/>
              <a:gd name="connsiteX4" fmla="*/ 60325 w 842963"/>
              <a:gd name="connsiteY4" fmla="*/ 0 h 1268051"/>
              <a:gd name="connsiteX0" fmla="*/ 60325 w 842963"/>
              <a:gd name="connsiteY0" fmla="*/ 0 h 1363866"/>
              <a:gd name="connsiteX1" fmla="*/ 842963 w 842963"/>
              <a:gd name="connsiteY1" fmla="*/ 1242996 h 1363866"/>
              <a:gd name="connsiteX2" fmla="*/ 724693 w 842963"/>
              <a:gd name="connsiteY2" fmla="*/ 1322631 h 1363866"/>
              <a:gd name="connsiteX3" fmla="*/ 0 w 842963"/>
              <a:gd name="connsiteY3" fmla="*/ 123796 h 1363866"/>
              <a:gd name="connsiteX4" fmla="*/ 60325 w 842963"/>
              <a:gd name="connsiteY4" fmla="*/ 0 h 1363866"/>
              <a:gd name="connsiteX0" fmla="*/ 60325 w 842963"/>
              <a:gd name="connsiteY0" fmla="*/ 0 h 1363866"/>
              <a:gd name="connsiteX1" fmla="*/ 508991 w 842963"/>
              <a:gd name="connsiteY1" fmla="*/ 666748 h 1363866"/>
              <a:gd name="connsiteX2" fmla="*/ 842963 w 842963"/>
              <a:gd name="connsiteY2" fmla="*/ 1242996 h 1363866"/>
              <a:gd name="connsiteX3" fmla="*/ 724693 w 842963"/>
              <a:gd name="connsiteY3" fmla="*/ 1322631 h 1363866"/>
              <a:gd name="connsiteX4" fmla="*/ 0 w 842963"/>
              <a:gd name="connsiteY4" fmla="*/ 123796 h 1363866"/>
              <a:gd name="connsiteX5" fmla="*/ 60325 w 842963"/>
              <a:gd name="connsiteY5"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0 w 842963"/>
              <a:gd name="connsiteY4" fmla="*/ 123796 h 1363866"/>
              <a:gd name="connsiteX5" fmla="*/ 60325 w 842963"/>
              <a:gd name="connsiteY5"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339327 w 842963"/>
              <a:gd name="connsiteY4" fmla="*/ 670740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63748 w 842963"/>
              <a:gd name="connsiteY1" fmla="*/ 666748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2963"/>
              <a:gd name="connsiteY0" fmla="*/ 0 h 1363866"/>
              <a:gd name="connsiteX1" fmla="*/ 471289 w 842963"/>
              <a:gd name="connsiteY1" fmla="*/ 630817 h 1363866"/>
              <a:gd name="connsiteX2" fmla="*/ 842963 w 842963"/>
              <a:gd name="connsiteY2" fmla="*/ 1242996 h 1363866"/>
              <a:gd name="connsiteX3" fmla="*/ 724693 w 842963"/>
              <a:gd name="connsiteY3" fmla="*/ 1322631 h 1363866"/>
              <a:gd name="connsiteX4" fmla="*/ 294084 w 842963"/>
              <a:gd name="connsiteY4" fmla="*/ 527018 h 1363866"/>
              <a:gd name="connsiteX5" fmla="*/ 0 w 842963"/>
              <a:gd name="connsiteY5" fmla="*/ 123796 h 1363866"/>
              <a:gd name="connsiteX6" fmla="*/ 60325 w 842963"/>
              <a:gd name="connsiteY6" fmla="*/ 0 h 1363866"/>
              <a:gd name="connsiteX0" fmla="*/ 60325 w 846733"/>
              <a:gd name="connsiteY0" fmla="*/ 0 h 1363866"/>
              <a:gd name="connsiteX1" fmla="*/ 471289 w 846733"/>
              <a:gd name="connsiteY1" fmla="*/ 630817 h 1363866"/>
              <a:gd name="connsiteX2" fmla="*/ 846733 w 846733"/>
              <a:gd name="connsiteY2" fmla="*/ 1318850 h 1363866"/>
              <a:gd name="connsiteX3" fmla="*/ 724693 w 846733"/>
              <a:gd name="connsiteY3" fmla="*/ 1322631 h 1363866"/>
              <a:gd name="connsiteX4" fmla="*/ 294084 w 846733"/>
              <a:gd name="connsiteY4" fmla="*/ 527018 h 1363866"/>
              <a:gd name="connsiteX5" fmla="*/ 0 w 846733"/>
              <a:gd name="connsiteY5" fmla="*/ 123796 h 1363866"/>
              <a:gd name="connsiteX6" fmla="*/ 60325 w 846733"/>
              <a:gd name="connsiteY6" fmla="*/ 0 h 1363866"/>
              <a:gd name="connsiteX0" fmla="*/ 60325 w 846733"/>
              <a:gd name="connsiteY0" fmla="*/ 0 h 1363866"/>
              <a:gd name="connsiteX1" fmla="*/ 471289 w 846733"/>
              <a:gd name="connsiteY1" fmla="*/ 630817 h 1363866"/>
              <a:gd name="connsiteX2" fmla="*/ 846733 w 846733"/>
              <a:gd name="connsiteY2" fmla="*/ 1318850 h 1363866"/>
              <a:gd name="connsiteX3" fmla="*/ 724693 w 846733"/>
              <a:gd name="connsiteY3" fmla="*/ 1322631 h 1363866"/>
              <a:gd name="connsiteX4" fmla="*/ 294084 w 846733"/>
              <a:gd name="connsiteY4" fmla="*/ 527018 h 1363866"/>
              <a:gd name="connsiteX5" fmla="*/ 0 w 846733"/>
              <a:gd name="connsiteY5" fmla="*/ 87865 h 1363866"/>
              <a:gd name="connsiteX6" fmla="*/ 60325 w 846733"/>
              <a:gd name="connsiteY6" fmla="*/ 0 h 136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733" h="1363866">
                <a:moveTo>
                  <a:pt x="60325" y="0"/>
                </a:moveTo>
                <a:cubicBezTo>
                  <a:pt x="145157" y="90492"/>
                  <a:pt x="363471" y="311867"/>
                  <a:pt x="471289" y="630817"/>
                </a:cubicBezTo>
                <a:cubicBezTo>
                  <a:pt x="567796" y="937791"/>
                  <a:pt x="810783" y="1209536"/>
                  <a:pt x="846733" y="1318850"/>
                </a:cubicBezTo>
                <a:cubicBezTo>
                  <a:pt x="843558" y="1333335"/>
                  <a:pt x="829468" y="1363866"/>
                  <a:pt x="724693" y="1322631"/>
                </a:cubicBezTo>
                <a:cubicBezTo>
                  <a:pt x="581157" y="1057427"/>
                  <a:pt x="388606" y="848114"/>
                  <a:pt x="294084" y="527018"/>
                </a:cubicBezTo>
                <a:cubicBezTo>
                  <a:pt x="184745" y="304781"/>
                  <a:pt x="98028" y="222272"/>
                  <a:pt x="0" y="87865"/>
                </a:cubicBezTo>
                <a:lnTo>
                  <a:pt x="60325" y="0"/>
                </a:lnTo>
                <a:close/>
              </a:path>
            </a:pathLst>
          </a:custGeom>
          <a:solidFill>
            <a:schemeClr val="accent1"/>
          </a:solidFill>
          <a:ln w="25400" cap="flat" cmpd="sng" algn="ctr">
            <a:noFill/>
            <a:prstDash val="solid"/>
          </a:ln>
          <a:effectLst>
            <a:outerShdw blurRad="50800" dist="50800" dir="5400000" algn="ctr" rotWithShape="0">
              <a:srgbClr val="00206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8" name="Group 88"/>
          <p:cNvGrpSpPr/>
          <p:nvPr/>
        </p:nvGrpSpPr>
        <p:grpSpPr>
          <a:xfrm rot="-6540000">
            <a:off x="6496217" y="419190"/>
            <a:ext cx="543865" cy="471106"/>
            <a:chOff x="30549" y="2461992"/>
            <a:chExt cx="846952" cy="733646"/>
          </a:xfrm>
        </p:grpSpPr>
        <p:sp>
          <p:nvSpPr>
            <p:cNvPr id="39" name="Freeform 38"/>
            <p:cNvSpPr/>
            <p:nvPr/>
          </p:nvSpPr>
          <p:spPr>
            <a:xfrm rot="6508313">
              <a:off x="135784" y="2356757"/>
              <a:ext cx="615791" cy="826261"/>
            </a:xfrm>
            <a:custGeom>
              <a:avLst/>
              <a:gdLst>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0 w 1905000"/>
                <a:gd name="connsiteY0" fmla="*/ 317506 h 1981200"/>
                <a:gd name="connsiteX1" fmla="*/ 92996 w 1905000"/>
                <a:gd name="connsiteY1" fmla="*/ 92995 h 1981200"/>
                <a:gd name="connsiteX2" fmla="*/ 317507 w 1905000"/>
                <a:gd name="connsiteY2" fmla="*/ 0 h 1981200"/>
                <a:gd name="connsiteX3" fmla="*/ 1587494 w 1905000"/>
                <a:gd name="connsiteY3" fmla="*/ 0 h 1981200"/>
                <a:gd name="connsiteX4" fmla="*/ 1812005 w 1905000"/>
                <a:gd name="connsiteY4" fmla="*/ 92996 h 1981200"/>
                <a:gd name="connsiteX5" fmla="*/ 1905000 w 1905000"/>
                <a:gd name="connsiteY5" fmla="*/ 317507 h 1981200"/>
                <a:gd name="connsiteX6" fmla="*/ 1905000 w 1905000"/>
                <a:gd name="connsiteY6" fmla="*/ 1663694 h 1981200"/>
                <a:gd name="connsiteX7" fmla="*/ 1812005 w 1905000"/>
                <a:gd name="connsiteY7" fmla="*/ 1888205 h 1981200"/>
                <a:gd name="connsiteX8" fmla="*/ 1587494 w 1905000"/>
                <a:gd name="connsiteY8" fmla="*/ 1981200 h 1981200"/>
                <a:gd name="connsiteX9" fmla="*/ 317506 w 1905000"/>
                <a:gd name="connsiteY9" fmla="*/ 1981200 h 1981200"/>
                <a:gd name="connsiteX10" fmla="*/ 92995 w 1905000"/>
                <a:gd name="connsiteY10" fmla="*/ 1888204 h 1981200"/>
                <a:gd name="connsiteX11" fmla="*/ 0 w 1905000"/>
                <a:gd name="connsiteY11" fmla="*/ 1663693 h 1981200"/>
                <a:gd name="connsiteX12" fmla="*/ 0 w 1905000"/>
                <a:gd name="connsiteY12"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171586 w 2076586"/>
                <a:gd name="connsiteY0" fmla="*/ 317506 h 1981200"/>
                <a:gd name="connsiteX1" fmla="*/ 264582 w 2076586"/>
                <a:gd name="connsiteY1" fmla="*/ 92995 h 1981200"/>
                <a:gd name="connsiteX2" fmla="*/ 1759080 w 2076586"/>
                <a:gd name="connsiteY2" fmla="*/ 0 h 1981200"/>
                <a:gd name="connsiteX3" fmla="*/ 1983591 w 2076586"/>
                <a:gd name="connsiteY3" fmla="*/ 92996 h 1981200"/>
                <a:gd name="connsiteX4" fmla="*/ 2076586 w 2076586"/>
                <a:gd name="connsiteY4" fmla="*/ 317507 h 1981200"/>
                <a:gd name="connsiteX5" fmla="*/ 2076586 w 2076586"/>
                <a:gd name="connsiteY5" fmla="*/ 1663694 h 1981200"/>
                <a:gd name="connsiteX6" fmla="*/ 1983591 w 2076586"/>
                <a:gd name="connsiteY6" fmla="*/ 1888205 h 1981200"/>
                <a:gd name="connsiteX7" fmla="*/ 1759080 w 2076586"/>
                <a:gd name="connsiteY7" fmla="*/ 1981200 h 1981200"/>
                <a:gd name="connsiteX8" fmla="*/ 489092 w 2076586"/>
                <a:gd name="connsiteY8" fmla="*/ 1981200 h 1981200"/>
                <a:gd name="connsiteX9" fmla="*/ 264581 w 2076586"/>
                <a:gd name="connsiteY9" fmla="*/ 1888204 h 1981200"/>
                <a:gd name="connsiteX10" fmla="*/ 171586 w 2076586"/>
                <a:gd name="connsiteY10" fmla="*/ 1663693 h 1981200"/>
                <a:gd name="connsiteX11" fmla="*/ 171586 w 2076586"/>
                <a:gd name="connsiteY11" fmla="*/ 317506 h 1981200"/>
                <a:gd name="connsiteX0" fmla="*/ 264582 w 2076586"/>
                <a:gd name="connsiteY0" fmla="*/ 92995 h 1981200"/>
                <a:gd name="connsiteX1" fmla="*/ 1759080 w 2076586"/>
                <a:gd name="connsiteY1" fmla="*/ 0 h 1981200"/>
                <a:gd name="connsiteX2" fmla="*/ 1983591 w 2076586"/>
                <a:gd name="connsiteY2" fmla="*/ 92996 h 1981200"/>
                <a:gd name="connsiteX3" fmla="*/ 2076586 w 2076586"/>
                <a:gd name="connsiteY3" fmla="*/ 317507 h 1981200"/>
                <a:gd name="connsiteX4" fmla="*/ 2076586 w 2076586"/>
                <a:gd name="connsiteY4" fmla="*/ 1663694 h 1981200"/>
                <a:gd name="connsiteX5" fmla="*/ 1983591 w 2076586"/>
                <a:gd name="connsiteY5" fmla="*/ 1888205 h 1981200"/>
                <a:gd name="connsiteX6" fmla="*/ 1759080 w 2076586"/>
                <a:gd name="connsiteY6" fmla="*/ 1981200 h 1981200"/>
                <a:gd name="connsiteX7" fmla="*/ 489092 w 2076586"/>
                <a:gd name="connsiteY7" fmla="*/ 1981200 h 1981200"/>
                <a:gd name="connsiteX8" fmla="*/ 264581 w 2076586"/>
                <a:gd name="connsiteY8" fmla="*/ 1888204 h 1981200"/>
                <a:gd name="connsiteX9" fmla="*/ 171586 w 2076586"/>
                <a:gd name="connsiteY9" fmla="*/ 1663693 h 1981200"/>
                <a:gd name="connsiteX10" fmla="*/ 171586 w 2076586"/>
                <a:gd name="connsiteY10" fmla="*/ 317506 h 1981200"/>
                <a:gd name="connsiteX11" fmla="*/ 356022 w 2076586"/>
                <a:gd name="connsiteY11" fmla="*/ 184435 h 1981200"/>
                <a:gd name="connsiteX0" fmla="*/ 92996 w 1905000"/>
                <a:gd name="connsiteY0" fmla="*/ 92995 h 1981200"/>
                <a:gd name="connsiteX1" fmla="*/ 1587494 w 1905000"/>
                <a:gd name="connsiteY1" fmla="*/ 0 h 1981200"/>
                <a:gd name="connsiteX2" fmla="*/ 1812005 w 1905000"/>
                <a:gd name="connsiteY2" fmla="*/ 92996 h 1981200"/>
                <a:gd name="connsiteX3" fmla="*/ 1905000 w 1905000"/>
                <a:gd name="connsiteY3" fmla="*/ 317507 h 1981200"/>
                <a:gd name="connsiteX4" fmla="*/ 1905000 w 1905000"/>
                <a:gd name="connsiteY4" fmla="*/ 1663694 h 1981200"/>
                <a:gd name="connsiteX5" fmla="*/ 1812005 w 1905000"/>
                <a:gd name="connsiteY5" fmla="*/ 1888205 h 1981200"/>
                <a:gd name="connsiteX6" fmla="*/ 1587494 w 1905000"/>
                <a:gd name="connsiteY6" fmla="*/ 1981200 h 1981200"/>
                <a:gd name="connsiteX7" fmla="*/ 317506 w 1905000"/>
                <a:gd name="connsiteY7" fmla="*/ 1981200 h 1981200"/>
                <a:gd name="connsiteX8" fmla="*/ 92995 w 1905000"/>
                <a:gd name="connsiteY8" fmla="*/ 1888204 h 1981200"/>
                <a:gd name="connsiteX9" fmla="*/ 0 w 1905000"/>
                <a:gd name="connsiteY9" fmla="*/ 1663693 h 1981200"/>
                <a:gd name="connsiteX10" fmla="*/ 0 w 1905000"/>
                <a:gd name="connsiteY10" fmla="*/ 317506 h 1981200"/>
                <a:gd name="connsiteX0" fmla="*/ 1587494 w 1905000"/>
                <a:gd name="connsiteY0" fmla="*/ 0 h 1981200"/>
                <a:gd name="connsiteX1" fmla="*/ 1812005 w 1905000"/>
                <a:gd name="connsiteY1" fmla="*/ 92996 h 1981200"/>
                <a:gd name="connsiteX2" fmla="*/ 1905000 w 1905000"/>
                <a:gd name="connsiteY2" fmla="*/ 317507 h 1981200"/>
                <a:gd name="connsiteX3" fmla="*/ 1905000 w 1905000"/>
                <a:gd name="connsiteY3" fmla="*/ 1663694 h 1981200"/>
                <a:gd name="connsiteX4" fmla="*/ 1812005 w 1905000"/>
                <a:gd name="connsiteY4" fmla="*/ 1888205 h 1981200"/>
                <a:gd name="connsiteX5" fmla="*/ 1587494 w 1905000"/>
                <a:gd name="connsiteY5" fmla="*/ 1981200 h 1981200"/>
                <a:gd name="connsiteX6" fmla="*/ 317506 w 1905000"/>
                <a:gd name="connsiteY6" fmla="*/ 1981200 h 1981200"/>
                <a:gd name="connsiteX7" fmla="*/ 92995 w 1905000"/>
                <a:gd name="connsiteY7" fmla="*/ 1888204 h 1981200"/>
                <a:gd name="connsiteX8" fmla="*/ 0 w 1905000"/>
                <a:gd name="connsiteY8" fmla="*/ 1663693 h 1981200"/>
                <a:gd name="connsiteX9" fmla="*/ 0 w 1905000"/>
                <a:gd name="connsiteY9" fmla="*/ 317506 h 1981200"/>
                <a:gd name="connsiteX0" fmla="*/ 1812005 w 1905000"/>
                <a:gd name="connsiteY0" fmla="*/ 0 h 1888204"/>
                <a:gd name="connsiteX1" fmla="*/ 1905000 w 1905000"/>
                <a:gd name="connsiteY1" fmla="*/ 224511 h 1888204"/>
                <a:gd name="connsiteX2" fmla="*/ 1905000 w 1905000"/>
                <a:gd name="connsiteY2" fmla="*/ 1570698 h 1888204"/>
                <a:gd name="connsiteX3" fmla="*/ 1812005 w 1905000"/>
                <a:gd name="connsiteY3" fmla="*/ 1795209 h 1888204"/>
                <a:gd name="connsiteX4" fmla="*/ 1587494 w 1905000"/>
                <a:gd name="connsiteY4" fmla="*/ 1888204 h 1888204"/>
                <a:gd name="connsiteX5" fmla="*/ 317506 w 1905000"/>
                <a:gd name="connsiteY5" fmla="*/ 1888204 h 1888204"/>
                <a:gd name="connsiteX6" fmla="*/ 92995 w 1905000"/>
                <a:gd name="connsiteY6" fmla="*/ 1795208 h 1888204"/>
                <a:gd name="connsiteX7" fmla="*/ 0 w 1905000"/>
                <a:gd name="connsiteY7" fmla="*/ 1570697 h 1888204"/>
                <a:gd name="connsiteX8" fmla="*/ 0 w 1905000"/>
                <a:gd name="connsiteY8" fmla="*/ 224510 h 188820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0 h 1663694"/>
                <a:gd name="connsiteX0" fmla="*/ 1905000 w 1905000"/>
                <a:gd name="connsiteY0" fmla="*/ 1 h 1663694"/>
                <a:gd name="connsiteX1" fmla="*/ 1905000 w 1905000"/>
                <a:gd name="connsiteY1" fmla="*/ 1346188 h 1663694"/>
                <a:gd name="connsiteX2" fmla="*/ 1812005 w 1905000"/>
                <a:gd name="connsiteY2" fmla="*/ 1570699 h 1663694"/>
                <a:gd name="connsiteX3" fmla="*/ 1587494 w 1905000"/>
                <a:gd name="connsiteY3" fmla="*/ 1663694 h 1663694"/>
                <a:gd name="connsiteX4" fmla="*/ 317506 w 1905000"/>
                <a:gd name="connsiteY4" fmla="*/ 1663694 h 1663694"/>
                <a:gd name="connsiteX5" fmla="*/ 92995 w 1905000"/>
                <a:gd name="connsiteY5" fmla="*/ 1570698 h 1663694"/>
                <a:gd name="connsiteX6" fmla="*/ 0 w 1905000"/>
                <a:gd name="connsiteY6" fmla="*/ 1346187 h 1663694"/>
                <a:gd name="connsiteX7" fmla="*/ 0 w 1905000"/>
                <a:gd name="connsiteY7" fmla="*/ 26605 h 1663694"/>
                <a:gd name="connsiteX8" fmla="*/ 0 w 1905000"/>
                <a:gd name="connsiteY8" fmla="*/ 0 h 1663694"/>
                <a:gd name="connsiteX0" fmla="*/ 1905000 w 1918802"/>
                <a:gd name="connsiteY0" fmla="*/ 1 h 1663694"/>
                <a:gd name="connsiteX1" fmla="*/ 1905000 w 1918802"/>
                <a:gd name="connsiteY1" fmla="*/ 1346188 h 1663694"/>
                <a:gd name="connsiteX2" fmla="*/ 1812005 w 1918802"/>
                <a:gd name="connsiteY2" fmla="*/ 1570699 h 1663694"/>
                <a:gd name="connsiteX3" fmla="*/ 1587494 w 1918802"/>
                <a:gd name="connsiteY3" fmla="*/ 1663694 h 1663694"/>
                <a:gd name="connsiteX4" fmla="*/ 317506 w 1918802"/>
                <a:gd name="connsiteY4" fmla="*/ 1663694 h 1663694"/>
                <a:gd name="connsiteX5" fmla="*/ 92995 w 1918802"/>
                <a:gd name="connsiteY5" fmla="*/ 1570698 h 1663694"/>
                <a:gd name="connsiteX6" fmla="*/ 0 w 1918802"/>
                <a:gd name="connsiteY6" fmla="*/ 1346187 h 1663694"/>
                <a:gd name="connsiteX7" fmla="*/ 0 w 1918802"/>
                <a:gd name="connsiteY7" fmla="*/ 26605 h 1663694"/>
                <a:gd name="connsiteX8" fmla="*/ 1918802 w 1918802"/>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12495 w 1926297"/>
                <a:gd name="connsiteY0" fmla="*/ 1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9" fmla="*/ 1912495 w 1926297"/>
                <a:gd name="connsiteY9" fmla="*/ 1 h 1663694"/>
                <a:gd name="connsiteX0" fmla="*/ 1926297 w 1926297"/>
                <a:gd name="connsiteY0" fmla="*/ 0 h 1663694"/>
                <a:gd name="connsiteX1" fmla="*/ 1912495 w 1926297"/>
                <a:gd name="connsiteY1" fmla="*/ 1346188 h 1663694"/>
                <a:gd name="connsiteX2" fmla="*/ 1819500 w 1926297"/>
                <a:gd name="connsiteY2" fmla="*/ 1570699 h 1663694"/>
                <a:gd name="connsiteX3" fmla="*/ 1594989 w 1926297"/>
                <a:gd name="connsiteY3" fmla="*/ 1663694 h 1663694"/>
                <a:gd name="connsiteX4" fmla="*/ 325001 w 1926297"/>
                <a:gd name="connsiteY4" fmla="*/ 1663694 h 1663694"/>
                <a:gd name="connsiteX5" fmla="*/ 100490 w 1926297"/>
                <a:gd name="connsiteY5" fmla="*/ 1570698 h 1663694"/>
                <a:gd name="connsiteX6" fmla="*/ 7495 w 1926297"/>
                <a:gd name="connsiteY6" fmla="*/ 1346187 h 1663694"/>
                <a:gd name="connsiteX7" fmla="*/ 0 w 1926297"/>
                <a:gd name="connsiteY7" fmla="*/ 10641 h 1663694"/>
                <a:gd name="connsiteX8" fmla="*/ 1926297 w 1926297"/>
                <a:gd name="connsiteY8" fmla="*/ 0 h 1663694"/>
                <a:gd name="connsiteX0" fmla="*/ 1926297 w 2214117"/>
                <a:gd name="connsiteY0" fmla="*/ 0 h 1663694"/>
                <a:gd name="connsiteX1" fmla="*/ 1912495 w 2214117"/>
                <a:gd name="connsiteY1" fmla="*/ 1346188 h 1663694"/>
                <a:gd name="connsiteX2" fmla="*/ 1819500 w 2214117"/>
                <a:gd name="connsiteY2" fmla="*/ 1570699 h 1663694"/>
                <a:gd name="connsiteX3" fmla="*/ 1594989 w 2214117"/>
                <a:gd name="connsiteY3" fmla="*/ 1663694 h 1663694"/>
                <a:gd name="connsiteX4" fmla="*/ 325001 w 2214117"/>
                <a:gd name="connsiteY4" fmla="*/ 1663694 h 1663694"/>
                <a:gd name="connsiteX5" fmla="*/ 100490 w 2214117"/>
                <a:gd name="connsiteY5" fmla="*/ 1570698 h 1663694"/>
                <a:gd name="connsiteX6" fmla="*/ 7495 w 2214117"/>
                <a:gd name="connsiteY6" fmla="*/ 1346187 h 1663694"/>
                <a:gd name="connsiteX7" fmla="*/ 0 w 2214117"/>
                <a:gd name="connsiteY7" fmla="*/ 10641 h 1663694"/>
                <a:gd name="connsiteX8" fmla="*/ 2214117 w 2214117"/>
                <a:gd name="connsiteY8" fmla="*/ 204333 h 1663694"/>
                <a:gd name="connsiteX0" fmla="*/ 1926297 w 2214117"/>
                <a:gd name="connsiteY0" fmla="*/ 182682 h 1846376"/>
                <a:gd name="connsiteX1" fmla="*/ 1912495 w 2214117"/>
                <a:gd name="connsiteY1" fmla="*/ 1528870 h 1846376"/>
                <a:gd name="connsiteX2" fmla="*/ 1819500 w 2214117"/>
                <a:gd name="connsiteY2" fmla="*/ 1753381 h 1846376"/>
                <a:gd name="connsiteX3" fmla="*/ 1594989 w 2214117"/>
                <a:gd name="connsiteY3" fmla="*/ 1846376 h 1846376"/>
                <a:gd name="connsiteX4" fmla="*/ 325001 w 2214117"/>
                <a:gd name="connsiteY4" fmla="*/ 1846376 h 1846376"/>
                <a:gd name="connsiteX5" fmla="*/ 100490 w 2214117"/>
                <a:gd name="connsiteY5" fmla="*/ 1753380 h 1846376"/>
                <a:gd name="connsiteX6" fmla="*/ 7495 w 2214117"/>
                <a:gd name="connsiteY6" fmla="*/ 1528869 h 1846376"/>
                <a:gd name="connsiteX7" fmla="*/ 0 w 2214117"/>
                <a:gd name="connsiteY7" fmla="*/ 193323 h 1846376"/>
                <a:gd name="connsiteX8" fmla="*/ 1933791 w 2214117"/>
                <a:gd name="connsiteY8" fmla="*/ 166718 h 1846376"/>
                <a:gd name="connsiteX9" fmla="*/ 2214117 w 2214117"/>
                <a:gd name="connsiteY9" fmla="*/ 387015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55465 w 1933791"/>
                <a:gd name="connsiteY9" fmla="*/ 216738 h 1846376"/>
                <a:gd name="connsiteX0" fmla="*/ 1926297 w 1933791"/>
                <a:gd name="connsiteY0" fmla="*/ 182682 h 1846376"/>
                <a:gd name="connsiteX1" fmla="*/ 1912495 w 1933791"/>
                <a:gd name="connsiteY1" fmla="*/ 1528870 h 1846376"/>
                <a:gd name="connsiteX2" fmla="*/ 1819500 w 1933791"/>
                <a:gd name="connsiteY2" fmla="*/ 1753381 h 1846376"/>
                <a:gd name="connsiteX3" fmla="*/ 1594989 w 1933791"/>
                <a:gd name="connsiteY3" fmla="*/ 1846376 h 1846376"/>
                <a:gd name="connsiteX4" fmla="*/ 325001 w 1933791"/>
                <a:gd name="connsiteY4" fmla="*/ 1846376 h 1846376"/>
                <a:gd name="connsiteX5" fmla="*/ 100490 w 1933791"/>
                <a:gd name="connsiteY5" fmla="*/ 1753380 h 1846376"/>
                <a:gd name="connsiteX6" fmla="*/ 7495 w 1933791"/>
                <a:gd name="connsiteY6" fmla="*/ 1528869 h 1846376"/>
                <a:gd name="connsiteX7" fmla="*/ 0 w 1933791"/>
                <a:gd name="connsiteY7" fmla="*/ 193323 h 1846376"/>
                <a:gd name="connsiteX8" fmla="*/ 1933791 w 1933791"/>
                <a:gd name="connsiteY8" fmla="*/ 166718 h 1846376"/>
                <a:gd name="connsiteX9" fmla="*/ 10494 w 1933791"/>
                <a:gd name="connsiteY9" fmla="*/ 200776 h 1846376"/>
                <a:gd name="connsiteX0" fmla="*/ 1938290 w 1945784"/>
                <a:gd name="connsiteY0" fmla="*/ 182682 h 1846376"/>
                <a:gd name="connsiteX1" fmla="*/ 1924488 w 1945784"/>
                <a:gd name="connsiteY1" fmla="*/ 1528870 h 1846376"/>
                <a:gd name="connsiteX2" fmla="*/ 1831493 w 1945784"/>
                <a:gd name="connsiteY2" fmla="*/ 1753381 h 1846376"/>
                <a:gd name="connsiteX3" fmla="*/ 1606982 w 1945784"/>
                <a:gd name="connsiteY3" fmla="*/ 1846376 h 1846376"/>
                <a:gd name="connsiteX4" fmla="*/ 336994 w 1945784"/>
                <a:gd name="connsiteY4" fmla="*/ 1846376 h 1846376"/>
                <a:gd name="connsiteX5" fmla="*/ 112483 w 1945784"/>
                <a:gd name="connsiteY5" fmla="*/ 1753380 h 1846376"/>
                <a:gd name="connsiteX6" fmla="*/ 19488 w 1945784"/>
                <a:gd name="connsiteY6" fmla="*/ 1528869 h 1846376"/>
                <a:gd name="connsiteX7" fmla="*/ 11993 w 1945784"/>
                <a:gd name="connsiteY7" fmla="*/ 193323 h 1846376"/>
                <a:gd name="connsiteX8" fmla="*/ 1945784 w 1945784"/>
                <a:gd name="connsiteY8" fmla="*/ 166718 h 1846376"/>
                <a:gd name="connsiteX9" fmla="*/ 0 w 1945784"/>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2483 w 1938289"/>
                <a:gd name="connsiteY5" fmla="*/ 1753380 h 1846376"/>
                <a:gd name="connsiteX6" fmla="*/ 19488 w 1938289"/>
                <a:gd name="connsiteY6" fmla="*/ 1528869 h 1846376"/>
                <a:gd name="connsiteX7" fmla="*/ 11993 w 1938289"/>
                <a:gd name="connsiteY7" fmla="*/ 193323 h 1846376"/>
                <a:gd name="connsiteX8" fmla="*/ 1923297 w 1938289"/>
                <a:gd name="connsiteY8" fmla="*/ 166718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2483 w 1938289"/>
                <a:gd name="connsiteY5" fmla="*/ 1753380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19979 w 1938289"/>
                <a:gd name="connsiteY5" fmla="*/ 1779986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 name="connsiteX0" fmla="*/ 1938290 w 1938289"/>
                <a:gd name="connsiteY0" fmla="*/ 182682 h 1846376"/>
                <a:gd name="connsiteX1" fmla="*/ 1924488 w 1938289"/>
                <a:gd name="connsiteY1" fmla="*/ 1528870 h 1846376"/>
                <a:gd name="connsiteX2" fmla="*/ 1831493 w 1938289"/>
                <a:gd name="connsiteY2" fmla="*/ 1753381 h 1846376"/>
                <a:gd name="connsiteX3" fmla="*/ 1606982 w 1938289"/>
                <a:gd name="connsiteY3" fmla="*/ 1846376 h 1846376"/>
                <a:gd name="connsiteX4" fmla="*/ 336994 w 1938289"/>
                <a:gd name="connsiteY4" fmla="*/ 1846376 h 1846376"/>
                <a:gd name="connsiteX5" fmla="*/ 101014 w 1938289"/>
                <a:gd name="connsiteY5" fmla="*/ 1773264 h 1846376"/>
                <a:gd name="connsiteX6" fmla="*/ 19488 w 1938289"/>
                <a:gd name="connsiteY6" fmla="*/ 1528869 h 1846376"/>
                <a:gd name="connsiteX7" fmla="*/ 11993 w 1938289"/>
                <a:gd name="connsiteY7" fmla="*/ 193323 h 1846376"/>
                <a:gd name="connsiteX8" fmla="*/ 1938286 w 1938289"/>
                <a:gd name="connsiteY8" fmla="*/ 182682 h 1846376"/>
                <a:gd name="connsiteX9" fmla="*/ 0 w 1938289"/>
                <a:gd name="connsiteY9" fmla="*/ 195455 h 184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8289" h="1846376">
                  <a:moveTo>
                    <a:pt x="1938290" y="182682"/>
                  </a:moveTo>
                  <a:lnTo>
                    <a:pt x="1924488" y="1528870"/>
                  </a:lnTo>
                  <a:cubicBezTo>
                    <a:pt x="1924488" y="1613078"/>
                    <a:pt x="1891037" y="1693837"/>
                    <a:pt x="1831493" y="1753381"/>
                  </a:cubicBezTo>
                  <a:cubicBezTo>
                    <a:pt x="1771949" y="1812925"/>
                    <a:pt x="1691190" y="1846376"/>
                    <a:pt x="1606982" y="1846376"/>
                  </a:cubicBezTo>
                  <a:lnTo>
                    <a:pt x="336994" y="1846376"/>
                  </a:lnTo>
                  <a:cubicBezTo>
                    <a:pt x="252786" y="1846376"/>
                    <a:pt x="160558" y="1832808"/>
                    <a:pt x="101014" y="1773264"/>
                  </a:cubicBezTo>
                  <a:cubicBezTo>
                    <a:pt x="17737" y="1680078"/>
                    <a:pt x="20649" y="1650539"/>
                    <a:pt x="19488" y="1528869"/>
                  </a:cubicBezTo>
                  <a:cubicBezTo>
                    <a:pt x="16990" y="1083687"/>
                    <a:pt x="14491" y="638505"/>
                    <a:pt x="11993" y="193323"/>
                  </a:cubicBezTo>
                  <a:cubicBezTo>
                    <a:pt x="343036" y="-1"/>
                    <a:pt x="1809116" y="86547"/>
                    <a:pt x="1938286" y="182682"/>
                  </a:cubicBezTo>
                  <a:cubicBezTo>
                    <a:pt x="1799374" y="247245"/>
                    <a:pt x="648596" y="338419"/>
                    <a:pt x="0" y="195455"/>
                  </a:cubicBezTo>
                </a:path>
              </a:pathLst>
            </a:custGeom>
            <a:no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0" name="Freeform 39"/>
            <p:cNvSpPr/>
            <p:nvPr/>
          </p:nvSpPr>
          <p:spPr>
            <a:xfrm rot="15480000">
              <a:off x="645319" y="3171826"/>
              <a:ext cx="35719" cy="11906"/>
            </a:xfrm>
            <a:custGeom>
              <a:avLst/>
              <a:gdLst>
                <a:gd name="connsiteX0" fmla="*/ 0 w 35719"/>
                <a:gd name="connsiteY0" fmla="*/ 11906 h 11906"/>
                <a:gd name="connsiteX1" fmla="*/ 23813 w 35719"/>
                <a:gd name="connsiteY1" fmla="*/ 9525 h 11906"/>
                <a:gd name="connsiteX2" fmla="*/ 30956 w 35719"/>
                <a:gd name="connsiteY2" fmla="*/ 7144 h 11906"/>
                <a:gd name="connsiteX3" fmla="*/ 35719 w 35719"/>
                <a:gd name="connsiteY3" fmla="*/ 0 h 11906"/>
                <a:gd name="connsiteX4" fmla="*/ 0 w 35719"/>
                <a:gd name="connsiteY4" fmla="*/ 11906 h 11906"/>
                <a:gd name="connsiteX0" fmla="*/ 0 w 39688"/>
                <a:gd name="connsiteY0" fmla="*/ 12303 h 12303"/>
                <a:gd name="connsiteX1" fmla="*/ 23813 w 39688"/>
                <a:gd name="connsiteY1" fmla="*/ 9922 h 12303"/>
                <a:gd name="connsiteX2" fmla="*/ 35719 w 39688"/>
                <a:gd name="connsiteY2" fmla="*/ 397 h 12303"/>
                <a:gd name="connsiteX3" fmla="*/ 0 w 39688"/>
                <a:gd name="connsiteY3" fmla="*/ 12303 h 12303"/>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Lst>
              <a:ahLst/>
              <a:cxnLst>
                <a:cxn ang="0">
                  <a:pos x="connsiteX0" y="connsiteY0"/>
                </a:cxn>
                <a:cxn ang="0">
                  <a:pos x="connsiteX1" y="connsiteY1"/>
                </a:cxn>
                <a:cxn ang="0">
                  <a:pos x="connsiteX2" y="connsiteY2"/>
                </a:cxn>
              </a:cxnLst>
              <a:rect l="l" t="t" r="r" b="b"/>
              <a:pathLst>
                <a:path w="35719" h="11906">
                  <a:moveTo>
                    <a:pt x="0" y="11906"/>
                  </a:moveTo>
                  <a:cubicBezTo>
                    <a:pt x="11906" y="7937"/>
                    <a:pt x="22822" y="8627"/>
                    <a:pt x="35719" y="0"/>
                  </a:cubicBezTo>
                  <a:cubicBezTo>
                    <a:pt x="23813" y="3969"/>
                    <a:pt x="21717" y="7588"/>
                    <a:pt x="0" y="11906"/>
                  </a:cubicBezTo>
                  <a:close/>
                </a:path>
              </a:pathLst>
            </a:custGeom>
            <a:solidFill>
              <a:srgbClr val="4F81BD"/>
            </a:solid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1" name="Freeform 40"/>
            <p:cNvSpPr/>
            <p:nvPr/>
          </p:nvSpPr>
          <p:spPr>
            <a:xfrm rot="21480000">
              <a:off x="841782" y="2565454"/>
              <a:ext cx="35719" cy="11906"/>
            </a:xfrm>
            <a:custGeom>
              <a:avLst/>
              <a:gdLst>
                <a:gd name="connsiteX0" fmla="*/ 0 w 35719"/>
                <a:gd name="connsiteY0" fmla="*/ 11906 h 11906"/>
                <a:gd name="connsiteX1" fmla="*/ 23813 w 35719"/>
                <a:gd name="connsiteY1" fmla="*/ 9525 h 11906"/>
                <a:gd name="connsiteX2" fmla="*/ 30956 w 35719"/>
                <a:gd name="connsiteY2" fmla="*/ 7144 h 11906"/>
                <a:gd name="connsiteX3" fmla="*/ 35719 w 35719"/>
                <a:gd name="connsiteY3" fmla="*/ 0 h 11906"/>
                <a:gd name="connsiteX4" fmla="*/ 0 w 35719"/>
                <a:gd name="connsiteY4" fmla="*/ 11906 h 11906"/>
                <a:gd name="connsiteX0" fmla="*/ 0 w 39688"/>
                <a:gd name="connsiteY0" fmla="*/ 12303 h 12303"/>
                <a:gd name="connsiteX1" fmla="*/ 23813 w 39688"/>
                <a:gd name="connsiteY1" fmla="*/ 9922 h 12303"/>
                <a:gd name="connsiteX2" fmla="*/ 35719 w 39688"/>
                <a:gd name="connsiteY2" fmla="*/ 397 h 12303"/>
                <a:gd name="connsiteX3" fmla="*/ 0 w 39688"/>
                <a:gd name="connsiteY3" fmla="*/ 12303 h 12303"/>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 name="connsiteX0" fmla="*/ 0 w 35719"/>
                <a:gd name="connsiteY0" fmla="*/ 11906 h 11906"/>
                <a:gd name="connsiteX1" fmla="*/ 35719 w 35719"/>
                <a:gd name="connsiteY1" fmla="*/ 0 h 11906"/>
                <a:gd name="connsiteX2" fmla="*/ 0 w 35719"/>
                <a:gd name="connsiteY2" fmla="*/ 11906 h 11906"/>
              </a:gdLst>
              <a:ahLst/>
              <a:cxnLst>
                <a:cxn ang="0">
                  <a:pos x="connsiteX0" y="connsiteY0"/>
                </a:cxn>
                <a:cxn ang="0">
                  <a:pos x="connsiteX1" y="connsiteY1"/>
                </a:cxn>
                <a:cxn ang="0">
                  <a:pos x="connsiteX2" y="connsiteY2"/>
                </a:cxn>
              </a:cxnLst>
              <a:rect l="l" t="t" r="r" b="b"/>
              <a:pathLst>
                <a:path w="35719" h="11906">
                  <a:moveTo>
                    <a:pt x="0" y="11906"/>
                  </a:moveTo>
                  <a:cubicBezTo>
                    <a:pt x="11906" y="7937"/>
                    <a:pt x="22822" y="8627"/>
                    <a:pt x="35719" y="0"/>
                  </a:cubicBezTo>
                  <a:cubicBezTo>
                    <a:pt x="23813" y="3969"/>
                    <a:pt x="21717" y="7588"/>
                    <a:pt x="0" y="11906"/>
                  </a:cubicBezTo>
                  <a:close/>
                </a:path>
              </a:pathLst>
            </a:custGeom>
            <a:solidFill>
              <a:srgbClr val="4F81BD"/>
            </a:solidFill>
            <a:ln w="25400" cap="flat" cmpd="sng" algn="ctr">
              <a:solidFill>
                <a:srgbClr val="99663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45" name="TextBox 44"/>
          <p:cNvSpPr txBox="1"/>
          <p:nvPr/>
        </p:nvSpPr>
        <p:spPr>
          <a:xfrm>
            <a:off x="546100" y="2647950"/>
            <a:ext cx="5103807" cy="369332"/>
          </a:xfrm>
          <a:prstGeom prst="rect">
            <a:avLst/>
          </a:prstGeom>
          <a:noFill/>
        </p:spPr>
        <p:txBody>
          <a:bodyPr wrap="square" rtlCol="0">
            <a:spAutoFit/>
          </a:bodyPr>
          <a:lstStyle/>
          <a:p>
            <a:pPr marL="285750" indent="-285750">
              <a:buFont typeface="Wingdings" pitchFamily="2" charset="2"/>
              <a:buChar char="Ø"/>
            </a:pPr>
            <a:r>
              <a:rPr lang="en-US" sz="1800" b="1" dirty="0" smtClean="0">
                <a:ln w="1905"/>
                <a:solidFill>
                  <a:srgbClr val="0000FF"/>
                </a:solidFill>
                <a:effectLst>
                  <a:innerShdw blurRad="69850" dist="43180" dir="5400000">
                    <a:srgbClr val="000000">
                      <a:alpha val="65000"/>
                    </a:srgbClr>
                  </a:innerShdw>
                </a:effectLst>
                <a:latin typeface="Bookman Old Style" pitchFamily="18" charset="0"/>
                <a:cs typeface="Calibri" pitchFamily="34" charset="0"/>
              </a:rPr>
              <a:t>Arrange four transparent containers.</a:t>
            </a:r>
            <a:endParaRPr lang="en-US" sz="1800" b="1" dirty="0">
              <a:ln w="1905"/>
              <a:solidFill>
                <a:srgbClr val="0000FF"/>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46" name="TextBox 45"/>
          <p:cNvSpPr txBox="1"/>
          <p:nvPr/>
        </p:nvSpPr>
        <p:spPr>
          <a:xfrm>
            <a:off x="546099" y="2683763"/>
            <a:ext cx="4651203" cy="369332"/>
          </a:xfrm>
          <a:prstGeom prst="rect">
            <a:avLst/>
          </a:prstGeom>
          <a:noFill/>
        </p:spPr>
        <p:txBody>
          <a:bodyPr wrap="square" rtlCol="0">
            <a:spAutoFit/>
          </a:bodyPr>
          <a:lstStyle/>
          <a:p>
            <a:pPr marL="285750" indent="-285750">
              <a:buFont typeface="Wingdings" pitchFamily="2" charset="2"/>
              <a:buChar char="Ø"/>
            </a:pPr>
            <a:r>
              <a:rPr lang="en-US" sz="1800" b="1" dirty="0" smtClean="0">
                <a:ln w="1905"/>
                <a:solidFill>
                  <a:srgbClr val="0000FF"/>
                </a:solidFill>
                <a:effectLst>
                  <a:innerShdw blurRad="69850" dist="43180" dir="5400000">
                    <a:srgbClr val="000000">
                      <a:alpha val="65000"/>
                    </a:srgbClr>
                  </a:innerShdw>
                </a:effectLst>
                <a:latin typeface="Bookman Old Style" pitchFamily="18" charset="0"/>
                <a:cs typeface="Calibri" pitchFamily="34" charset="0"/>
              </a:rPr>
              <a:t>Place scale in slanting position.</a:t>
            </a:r>
            <a:endParaRPr lang="en-US" sz="1800" b="1" dirty="0">
              <a:ln w="1905"/>
              <a:solidFill>
                <a:srgbClr val="0000FF"/>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47" name="TextBox 46"/>
          <p:cNvSpPr txBox="1"/>
          <p:nvPr/>
        </p:nvSpPr>
        <p:spPr>
          <a:xfrm>
            <a:off x="546100" y="2952750"/>
            <a:ext cx="5103807" cy="646331"/>
          </a:xfrm>
          <a:prstGeom prst="rect">
            <a:avLst/>
          </a:prstGeom>
          <a:noFill/>
        </p:spPr>
        <p:txBody>
          <a:bodyPr wrap="square" rtlCol="0">
            <a:spAutoFit/>
          </a:bodyPr>
          <a:lstStyle/>
          <a:p>
            <a:pPr marL="285750" indent="-285750">
              <a:buFont typeface="Wingdings" pitchFamily="2" charset="2"/>
              <a:buChar char="Ø"/>
            </a:pPr>
            <a:r>
              <a:rPr lang="en-US" sz="1800" b="1" dirty="0" smtClean="0">
                <a:ln w="1905"/>
                <a:solidFill>
                  <a:srgbClr val="0000FF"/>
                </a:solidFill>
                <a:effectLst>
                  <a:innerShdw blurRad="69850" dist="43180" dir="5400000">
                    <a:srgbClr val="000000">
                      <a:alpha val="65000"/>
                    </a:srgbClr>
                  </a:innerShdw>
                </a:effectLst>
                <a:latin typeface="Bookman Old Style" pitchFamily="18" charset="0"/>
                <a:cs typeface="Calibri" pitchFamily="34" charset="0"/>
              </a:rPr>
              <a:t>Take four different types of liquids. </a:t>
            </a:r>
            <a:endParaRPr lang="en-US" sz="1800" b="1" dirty="0">
              <a:ln w="1905"/>
              <a:solidFill>
                <a:srgbClr val="0000FF"/>
              </a:solidFill>
              <a:effectLst>
                <a:innerShdw blurRad="69850" dist="43180" dir="5400000">
                  <a:srgbClr val="000000">
                    <a:alpha val="65000"/>
                  </a:srgbClr>
                </a:innerShdw>
              </a:effectLst>
              <a:latin typeface="Bookman Old Style" pitchFamily="18" charset="0"/>
              <a:cs typeface="Calibri" pitchFamily="34" charset="0"/>
            </a:endParaRPr>
          </a:p>
          <a:p>
            <a:r>
              <a:rPr lang="en-US" sz="1800" b="1" dirty="0" smtClean="0">
                <a:ln w="1905"/>
                <a:solidFill>
                  <a:srgbClr val="0000FF"/>
                </a:solidFill>
                <a:effectLst>
                  <a:innerShdw blurRad="69850" dist="43180" dir="5400000">
                    <a:srgbClr val="000000">
                      <a:alpha val="65000"/>
                    </a:srgbClr>
                  </a:innerShdw>
                </a:effectLst>
                <a:latin typeface="Bookman Old Style" pitchFamily="18" charset="0"/>
                <a:cs typeface="Calibri" pitchFamily="34" charset="0"/>
              </a:rPr>
              <a:t>    Milk, honey, kerosene and water.</a:t>
            </a:r>
            <a:endParaRPr lang="en-US" sz="1800" b="1" dirty="0">
              <a:ln w="1905"/>
              <a:solidFill>
                <a:srgbClr val="0000FF"/>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48" name="TextBox 47"/>
          <p:cNvSpPr txBox="1"/>
          <p:nvPr/>
        </p:nvSpPr>
        <p:spPr>
          <a:xfrm>
            <a:off x="546100" y="2800350"/>
            <a:ext cx="5103807" cy="369332"/>
          </a:xfrm>
          <a:prstGeom prst="rect">
            <a:avLst/>
          </a:prstGeom>
          <a:noFill/>
        </p:spPr>
        <p:txBody>
          <a:bodyPr wrap="square" rtlCol="0">
            <a:spAutoFit/>
          </a:bodyPr>
          <a:lstStyle/>
          <a:p>
            <a:pPr marL="285750" indent="-285750">
              <a:buFont typeface="Wingdings" pitchFamily="2" charset="2"/>
              <a:buChar char="Ø"/>
            </a:pPr>
            <a:r>
              <a:rPr lang="en-US" sz="1800" b="1" dirty="0" smtClean="0">
                <a:ln w="1905"/>
                <a:solidFill>
                  <a:srgbClr val="0000FF"/>
                </a:solidFill>
                <a:effectLst>
                  <a:innerShdw blurRad="69850" dist="43180" dir="5400000">
                    <a:srgbClr val="000000">
                      <a:alpha val="65000"/>
                    </a:srgbClr>
                  </a:innerShdw>
                </a:effectLst>
                <a:latin typeface="Bookman Old Style" pitchFamily="18" charset="0"/>
                <a:cs typeface="Calibri" pitchFamily="34" charset="0"/>
              </a:rPr>
              <a:t>Allow these liquids to flow down.</a:t>
            </a:r>
            <a:endParaRPr lang="en-US" sz="1800" b="1" dirty="0">
              <a:ln w="1905"/>
              <a:solidFill>
                <a:srgbClr val="0000FF"/>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49" name="TextBox 48"/>
          <p:cNvSpPr txBox="1"/>
          <p:nvPr/>
        </p:nvSpPr>
        <p:spPr>
          <a:xfrm>
            <a:off x="546100" y="3159152"/>
            <a:ext cx="6553200" cy="369332"/>
          </a:xfrm>
          <a:prstGeom prst="rect">
            <a:avLst/>
          </a:prstGeom>
          <a:noFill/>
        </p:spPr>
        <p:txBody>
          <a:bodyPr wrap="square" rtlCol="0">
            <a:spAutoFit/>
          </a:bodyPr>
          <a:lstStyle/>
          <a:p>
            <a:pPr marL="285750" indent="-285750">
              <a:buFont typeface="Wingdings" pitchFamily="2" charset="2"/>
              <a:buChar char="Ø"/>
            </a:pPr>
            <a:r>
              <a:rPr lang="en-US" sz="1800" b="1" dirty="0" smtClean="0">
                <a:ln w="1905"/>
                <a:solidFill>
                  <a:srgbClr val="0000FF"/>
                </a:solidFill>
                <a:effectLst>
                  <a:innerShdw blurRad="69850" dist="43180" dir="5400000">
                    <a:srgbClr val="000000">
                      <a:alpha val="65000"/>
                    </a:srgbClr>
                  </a:innerShdw>
                </a:effectLst>
                <a:latin typeface="Bookman Old Style" pitchFamily="18" charset="0"/>
                <a:cs typeface="Calibri" pitchFamily="34" charset="0"/>
              </a:rPr>
              <a:t>Observe the speed at which they come down</a:t>
            </a:r>
            <a:endParaRPr lang="en-US" sz="1800" b="1" dirty="0">
              <a:ln w="1905"/>
              <a:solidFill>
                <a:srgbClr val="0000FF"/>
              </a:solidFill>
              <a:effectLst>
                <a:innerShdw blurRad="69850" dist="43180" dir="5400000">
                  <a:srgbClr val="000000">
                    <a:alpha val="65000"/>
                  </a:srgbClr>
                </a:innerShdw>
              </a:effectLst>
              <a:latin typeface="Bookman Old Style" pitchFamily="18" charset="0"/>
              <a:cs typeface="Calibri" pitchFamily="34" charset="0"/>
            </a:endParaRPr>
          </a:p>
        </p:txBody>
      </p:sp>
      <p:grpSp>
        <p:nvGrpSpPr>
          <p:cNvPr id="50" name="Group 49"/>
          <p:cNvGrpSpPr/>
          <p:nvPr/>
        </p:nvGrpSpPr>
        <p:grpSpPr>
          <a:xfrm>
            <a:off x="1727840" y="3176139"/>
            <a:ext cx="2819360" cy="1067259"/>
            <a:chOff x="3697557" y="1010750"/>
            <a:chExt cx="2819360" cy="1676163"/>
          </a:xfrm>
        </p:grpSpPr>
        <p:sp>
          <p:nvSpPr>
            <p:cNvPr id="51" name="Rounded Rectangle 50"/>
            <p:cNvSpPr/>
            <p:nvPr/>
          </p:nvSpPr>
          <p:spPr>
            <a:xfrm>
              <a:off x="3697557" y="1010750"/>
              <a:ext cx="2814588" cy="1676163"/>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52" name="TextBox 51"/>
            <p:cNvSpPr txBox="1"/>
            <p:nvPr/>
          </p:nvSpPr>
          <p:spPr>
            <a:xfrm>
              <a:off x="3722317" y="1159431"/>
              <a:ext cx="2794600" cy="1305107"/>
            </a:xfrm>
            <a:prstGeom prst="rect">
              <a:avLst/>
            </a:prstGeom>
            <a:noFill/>
          </p:spPr>
          <p:txBody>
            <a:bodyPr wrap="square" rtlCol="0">
              <a:spAutoFit/>
            </a:bodyPr>
            <a:lstStyle/>
            <a:p>
              <a:pPr lvl="0">
                <a:defRPr/>
              </a:pPr>
              <a:r>
                <a:rPr lang="en-US" b="1" dirty="0" smtClean="0">
                  <a:ln w="1905"/>
                  <a:effectLst>
                    <a:innerShdw blurRad="69850" dist="43180" dir="5400000">
                      <a:srgbClr val="000000">
                        <a:alpha val="65000"/>
                      </a:srgbClr>
                    </a:innerShdw>
                  </a:effectLst>
                  <a:latin typeface="Bookman Old Style" pitchFamily="18" charset="0"/>
                  <a:cs typeface="Calibri" pitchFamily="34" charset="0"/>
                </a:rPr>
                <a:t> </a:t>
              </a:r>
              <a:r>
                <a:rPr lang="en-US" b="1" kern="0" dirty="0" smtClean="0">
                  <a:ln w="1905"/>
                  <a:effectLst>
                    <a:innerShdw blurRad="69850" dist="43180" dir="5400000">
                      <a:srgbClr val="000000">
                        <a:alpha val="65000"/>
                      </a:srgbClr>
                    </a:innerShdw>
                  </a:effectLst>
                  <a:latin typeface="Bookman Old Style" pitchFamily="18" charset="0"/>
                  <a:cs typeface="Calibri" pitchFamily="34" charset="0"/>
                </a:rPr>
                <a:t>Kerosene comes down first, followed by water, milk, and last honey.</a:t>
              </a:r>
              <a:endParaRPr lang="en-US" b="1" kern="0" dirty="0">
                <a:ln w="1905"/>
                <a:effectLst>
                  <a:innerShdw blurRad="69850" dist="43180" dir="5400000">
                    <a:srgbClr val="000000">
                      <a:alpha val="65000"/>
                    </a:srgbClr>
                  </a:innerShdw>
                </a:effectLst>
                <a:latin typeface="Bookman Old Style" pitchFamily="18" charset="0"/>
                <a:cs typeface="Calibri" pitchFamily="34" charset="0"/>
              </a:endParaRPr>
            </a:p>
          </p:txBody>
        </p:sp>
      </p:grpSp>
      <p:grpSp>
        <p:nvGrpSpPr>
          <p:cNvPr id="53" name="Group 52"/>
          <p:cNvGrpSpPr/>
          <p:nvPr/>
        </p:nvGrpSpPr>
        <p:grpSpPr>
          <a:xfrm>
            <a:off x="1849731" y="3200941"/>
            <a:ext cx="3158280" cy="855735"/>
            <a:chOff x="3667048" y="810354"/>
            <a:chExt cx="3158280" cy="1343958"/>
          </a:xfrm>
        </p:grpSpPr>
        <p:sp>
          <p:nvSpPr>
            <p:cNvPr id="54" name="Rounded Rectangle 53"/>
            <p:cNvSpPr/>
            <p:nvPr/>
          </p:nvSpPr>
          <p:spPr>
            <a:xfrm>
              <a:off x="3667048" y="810354"/>
              <a:ext cx="2945782" cy="134395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55" name="TextBox 54"/>
            <p:cNvSpPr txBox="1"/>
            <p:nvPr/>
          </p:nvSpPr>
          <p:spPr>
            <a:xfrm>
              <a:off x="3672985" y="1019371"/>
              <a:ext cx="3152343" cy="918407"/>
            </a:xfrm>
            <a:prstGeom prst="rect">
              <a:avLst/>
            </a:prstGeom>
            <a:noFill/>
          </p:spPr>
          <p:txBody>
            <a:bodyPr wrap="square" rtlCol="0">
              <a:spAutoFit/>
            </a:bodyPr>
            <a:lstStyle/>
            <a:p>
              <a:pPr lvl="0">
                <a:defRPr/>
              </a:pPr>
              <a:r>
                <a:rPr lang="en-US" b="1" kern="0" dirty="0" smtClean="0">
                  <a:ln w="1905"/>
                  <a:effectLst>
                    <a:innerShdw blurRad="69850" dist="43180" dir="5400000">
                      <a:srgbClr val="000000">
                        <a:alpha val="65000"/>
                      </a:srgbClr>
                    </a:innerShdw>
                  </a:effectLst>
                  <a:latin typeface="Bookman Old Style" pitchFamily="18" charset="0"/>
                  <a:cs typeface="Calibri" pitchFamily="34" charset="0"/>
                </a:rPr>
                <a:t>This is due to property of</a:t>
              </a:r>
            </a:p>
            <a:p>
              <a:pPr lvl="0">
                <a:defRPr/>
              </a:pPr>
              <a:r>
                <a:rPr lang="en-US" b="1" kern="0" dirty="0" smtClean="0">
                  <a:ln w="1905"/>
                  <a:effectLst>
                    <a:innerShdw blurRad="69850" dist="43180" dir="5400000">
                      <a:srgbClr val="000000">
                        <a:alpha val="65000"/>
                      </a:srgbClr>
                    </a:innerShdw>
                  </a:effectLst>
                  <a:latin typeface="Bookman Old Style" pitchFamily="18" charset="0"/>
                  <a:cs typeface="Calibri" pitchFamily="34" charset="0"/>
                </a:rPr>
                <a:t>Viscosity.</a:t>
              </a:r>
              <a:endParaRPr lang="en-US" b="1" kern="0" dirty="0">
                <a:ln w="1905"/>
                <a:effectLst>
                  <a:innerShdw blurRad="69850" dist="43180" dir="5400000">
                    <a:srgbClr val="000000">
                      <a:alpha val="65000"/>
                    </a:srgbClr>
                  </a:innerShdw>
                </a:effectLst>
                <a:latin typeface="Bookman Old Style" pitchFamily="18" charset="0"/>
                <a:cs typeface="Calibri" pitchFamily="34" charset="0"/>
              </a:endParaRPr>
            </a:p>
          </p:txBody>
        </p:sp>
      </p:grpSp>
      <p:grpSp>
        <p:nvGrpSpPr>
          <p:cNvPr id="56" name="Group 55"/>
          <p:cNvGrpSpPr/>
          <p:nvPr/>
        </p:nvGrpSpPr>
        <p:grpSpPr>
          <a:xfrm>
            <a:off x="3289300" y="3014417"/>
            <a:ext cx="2959100" cy="852733"/>
            <a:chOff x="3632199" y="684777"/>
            <a:chExt cx="2959100" cy="1339244"/>
          </a:xfrm>
        </p:grpSpPr>
        <p:sp>
          <p:nvSpPr>
            <p:cNvPr id="57" name="Rounded Rectangle 56"/>
            <p:cNvSpPr/>
            <p:nvPr/>
          </p:nvSpPr>
          <p:spPr>
            <a:xfrm>
              <a:off x="3632199" y="684777"/>
              <a:ext cx="2959100" cy="133924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58" name="TextBox 57"/>
            <p:cNvSpPr txBox="1"/>
            <p:nvPr/>
          </p:nvSpPr>
          <p:spPr>
            <a:xfrm>
              <a:off x="3666671" y="901798"/>
              <a:ext cx="2786210" cy="918408"/>
            </a:xfrm>
            <a:prstGeom prst="rect">
              <a:avLst/>
            </a:prstGeom>
            <a:noFill/>
          </p:spPr>
          <p:txBody>
            <a:bodyPr wrap="square" rtlCol="0">
              <a:spAutoFit/>
            </a:bodyPr>
            <a:lstStyle/>
            <a:p>
              <a:pPr lvl="0">
                <a:defRPr/>
              </a:pPr>
              <a:r>
                <a:rPr lang="en-US" b="1" dirty="0" smtClean="0">
                  <a:ln w="1905"/>
                  <a:effectLst>
                    <a:innerShdw blurRad="69850" dist="43180" dir="5400000">
                      <a:srgbClr val="000000">
                        <a:alpha val="65000"/>
                      </a:srgbClr>
                    </a:innerShdw>
                  </a:effectLst>
                  <a:latin typeface="Bookman Old Style" pitchFamily="18" charset="0"/>
                  <a:cs typeface="Calibri" pitchFamily="34" charset="0"/>
                </a:rPr>
                <a:t> </a:t>
              </a:r>
              <a:r>
                <a:rPr lang="en-US" b="1" kern="0" dirty="0" smtClean="0">
                  <a:ln w="1905"/>
                  <a:effectLst>
                    <a:innerShdw blurRad="69850" dist="43180" dir="5400000">
                      <a:srgbClr val="000000">
                        <a:alpha val="65000"/>
                      </a:srgbClr>
                    </a:innerShdw>
                  </a:effectLst>
                  <a:latin typeface="Bookman Old Style" pitchFamily="18" charset="0"/>
                  <a:cs typeface="Calibri" pitchFamily="34" charset="0"/>
                </a:rPr>
                <a:t>Less viscous liquid flow easily.</a:t>
              </a:r>
              <a:endParaRPr lang="en-US" b="1" kern="0" dirty="0">
                <a:ln w="1905"/>
                <a:effectLst>
                  <a:innerShdw blurRad="69850" dist="43180" dir="5400000">
                    <a:srgbClr val="000000">
                      <a:alpha val="65000"/>
                    </a:srgbClr>
                  </a:innerShdw>
                </a:effectLst>
                <a:latin typeface="Bookman Old Style" pitchFamily="18" charset="0"/>
                <a:cs typeface="Calibri" pitchFamily="34" charset="0"/>
              </a:endParaRPr>
            </a:p>
          </p:txBody>
        </p:sp>
      </p:grpSp>
    </p:spTree>
    <p:extLst>
      <p:ext uri="{BB962C8B-B14F-4D97-AF65-F5344CB8AC3E}">
        <p14:creationId xmlns:p14="http://schemas.microsoft.com/office/powerpoint/2010/main" val="2913892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wipe(left)">
                                      <p:cBhvr>
                                        <p:cTn id="7" dur="10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45">
                                            <p:txEl>
                                              <p:pRg st="0" end="0"/>
                                            </p:txEl>
                                          </p:spTgt>
                                        </p:tgtEl>
                                      </p:cBhvr>
                                    </p:animEffect>
                                    <p:set>
                                      <p:cBhvr>
                                        <p:cTn id="26" dur="1" fill="hold">
                                          <p:stCondLst>
                                            <p:cond delay="499"/>
                                          </p:stCondLst>
                                        </p:cTn>
                                        <p:tgtEl>
                                          <p:spTgt spid="45">
                                            <p:txEl>
                                              <p:pRg st="0" end="0"/>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6">
                                            <p:txEl>
                                              <p:pRg st="0" end="0"/>
                                            </p:txEl>
                                          </p:spTgt>
                                        </p:tgtEl>
                                        <p:attrNameLst>
                                          <p:attrName>style.visibility</p:attrName>
                                        </p:attrNameLst>
                                      </p:cBhvr>
                                      <p:to>
                                        <p:strVal val="visible"/>
                                      </p:to>
                                    </p:set>
                                    <p:animEffect transition="in" filter="wipe(left)">
                                      <p:cBhvr>
                                        <p:cTn id="31" dur="1000"/>
                                        <p:tgtEl>
                                          <p:spTgt spid="4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par>
                                <p:cTn id="37" presetID="22" presetClass="entr" presetSubtype="8"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par>
                                <p:cTn id="43" presetID="22" presetClass="entr" presetSubtype="8"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46">
                                            <p:txEl>
                                              <p:pRg st="0" end="0"/>
                                            </p:txEl>
                                          </p:spTgt>
                                        </p:tgtEl>
                                      </p:cBhvr>
                                    </p:animEffect>
                                    <p:set>
                                      <p:cBhvr>
                                        <p:cTn id="50" dur="1" fill="hold">
                                          <p:stCondLst>
                                            <p:cond delay="499"/>
                                          </p:stCondLst>
                                        </p:cTn>
                                        <p:tgtEl>
                                          <p:spTgt spid="46">
                                            <p:txEl>
                                              <p:pRg st="0" end="0"/>
                                            </p:tx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7">
                                            <p:txEl>
                                              <p:pRg st="0" end="0"/>
                                            </p:txEl>
                                          </p:spTgt>
                                        </p:tgtEl>
                                        <p:attrNameLst>
                                          <p:attrName>style.visibility</p:attrName>
                                        </p:attrNameLst>
                                      </p:cBhvr>
                                      <p:to>
                                        <p:strVal val="visible"/>
                                      </p:to>
                                    </p:set>
                                    <p:animEffect transition="in" filter="wipe(left)">
                                      <p:cBhvr>
                                        <p:cTn id="55" dur="1000"/>
                                        <p:tgtEl>
                                          <p:spTgt spid="47">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7">
                                            <p:txEl>
                                              <p:pRg st="1" end="1"/>
                                            </p:txEl>
                                          </p:spTgt>
                                        </p:tgtEl>
                                        <p:attrNameLst>
                                          <p:attrName>style.visibility</p:attrName>
                                        </p:attrNameLst>
                                      </p:cBhvr>
                                      <p:to>
                                        <p:strVal val="visible"/>
                                      </p:to>
                                    </p:set>
                                    <p:animEffect transition="in" filter="wipe(left)">
                                      <p:cBhvr>
                                        <p:cTn id="60" dur="1000"/>
                                        <p:tgtEl>
                                          <p:spTgt spid="47">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p:cTn id="83" dur="500" fill="hold"/>
                                        <p:tgtEl>
                                          <p:spTgt spid="7"/>
                                        </p:tgtEl>
                                        <p:attrNameLst>
                                          <p:attrName>ppt_w</p:attrName>
                                        </p:attrNameLst>
                                      </p:cBhvr>
                                      <p:tavLst>
                                        <p:tav tm="0">
                                          <p:val>
                                            <p:fltVal val="0"/>
                                          </p:val>
                                        </p:tav>
                                        <p:tav tm="100000">
                                          <p:val>
                                            <p:strVal val="#ppt_w"/>
                                          </p:val>
                                        </p:tav>
                                      </p:tavLst>
                                    </p:anim>
                                    <p:anim calcmode="lin" valueType="num">
                                      <p:cBhvr>
                                        <p:cTn id="84" dur="500" fill="hold"/>
                                        <p:tgtEl>
                                          <p:spTgt spid="7"/>
                                        </p:tgtEl>
                                        <p:attrNameLst>
                                          <p:attrName>ppt_h</p:attrName>
                                        </p:attrNameLst>
                                      </p:cBhvr>
                                      <p:tavLst>
                                        <p:tav tm="0">
                                          <p:val>
                                            <p:fltVal val="0"/>
                                          </p:val>
                                        </p:tav>
                                        <p:tav tm="100000">
                                          <p:val>
                                            <p:strVal val="#ppt_h"/>
                                          </p:val>
                                        </p:tav>
                                      </p:tavLst>
                                    </p:anim>
                                    <p:animEffect transition="in" filter="fade">
                                      <p:cBhvr>
                                        <p:cTn id="85" dur="500"/>
                                        <p:tgtEl>
                                          <p:spTgt spid="7"/>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6"/>
                                        </p:tgtEl>
                                        <p:attrNameLst>
                                          <p:attrName>style.visibility</p:attrName>
                                        </p:attrNameLst>
                                      </p:cBhvr>
                                      <p:to>
                                        <p:strVal val="visible"/>
                                      </p:to>
                                    </p:set>
                                    <p:anim calcmode="lin" valueType="num">
                                      <p:cBhvr>
                                        <p:cTn id="88" dur="500" fill="hold"/>
                                        <p:tgtEl>
                                          <p:spTgt spid="6"/>
                                        </p:tgtEl>
                                        <p:attrNameLst>
                                          <p:attrName>ppt_w</p:attrName>
                                        </p:attrNameLst>
                                      </p:cBhvr>
                                      <p:tavLst>
                                        <p:tav tm="0">
                                          <p:val>
                                            <p:fltVal val="0"/>
                                          </p:val>
                                        </p:tav>
                                        <p:tav tm="100000">
                                          <p:val>
                                            <p:strVal val="#ppt_w"/>
                                          </p:val>
                                        </p:tav>
                                      </p:tavLst>
                                    </p:anim>
                                    <p:anim calcmode="lin" valueType="num">
                                      <p:cBhvr>
                                        <p:cTn id="89" dur="500" fill="hold"/>
                                        <p:tgtEl>
                                          <p:spTgt spid="6"/>
                                        </p:tgtEl>
                                        <p:attrNameLst>
                                          <p:attrName>ppt_h</p:attrName>
                                        </p:attrNameLst>
                                      </p:cBhvr>
                                      <p:tavLst>
                                        <p:tav tm="0">
                                          <p:val>
                                            <p:fltVal val="0"/>
                                          </p:val>
                                        </p:tav>
                                        <p:tav tm="100000">
                                          <p:val>
                                            <p:strVal val="#ppt_h"/>
                                          </p:val>
                                        </p:tav>
                                      </p:tavLst>
                                    </p:anim>
                                    <p:animEffect transition="in" filter="fade">
                                      <p:cBhvr>
                                        <p:cTn id="90" dur="500"/>
                                        <p:tgtEl>
                                          <p:spTgt spid="6"/>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 calcmode="lin" valueType="num">
                                      <p:cBhvr>
                                        <p:cTn id="93" dur="500" fill="hold"/>
                                        <p:tgtEl>
                                          <p:spTgt spid="5"/>
                                        </p:tgtEl>
                                        <p:attrNameLst>
                                          <p:attrName>ppt_w</p:attrName>
                                        </p:attrNameLst>
                                      </p:cBhvr>
                                      <p:tavLst>
                                        <p:tav tm="0">
                                          <p:val>
                                            <p:fltVal val="0"/>
                                          </p:val>
                                        </p:tav>
                                        <p:tav tm="100000">
                                          <p:val>
                                            <p:strVal val="#ppt_w"/>
                                          </p:val>
                                        </p:tav>
                                      </p:tavLst>
                                    </p:anim>
                                    <p:anim calcmode="lin" valueType="num">
                                      <p:cBhvr>
                                        <p:cTn id="94" dur="500" fill="hold"/>
                                        <p:tgtEl>
                                          <p:spTgt spid="5"/>
                                        </p:tgtEl>
                                        <p:attrNameLst>
                                          <p:attrName>ppt_h</p:attrName>
                                        </p:attrNameLst>
                                      </p:cBhvr>
                                      <p:tavLst>
                                        <p:tav tm="0">
                                          <p:val>
                                            <p:fltVal val="0"/>
                                          </p:val>
                                        </p:tav>
                                        <p:tav tm="100000">
                                          <p:val>
                                            <p:strVal val="#ppt_h"/>
                                          </p:val>
                                        </p:tav>
                                      </p:tavLst>
                                    </p:anim>
                                    <p:animEffect transition="in" filter="fade">
                                      <p:cBhvr>
                                        <p:cTn id="95" dur="500"/>
                                        <p:tgtEl>
                                          <p:spTgt spid="5"/>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p:cTn id="98" dur="500" fill="hold"/>
                                        <p:tgtEl>
                                          <p:spTgt spid="8"/>
                                        </p:tgtEl>
                                        <p:attrNameLst>
                                          <p:attrName>ppt_w</p:attrName>
                                        </p:attrNameLst>
                                      </p:cBhvr>
                                      <p:tavLst>
                                        <p:tav tm="0">
                                          <p:val>
                                            <p:fltVal val="0"/>
                                          </p:val>
                                        </p:tav>
                                        <p:tav tm="100000">
                                          <p:val>
                                            <p:strVal val="#ppt_w"/>
                                          </p:val>
                                        </p:tav>
                                      </p:tavLst>
                                    </p:anim>
                                    <p:anim calcmode="lin" valueType="num">
                                      <p:cBhvr>
                                        <p:cTn id="99" dur="500" fill="hold"/>
                                        <p:tgtEl>
                                          <p:spTgt spid="8"/>
                                        </p:tgtEl>
                                        <p:attrNameLst>
                                          <p:attrName>ppt_h</p:attrName>
                                        </p:attrNameLst>
                                      </p:cBhvr>
                                      <p:tavLst>
                                        <p:tav tm="0">
                                          <p:val>
                                            <p:fltVal val="0"/>
                                          </p:val>
                                        </p:tav>
                                        <p:tav tm="100000">
                                          <p:val>
                                            <p:strVal val="#ppt_h"/>
                                          </p:val>
                                        </p:tav>
                                      </p:tavLst>
                                    </p:anim>
                                    <p:animEffect transition="in" filter="fade">
                                      <p:cBhvr>
                                        <p:cTn id="100" dur="500"/>
                                        <p:tgtEl>
                                          <p:spTgt spid="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0" nodeType="clickEffect">
                                  <p:stCondLst>
                                    <p:cond delay="0"/>
                                  </p:stCondLst>
                                  <p:childTnLst>
                                    <p:animEffect transition="out" filter="fade">
                                      <p:cBhvr>
                                        <p:cTn id="104" dur="500"/>
                                        <p:tgtEl>
                                          <p:spTgt spid="47">
                                            <p:txEl>
                                              <p:pRg st="0" end="0"/>
                                            </p:txEl>
                                          </p:spTgt>
                                        </p:tgtEl>
                                      </p:cBhvr>
                                    </p:animEffect>
                                    <p:set>
                                      <p:cBhvr>
                                        <p:cTn id="105" dur="1" fill="hold">
                                          <p:stCondLst>
                                            <p:cond delay="499"/>
                                          </p:stCondLst>
                                        </p:cTn>
                                        <p:tgtEl>
                                          <p:spTgt spid="47">
                                            <p:txEl>
                                              <p:pRg st="0" end="0"/>
                                            </p:txEl>
                                          </p:spTgt>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47">
                                            <p:txEl>
                                              <p:pRg st="1" end="1"/>
                                            </p:txEl>
                                          </p:spTgt>
                                        </p:tgtEl>
                                      </p:cBhvr>
                                    </p:animEffect>
                                    <p:set>
                                      <p:cBhvr>
                                        <p:cTn id="108" dur="1" fill="hold">
                                          <p:stCondLst>
                                            <p:cond delay="499"/>
                                          </p:stCondLst>
                                        </p:cTn>
                                        <p:tgtEl>
                                          <p:spTgt spid="47">
                                            <p:txEl>
                                              <p:pRg st="1" end="1"/>
                                            </p:txEl>
                                          </p:spTgt>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48">
                                            <p:txEl>
                                              <p:pRg st="0" end="0"/>
                                            </p:txEl>
                                          </p:spTgt>
                                        </p:tgtEl>
                                        <p:attrNameLst>
                                          <p:attrName>style.visibility</p:attrName>
                                        </p:attrNameLst>
                                      </p:cBhvr>
                                      <p:to>
                                        <p:strVal val="visible"/>
                                      </p:to>
                                    </p:set>
                                    <p:animEffect transition="in" filter="wipe(left)">
                                      <p:cBhvr>
                                        <p:cTn id="113" dur="1000"/>
                                        <p:tgtEl>
                                          <p:spTgt spid="48">
                                            <p:txEl>
                                              <p:pRg st="0" end="0"/>
                                            </p:txEl>
                                          </p:spTgt>
                                        </p:tgtEl>
                                      </p:cBhvr>
                                    </p:animEffect>
                                  </p:childTnLst>
                                </p:cTn>
                              </p:par>
                            </p:childTnLst>
                          </p:cTn>
                        </p:par>
                        <p:par>
                          <p:cTn id="114" fill="hold">
                            <p:stCondLst>
                              <p:cond delay="1000"/>
                            </p:stCondLst>
                            <p:childTnLst>
                              <p:par>
                                <p:cTn id="115" presetID="22" presetClass="entr" presetSubtype="8" fill="hold" nodeType="afterEffect">
                                  <p:stCondLst>
                                    <p:cond delay="0"/>
                                  </p:stCondLst>
                                  <p:childTnLst>
                                    <p:set>
                                      <p:cBhvr>
                                        <p:cTn id="116" dur="1" fill="hold">
                                          <p:stCondLst>
                                            <p:cond delay="0"/>
                                          </p:stCondLst>
                                        </p:cTn>
                                        <p:tgtEl>
                                          <p:spTgt spid="49">
                                            <p:txEl>
                                              <p:pRg st="0" end="0"/>
                                            </p:txEl>
                                          </p:spTgt>
                                        </p:tgtEl>
                                        <p:attrNameLst>
                                          <p:attrName>style.visibility</p:attrName>
                                        </p:attrNameLst>
                                      </p:cBhvr>
                                      <p:to>
                                        <p:strVal val="visible"/>
                                      </p:to>
                                    </p:set>
                                    <p:animEffect transition="in" filter="wipe(left)">
                                      <p:cBhvr>
                                        <p:cTn id="117" dur="1000"/>
                                        <p:tgtEl>
                                          <p:spTgt spid="49">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8" presetClass="emph" presetSubtype="0" fill="hold" grpId="1" nodeType="clickEffect">
                                  <p:stCondLst>
                                    <p:cond delay="0"/>
                                  </p:stCondLst>
                                  <p:childTnLst>
                                    <p:animRot by="6480000">
                                      <p:cBhvr>
                                        <p:cTn id="121" dur="2000" fill="hold"/>
                                        <p:tgtEl>
                                          <p:spTgt spid="9"/>
                                        </p:tgtEl>
                                        <p:attrNameLst>
                                          <p:attrName>r</p:attrName>
                                        </p:attrNameLst>
                                      </p:cBhvr>
                                    </p:animRot>
                                  </p:childTnLst>
                                </p:cTn>
                              </p:par>
                              <p:par>
                                <p:cTn id="122" presetID="8" presetClass="emph" presetSubtype="0" fill="hold" nodeType="withEffect">
                                  <p:stCondLst>
                                    <p:cond delay="0"/>
                                  </p:stCondLst>
                                  <p:childTnLst>
                                    <p:animRot by="6480000">
                                      <p:cBhvr>
                                        <p:cTn id="123" dur="2000" fill="hold"/>
                                        <p:tgtEl>
                                          <p:spTgt spid="11"/>
                                        </p:tgtEl>
                                        <p:attrNameLst>
                                          <p:attrName>r</p:attrName>
                                        </p:attrNameLst>
                                      </p:cBhvr>
                                    </p:animRot>
                                  </p:childTnLst>
                                </p:cTn>
                              </p:par>
                              <p:par>
                                <p:cTn id="124" presetID="8" presetClass="emph" presetSubtype="0" fill="hold" grpId="1" nodeType="withEffect">
                                  <p:stCondLst>
                                    <p:cond delay="0"/>
                                  </p:stCondLst>
                                  <p:childTnLst>
                                    <p:animRot by="6480000">
                                      <p:cBhvr>
                                        <p:cTn id="125" dur="2000" fill="hold"/>
                                        <p:tgtEl>
                                          <p:spTgt spid="18"/>
                                        </p:tgtEl>
                                        <p:attrNameLst>
                                          <p:attrName>r</p:attrName>
                                        </p:attrNameLst>
                                      </p:cBhvr>
                                    </p:animRot>
                                  </p:childTnLst>
                                </p:cTn>
                              </p:par>
                              <p:par>
                                <p:cTn id="126" presetID="8" presetClass="emph" presetSubtype="0" fill="hold" nodeType="withEffect">
                                  <p:stCondLst>
                                    <p:cond delay="0"/>
                                  </p:stCondLst>
                                  <p:childTnLst>
                                    <p:animRot by="6480000">
                                      <p:cBhvr>
                                        <p:cTn id="127" dur="2000" fill="hold"/>
                                        <p:tgtEl>
                                          <p:spTgt spid="20"/>
                                        </p:tgtEl>
                                        <p:attrNameLst>
                                          <p:attrName>r</p:attrName>
                                        </p:attrNameLst>
                                      </p:cBhvr>
                                    </p:animRot>
                                  </p:childTnLst>
                                </p:cTn>
                              </p:par>
                              <p:par>
                                <p:cTn id="128" presetID="8" presetClass="emph" presetSubtype="0" fill="hold" grpId="1" nodeType="withEffect">
                                  <p:stCondLst>
                                    <p:cond delay="0"/>
                                  </p:stCondLst>
                                  <p:childTnLst>
                                    <p:animRot by="6480000">
                                      <p:cBhvr>
                                        <p:cTn id="129" dur="2000" fill="hold"/>
                                        <p:tgtEl>
                                          <p:spTgt spid="27"/>
                                        </p:tgtEl>
                                        <p:attrNameLst>
                                          <p:attrName>r</p:attrName>
                                        </p:attrNameLst>
                                      </p:cBhvr>
                                    </p:animRot>
                                  </p:childTnLst>
                                </p:cTn>
                              </p:par>
                              <p:par>
                                <p:cTn id="130" presetID="8" presetClass="emph" presetSubtype="0" fill="hold" nodeType="withEffect">
                                  <p:stCondLst>
                                    <p:cond delay="0"/>
                                  </p:stCondLst>
                                  <p:childTnLst>
                                    <p:animRot by="6480000">
                                      <p:cBhvr>
                                        <p:cTn id="131" dur="2000" fill="hold"/>
                                        <p:tgtEl>
                                          <p:spTgt spid="29"/>
                                        </p:tgtEl>
                                        <p:attrNameLst>
                                          <p:attrName>r</p:attrName>
                                        </p:attrNameLst>
                                      </p:cBhvr>
                                    </p:animRot>
                                  </p:childTnLst>
                                </p:cTn>
                              </p:par>
                              <p:par>
                                <p:cTn id="132" presetID="8" presetClass="emph" presetSubtype="0" fill="hold" grpId="1" nodeType="withEffect">
                                  <p:stCondLst>
                                    <p:cond delay="0"/>
                                  </p:stCondLst>
                                  <p:childTnLst>
                                    <p:animRot by="6480000">
                                      <p:cBhvr>
                                        <p:cTn id="133" dur="2000" fill="hold"/>
                                        <p:tgtEl>
                                          <p:spTgt spid="36"/>
                                        </p:tgtEl>
                                        <p:attrNameLst>
                                          <p:attrName>r</p:attrName>
                                        </p:attrNameLst>
                                      </p:cBhvr>
                                    </p:animRot>
                                  </p:childTnLst>
                                </p:cTn>
                              </p:par>
                              <p:par>
                                <p:cTn id="134" presetID="8" presetClass="emph" presetSubtype="0" fill="hold" nodeType="withEffect">
                                  <p:stCondLst>
                                    <p:cond delay="0"/>
                                  </p:stCondLst>
                                  <p:childTnLst>
                                    <p:animRot by="6480000">
                                      <p:cBhvr>
                                        <p:cTn id="135" dur="2000" fill="hold"/>
                                        <p:tgtEl>
                                          <p:spTgt spid="38"/>
                                        </p:tgtEl>
                                        <p:attrNameLst>
                                          <p:attrName>r</p:attrName>
                                        </p:attrNameLst>
                                      </p:cBhvr>
                                    </p:animRot>
                                  </p:childTnLst>
                                </p:cTn>
                              </p:par>
                            </p:childTnLst>
                          </p:cTn>
                        </p:par>
                        <p:par>
                          <p:cTn id="136" fill="hold">
                            <p:stCondLst>
                              <p:cond delay="2000"/>
                            </p:stCondLst>
                            <p:childTnLst>
                              <p:par>
                                <p:cTn id="137" presetID="22" presetClass="entr" presetSubtype="1" fill="hold" grpId="0" nodeType="afterEffect">
                                  <p:stCondLst>
                                    <p:cond delay="0"/>
                                  </p:stCondLst>
                                  <p:childTnLst>
                                    <p:set>
                                      <p:cBhvr>
                                        <p:cTn id="138" dur="1" fill="hold">
                                          <p:stCondLst>
                                            <p:cond delay="0"/>
                                          </p:stCondLst>
                                        </p:cTn>
                                        <p:tgtEl>
                                          <p:spTgt spid="10"/>
                                        </p:tgtEl>
                                        <p:attrNameLst>
                                          <p:attrName>style.visibility</p:attrName>
                                        </p:attrNameLst>
                                      </p:cBhvr>
                                      <p:to>
                                        <p:strVal val="visible"/>
                                      </p:to>
                                    </p:set>
                                    <p:animEffect transition="in" filter="wipe(up)">
                                      <p:cBhvr>
                                        <p:cTn id="139" dur="2500"/>
                                        <p:tgtEl>
                                          <p:spTgt spid="10"/>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19"/>
                                        </p:tgtEl>
                                        <p:attrNameLst>
                                          <p:attrName>style.visibility</p:attrName>
                                        </p:attrNameLst>
                                      </p:cBhvr>
                                      <p:to>
                                        <p:strVal val="visible"/>
                                      </p:to>
                                    </p:set>
                                    <p:animEffect transition="in" filter="wipe(up)">
                                      <p:cBhvr>
                                        <p:cTn id="142" dur="5000"/>
                                        <p:tgtEl>
                                          <p:spTgt spid="19"/>
                                        </p:tgtEl>
                                      </p:cBhvr>
                                    </p:animEffect>
                                  </p:childTnLst>
                                </p:cTn>
                              </p:par>
                              <p:par>
                                <p:cTn id="143" presetID="22" presetClass="entr" presetSubtype="1" fill="hold" grpId="0" nodeType="withEffect">
                                  <p:stCondLst>
                                    <p:cond delay="0"/>
                                  </p:stCondLst>
                                  <p:childTnLst>
                                    <p:set>
                                      <p:cBhvr>
                                        <p:cTn id="144" dur="1" fill="hold">
                                          <p:stCondLst>
                                            <p:cond delay="0"/>
                                          </p:stCondLst>
                                        </p:cTn>
                                        <p:tgtEl>
                                          <p:spTgt spid="28"/>
                                        </p:tgtEl>
                                        <p:attrNameLst>
                                          <p:attrName>style.visibility</p:attrName>
                                        </p:attrNameLst>
                                      </p:cBhvr>
                                      <p:to>
                                        <p:strVal val="visible"/>
                                      </p:to>
                                    </p:set>
                                    <p:animEffect transition="in" filter="wipe(up)">
                                      <p:cBhvr>
                                        <p:cTn id="145" dur="2000"/>
                                        <p:tgtEl>
                                          <p:spTgt spid="28"/>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wipe(up)">
                                      <p:cBhvr>
                                        <p:cTn id="148" dur="2000"/>
                                        <p:tgtEl>
                                          <p:spTgt spid="37"/>
                                        </p:tgtEl>
                                      </p:cBhvr>
                                    </p:animEffect>
                                  </p:childTnLst>
                                </p:cTn>
                              </p:par>
                              <p:par>
                                <p:cTn id="149" presetID="22" presetClass="exit" presetSubtype="4" fill="hold" grpId="2" nodeType="withEffect">
                                  <p:stCondLst>
                                    <p:cond delay="3000"/>
                                  </p:stCondLst>
                                  <p:childTnLst>
                                    <p:animEffect transition="out" filter="wipe(down)">
                                      <p:cBhvr>
                                        <p:cTn id="150" dur="2500"/>
                                        <p:tgtEl>
                                          <p:spTgt spid="9"/>
                                        </p:tgtEl>
                                      </p:cBhvr>
                                    </p:animEffect>
                                    <p:set>
                                      <p:cBhvr>
                                        <p:cTn id="151" dur="1" fill="hold">
                                          <p:stCondLst>
                                            <p:cond delay="2499"/>
                                          </p:stCondLst>
                                        </p:cTn>
                                        <p:tgtEl>
                                          <p:spTgt spid="9"/>
                                        </p:tgtEl>
                                        <p:attrNameLst>
                                          <p:attrName>style.visibility</p:attrName>
                                        </p:attrNameLst>
                                      </p:cBhvr>
                                      <p:to>
                                        <p:strVal val="hidden"/>
                                      </p:to>
                                    </p:set>
                                  </p:childTnLst>
                                </p:cTn>
                              </p:par>
                              <p:par>
                                <p:cTn id="152" presetID="22" presetClass="entr" presetSubtype="4" fill="hold" grpId="0" nodeType="withEffect">
                                  <p:stCondLst>
                                    <p:cond delay="2000"/>
                                  </p:stCondLst>
                                  <p:childTnLst>
                                    <p:set>
                                      <p:cBhvr>
                                        <p:cTn id="153" dur="1" fill="hold">
                                          <p:stCondLst>
                                            <p:cond delay="0"/>
                                          </p:stCondLst>
                                        </p:cTn>
                                        <p:tgtEl>
                                          <p:spTgt spid="2"/>
                                        </p:tgtEl>
                                        <p:attrNameLst>
                                          <p:attrName>style.visibility</p:attrName>
                                        </p:attrNameLst>
                                      </p:cBhvr>
                                      <p:to>
                                        <p:strVal val="visible"/>
                                      </p:to>
                                    </p:set>
                                    <p:animEffect transition="in" filter="wipe(down)">
                                      <p:cBhvr>
                                        <p:cTn id="154" dur="2500"/>
                                        <p:tgtEl>
                                          <p:spTgt spid="2"/>
                                        </p:tgtEl>
                                      </p:cBhvr>
                                    </p:animEffect>
                                  </p:childTnLst>
                                </p:cTn>
                              </p:par>
                              <p:par>
                                <p:cTn id="155" presetID="22" presetClass="exit" presetSubtype="1" fill="hold" grpId="1" nodeType="withEffect">
                                  <p:stCondLst>
                                    <p:cond delay="2000"/>
                                  </p:stCondLst>
                                  <p:childTnLst>
                                    <p:animEffect transition="out" filter="wipe(up)">
                                      <p:cBhvr>
                                        <p:cTn id="156" dur="2500"/>
                                        <p:tgtEl>
                                          <p:spTgt spid="10"/>
                                        </p:tgtEl>
                                      </p:cBhvr>
                                    </p:animEffect>
                                    <p:set>
                                      <p:cBhvr>
                                        <p:cTn id="157" dur="1" fill="hold">
                                          <p:stCondLst>
                                            <p:cond delay="2499"/>
                                          </p:stCondLst>
                                        </p:cTn>
                                        <p:tgtEl>
                                          <p:spTgt spid="10"/>
                                        </p:tgtEl>
                                        <p:attrNameLst>
                                          <p:attrName>style.visibility</p:attrName>
                                        </p:attrNameLst>
                                      </p:cBhvr>
                                      <p:to>
                                        <p:strVal val="hidden"/>
                                      </p:to>
                                    </p:set>
                                  </p:childTnLst>
                                </p:cTn>
                              </p:par>
                              <p:par>
                                <p:cTn id="158" presetID="22" presetClass="exit" presetSubtype="4" fill="hold" grpId="2" nodeType="withEffect">
                                  <p:stCondLst>
                                    <p:cond delay="3000"/>
                                  </p:stCondLst>
                                  <p:childTnLst>
                                    <p:animEffect transition="out" filter="wipe(down)">
                                      <p:cBhvr>
                                        <p:cTn id="159" dur="5000"/>
                                        <p:tgtEl>
                                          <p:spTgt spid="18"/>
                                        </p:tgtEl>
                                      </p:cBhvr>
                                    </p:animEffect>
                                    <p:set>
                                      <p:cBhvr>
                                        <p:cTn id="160" dur="1" fill="hold">
                                          <p:stCondLst>
                                            <p:cond delay="4999"/>
                                          </p:stCondLst>
                                        </p:cTn>
                                        <p:tgtEl>
                                          <p:spTgt spid="18"/>
                                        </p:tgtEl>
                                        <p:attrNameLst>
                                          <p:attrName>style.visibility</p:attrName>
                                        </p:attrNameLst>
                                      </p:cBhvr>
                                      <p:to>
                                        <p:strVal val="hidden"/>
                                      </p:to>
                                    </p:set>
                                  </p:childTnLst>
                                </p:cTn>
                              </p:par>
                              <p:par>
                                <p:cTn id="161" presetID="22" presetClass="entr" presetSubtype="4" fill="hold" grpId="0" nodeType="withEffect">
                                  <p:stCondLst>
                                    <p:cond delay="2000"/>
                                  </p:stCondLst>
                                  <p:childTnLst>
                                    <p:set>
                                      <p:cBhvr>
                                        <p:cTn id="162" dur="1" fill="hold">
                                          <p:stCondLst>
                                            <p:cond delay="0"/>
                                          </p:stCondLst>
                                        </p:cTn>
                                        <p:tgtEl>
                                          <p:spTgt spid="15"/>
                                        </p:tgtEl>
                                        <p:attrNameLst>
                                          <p:attrName>style.visibility</p:attrName>
                                        </p:attrNameLst>
                                      </p:cBhvr>
                                      <p:to>
                                        <p:strVal val="visible"/>
                                      </p:to>
                                    </p:set>
                                    <p:animEffect transition="in" filter="wipe(down)">
                                      <p:cBhvr>
                                        <p:cTn id="163" dur="5000"/>
                                        <p:tgtEl>
                                          <p:spTgt spid="15"/>
                                        </p:tgtEl>
                                      </p:cBhvr>
                                    </p:animEffect>
                                  </p:childTnLst>
                                </p:cTn>
                              </p:par>
                              <p:par>
                                <p:cTn id="164" presetID="22" presetClass="exit" presetSubtype="1" fill="hold" grpId="1" nodeType="withEffect">
                                  <p:stCondLst>
                                    <p:cond delay="3000"/>
                                  </p:stCondLst>
                                  <p:childTnLst>
                                    <p:animEffect transition="out" filter="wipe(up)">
                                      <p:cBhvr>
                                        <p:cTn id="165" dur="5000"/>
                                        <p:tgtEl>
                                          <p:spTgt spid="19"/>
                                        </p:tgtEl>
                                      </p:cBhvr>
                                    </p:animEffect>
                                    <p:set>
                                      <p:cBhvr>
                                        <p:cTn id="166" dur="1" fill="hold">
                                          <p:stCondLst>
                                            <p:cond delay="4999"/>
                                          </p:stCondLst>
                                        </p:cTn>
                                        <p:tgtEl>
                                          <p:spTgt spid="19"/>
                                        </p:tgtEl>
                                        <p:attrNameLst>
                                          <p:attrName>style.visibility</p:attrName>
                                        </p:attrNameLst>
                                      </p:cBhvr>
                                      <p:to>
                                        <p:strVal val="hidden"/>
                                      </p:to>
                                    </p:set>
                                  </p:childTnLst>
                                </p:cTn>
                              </p:par>
                              <p:par>
                                <p:cTn id="167" presetID="22" presetClass="entr" presetSubtype="4" fill="hold" grpId="0" nodeType="withEffect">
                                  <p:stCondLst>
                                    <p:cond delay="2000"/>
                                  </p:stCondLst>
                                  <p:childTnLst>
                                    <p:set>
                                      <p:cBhvr>
                                        <p:cTn id="168" dur="1" fill="hold">
                                          <p:stCondLst>
                                            <p:cond delay="0"/>
                                          </p:stCondLst>
                                        </p:cTn>
                                        <p:tgtEl>
                                          <p:spTgt spid="24"/>
                                        </p:tgtEl>
                                        <p:attrNameLst>
                                          <p:attrName>style.visibility</p:attrName>
                                        </p:attrNameLst>
                                      </p:cBhvr>
                                      <p:to>
                                        <p:strVal val="visible"/>
                                      </p:to>
                                    </p:set>
                                    <p:animEffect transition="in" filter="wipe(down)">
                                      <p:cBhvr>
                                        <p:cTn id="169" dur="2000"/>
                                        <p:tgtEl>
                                          <p:spTgt spid="24"/>
                                        </p:tgtEl>
                                      </p:cBhvr>
                                    </p:animEffect>
                                  </p:childTnLst>
                                </p:cTn>
                              </p:par>
                              <p:par>
                                <p:cTn id="170" presetID="22" presetClass="exit" presetSubtype="4" fill="hold" grpId="2" nodeType="withEffect">
                                  <p:stCondLst>
                                    <p:cond delay="2000"/>
                                  </p:stCondLst>
                                  <p:childTnLst>
                                    <p:animEffect transition="out" filter="wipe(down)">
                                      <p:cBhvr>
                                        <p:cTn id="171" dur="2000"/>
                                        <p:tgtEl>
                                          <p:spTgt spid="27"/>
                                        </p:tgtEl>
                                      </p:cBhvr>
                                    </p:animEffect>
                                    <p:set>
                                      <p:cBhvr>
                                        <p:cTn id="172" dur="1" fill="hold">
                                          <p:stCondLst>
                                            <p:cond delay="1999"/>
                                          </p:stCondLst>
                                        </p:cTn>
                                        <p:tgtEl>
                                          <p:spTgt spid="27"/>
                                        </p:tgtEl>
                                        <p:attrNameLst>
                                          <p:attrName>style.visibility</p:attrName>
                                        </p:attrNameLst>
                                      </p:cBhvr>
                                      <p:to>
                                        <p:strVal val="hidden"/>
                                      </p:to>
                                    </p:set>
                                  </p:childTnLst>
                                </p:cTn>
                              </p:par>
                              <p:par>
                                <p:cTn id="173" presetID="22" presetClass="exit" presetSubtype="1" fill="hold" grpId="1" nodeType="withEffect">
                                  <p:stCondLst>
                                    <p:cond delay="3000"/>
                                  </p:stCondLst>
                                  <p:childTnLst>
                                    <p:animEffect transition="out" filter="wipe(up)">
                                      <p:cBhvr>
                                        <p:cTn id="174" dur="2500"/>
                                        <p:tgtEl>
                                          <p:spTgt spid="28"/>
                                        </p:tgtEl>
                                      </p:cBhvr>
                                    </p:animEffect>
                                    <p:set>
                                      <p:cBhvr>
                                        <p:cTn id="175" dur="1" fill="hold">
                                          <p:stCondLst>
                                            <p:cond delay="2499"/>
                                          </p:stCondLst>
                                        </p:cTn>
                                        <p:tgtEl>
                                          <p:spTgt spid="28"/>
                                        </p:tgtEl>
                                        <p:attrNameLst>
                                          <p:attrName>style.visibility</p:attrName>
                                        </p:attrNameLst>
                                      </p:cBhvr>
                                      <p:to>
                                        <p:strVal val="hidden"/>
                                      </p:to>
                                    </p:set>
                                  </p:childTnLst>
                                </p:cTn>
                              </p:par>
                              <p:par>
                                <p:cTn id="176" presetID="22" presetClass="exit" presetSubtype="4" fill="hold" grpId="2" nodeType="withEffect">
                                  <p:stCondLst>
                                    <p:cond delay="3000"/>
                                  </p:stCondLst>
                                  <p:childTnLst>
                                    <p:animEffect transition="out" filter="wipe(down)">
                                      <p:cBhvr>
                                        <p:cTn id="177" dur="2000"/>
                                        <p:tgtEl>
                                          <p:spTgt spid="36"/>
                                        </p:tgtEl>
                                      </p:cBhvr>
                                    </p:animEffect>
                                    <p:set>
                                      <p:cBhvr>
                                        <p:cTn id="178" dur="1" fill="hold">
                                          <p:stCondLst>
                                            <p:cond delay="1999"/>
                                          </p:stCondLst>
                                        </p:cTn>
                                        <p:tgtEl>
                                          <p:spTgt spid="36"/>
                                        </p:tgtEl>
                                        <p:attrNameLst>
                                          <p:attrName>style.visibility</p:attrName>
                                        </p:attrNameLst>
                                      </p:cBhvr>
                                      <p:to>
                                        <p:strVal val="hidden"/>
                                      </p:to>
                                    </p:set>
                                  </p:childTnLst>
                                </p:cTn>
                              </p:par>
                              <p:par>
                                <p:cTn id="179" presetID="22" presetClass="entr" presetSubtype="4" fill="hold" grpId="0" nodeType="withEffect">
                                  <p:stCondLst>
                                    <p:cond delay="2000"/>
                                  </p:stCondLst>
                                  <p:childTnLst>
                                    <p:set>
                                      <p:cBhvr>
                                        <p:cTn id="180" dur="1" fill="hold">
                                          <p:stCondLst>
                                            <p:cond delay="0"/>
                                          </p:stCondLst>
                                        </p:cTn>
                                        <p:tgtEl>
                                          <p:spTgt spid="33"/>
                                        </p:tgtEl>
                                        <p:attrNameLst>
                                          <p:attrName>style.visibility</p:attrName>
                                        </p:attrNameLst>
                                      </p:cBhvr>
                                      <p:to>
                                        <p:strVal val="visible"/>
                                      </p:to>
                                    </p:set>
                                    <p:animEffect transition="in" filter="wipe(down)">
                                      <p:cBhvr>
                                        <p:cTn id="181" dur="2000"/>
                                        <p:tgtEl>
                                          <p:spTgt spid="33"/>
                                        </p:tgtEl>
                                      </p:cBhvr>
                                    </p:animEffect>
                                  </p:childTnLst>
                                </p:cTn>
                              </p:par>
                              <p:par>
                                <p:cTn id="182" presetID="22" presetClass="exit" presetSubtype="1" fill="hold" grpId="1" nodeType="withEffect">
                                  <p:stCondLst>
                                    <p:cond delay="2000"/>
                                  </p:stCondLst>
                                  <p:childTnLst>
                                    <p:animEffect transition="out" filter="wipe(up)">
                                      <p:cBhvr>
                                        <p:cTn id="183" dur="2000"/>
                                        <p:tgtEl>
                                          <p:spTgt spid="37"/>
                                        </p:tgtEl>
                                      </p:cBhvr>
                                    </p:animEffect>
                                    <p:set>
                                      <p:cBhvr>
                                        <p:cTn id="184" dur="1" fill="hold">
                                          <p:stCondLst>
                                            <p:cond delay="1999"/>
                                          </p:stCondLst>
                                        </p:cTn>
                                        <p:tgtEl>
                                          <p:spTgt spid="37"/>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grpId="0" nodeType="clickEffect">
                                  <p:stCondLst>
                                    <p:cond delay="0"/>
                                  </p:stCondLst>
                                  <p:childTnLst>
                                    <p:animEffect transition="out" filter="fade">
                                      <p:cBhvr>
                                        <p:cTn id="188" dur="500"/>
                                        <p:tgtEl>
                                          <p:spTgt spid="48">
                                            <p:txEl>
                                              <p:pRg st="0" end="0"/>
                                            </p:txEl>
                                          </p:spTgt>
                                        </p:tgtEl>
                                      </p:cBhvr>
                                    </p:animEffect>
                                    <p:set>
                                      <p:cBhvr>
                                        <p:cTn id="189" dur="1" fill="hold">
                                          <p:stCondLst>
                                            <p:cond delay="499"/>
                                          </p:stCondLst>
                                        </p:cTn>
                                        <p:tgtEl>
                                          <p:spTgt spid="48">
                                            <p:txEl>
                                              <p:pRg st="0" end="0"/>
                                            </p:txEl>
                                          </p:spTgt>
                                        </p:tgtEl>
                                        <p:attrNameLst>
                                          <p:attrName>style.visibility</p:attrName>
                                        </p:attrNameLst>
                                      </p:cBhvr>
                                      <p:to>
                                        <p:strVal val="hidden"/>
                                      </p:to>
                                    </p:set>
                                  </p:childTnLst>
                                </p:cTn>
                              </p:par>
                              <p:par>
                                <p:cTn id="190" presetID="10" presetClass="exit" presetSubtype="0" fill="hold" grpId="0" nodeType="withEffect">
                                  <p:stCondLst>
                                    <p:cond delay="0"/>
                                  </p:stCondLst>
                                  <p:childTnLst>
                                    <p:animEffect transition="out" filter="fade">
                                      <p:cBhvr>
                                        <p:cTn id="191" dur="500"/>
                                        <p:tgtEl>
                                          <p:spTgt spid="49">
                                            <p:txEl>
                                              <p:pRg st="0" end="0"/>
                                            </p:txEl>
                                          </p:spTgt>
                                        </p:tgtEl>
                                      </p:cBhvr>
                                    </p:animEffect>
                                    <p:set>
                                      <p:cBhvr>
                                        <p:cTn id="192" dur="1" fill="hold">
                                          <p:stCondLst>
                                            <p:cond delay="499"/>
                                          </p:stCondLst>
                                        </p:cTn>
                                        <p:tgtEl>
                                          <p:spTgt spid="49">
                                            <p:txEl>
                                              <p:pRg st="0" end="0"/>
                                            </p:txEl>
                                          </p:spTgt>
                                        </p:tgtEl>
                                        <p:attrNameLst>
                                          <p:attrName>style.visibility</p:attrName>
                                        </p:attrNameLst>
                                      </p:cBhvr>
                                      <p:to>
                                        <p:strVal val="hidden"/>
                                      </p:to>
                                    </p:set>
                                  </p:childTnLst>
                                </p:cTn>
                              </p:par>
                            </p:childTnLst>
                          </p:cTn>
                        </p:par>
                      </p:childTnLst>
                    </p:cTn>
                  </p:par>
                  <p:par>
                    <p:cTn id="193" fill="hold">
                      <p:stCondLst>
                        <p:cond delay="indefinite"/>
                      </p:stCondLst>
                      <p:childTnLst>
                        <p:par>
                          <p:cTn id="194" fill="hold">
                            <p:stCondLst>
                              <p:cond delay="0"/>
                            </p:stCondLst>
                            <p:childTnLst>
                              <p:par>
                                <p:cTn id="195" presetID="53" presetClass="entr" presetSubtype="0" fill="hold" nodeType="clickEffect">
                                  <p:stCondLst>
                                    <p:cond delay="0"/>
                                  </p:stCondLst>
                                  <p:childTnLst>
                                    <p:set>
                                      <p:cBhvr>
                                        <p:cTn id="196" dur="1" fill="hold">
                                          <p:stCondLst>
                                            <p:cond delay="0"/>
                                          </p:stCondLst>
                                        </p:cTn>
                                        <p:tgtEl>
                                          <p:spTgt spid="50"/>
                                        </p:tgtEl>
                                        <p:attrNameLst>
                                          <p:attrName>style.visibility</p:attrName>
                                        </p:attrNameLst>
                                      </p:cBhvr>
                                      <p:to>
                                        <p:strVal val="visible"/>
                                      </p:to>
                                    </p:set>
                                    <p:anim calcmode="lin" valueType="num">
                                      <p:cBhvr>
                                        <p:cTn id="197" dur="500" fill="hold"/>
                                        <p:tgtEl>
                                          <p:spTgt spid="50"/>
                                        </p:tgtEl>
                                        <p:attrNameLst>
                                          <p:attrName>ppt_w</p:attrName>
                                        </p:attrNameLst>
                                      </p:cBhvr>
                                      <p:tavLst>
                                        <p:tav tm="0">
                                          <p:val>
                                            <p:fltVal val="0"/>
                                          </p:val>
                                        </p:tav>
                                        <p:tav tm="100000">
                                          <p:val>
                                            <p:strVal val="#ppt_w"/>
                                          </p:val>
                                        </p:tav>
                                      </p:tavLst>
                                    </p:anim>
                                    <p:anim calcmode="lin" valueType="num">
                                      <p:cBhvr>
                                        <p:cTn id="198" dur="500" fill="hold"/>
                                        <p:tgtEl>
                                          <p:spTgt spid="50"/>
                                        </p:tgtEl>
                                        <p:attrNameLst>
                                          <p:attrName>ppt_h</p:attrName>
                                        </p:attrNameLst>
                                      </p:cBhvr>
                                      <p:tavLst>
                                        <p:tav tm="0">
                                          <p:val>
                                            <p:fltVal val="0"/>
                                          </p:val>
                                        </p:tav>
                                        <p:tav tm="100000">
                                          <p:val>
                                            <p:strVal val="#ppt_h"/>
                                          </p:val>
                                        </p:tav>
                                      </p:tavLst>
                                    </p:anim>
                                    <p:animEffect transition="in" filter="fade">
                                      <p:cBhvr>
                                        <p:cTn id="199" dur="500"/>
                                        <p:tgtEl>
                                          <p:spTgt spid="50"/>
                                        </p:tgtEl>
                                      </p:cBhvr>
                                    </p:animEffect>
                                  </p:childTnLst>
                                </p:cTn>
                              </p:par>
                            </p:childTnLst>
                          </p:cTn>
                        </p:par>
                      </p:childTnLst>
                    </p:cTn>
                  </p:par>
                  <p:par>
                    <p:cTn id="200" fill="hold">
                      <p:stCondLst>
                        <p:cond delay="indefinite"/>
                      </p:stCondLst>
                      <p:childTnLst>
                        <p:par>
                          <p:cTn id="201" fill="hold">
                            <p:stCondLst>
                              <p:cond delay="0"/>
                            </p:stCondLst>
                            <p:childTnLst>
                              <p:par>
                                <p:cTn id="202" presetID="10" presetClass="exit" presetSubtype="0" fill="hold" nodeType="clickEffect">
                                  <p:stCondLst>
                                    <p:cond delay="0"/>
                                  </p:stCondLst>
                                  <p:childTnLst>
                                    <p:animEffect transition="out" filter="fade">
                                      <p:cBhvr>
                                        <p:cTn id="203" dur="1000"/>
                                        <p:tgtEl>
                                          <p:spTgt spid="50"/>
                                        </p:tgtEl>
                                      </p:cBhvr>
                                    </p:animEffect>
                                    <p:set>
                                      <p:cBhvr>
                                        <p:cTn id="204" dur="1" fill="hold">
                                          <p:stCondLst>
                                            <p:cond delay="999"/>
                                          </p:stCondLst>
                                        </p:cTn>
                                        <p:tgtEl>
                                          <p:spTgt spid="50"/>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53" presetClass="entr" presetSubtype="0" fill="hold" nodeType="clickEffect">
                                  <p:stCondLst>
                                    <p:cond delay="0"/>
                                  </p:stCondLst>
                                  <p:childTnLst>
                                    <p:set>
                                      <p:cBhvr>
                                        <p:cTn id="208" dur="1" fill="hold">
                                          <p:stCondLst>
                                            <p:cond delay="0"/>
                                          </p:stCondLst>
                                        </p:cTn>
                                        <p:tgtEl>
                                          <p:spTgt spid="53"/>
                                        </p:tgtEl>
                                        <p:attrNameLst>
                                          <p:attrName>style.visibility</p:attrName>
                                        </p:attrNameLst>
                                      </p:cBhvr>
                                      <p:to>
                                        <p:strVal val="visible"/>
                                      </p:to>
                                    </p:set>
                                    <p:anim calcmode="lin" valueType="num">
                                      <p:cBhvr>
                                        <p:cTn id="209" dur="500" fill="hold"/>
                                        <p:tgtEl>
                                          <p:spTgt spid="53"/>
                                        </p:tgtEl>
                                        <p:attrNameLst>
                                          <p:attrName>ppt_w</p:attrName>
                                        </p:attrNameLst>
                                      </p:cBhvr>
                                      <p:tavLst>
                                        <p:tav tm="0">
                                          <p:val>
                                            <p:fltVal val="0"/>
                                          </p:val>
                                        </p:tav>
                                        <p:tav tm="100000">
                                          <p:val>
                                            <p:strVal val="#ppt_w"/>
                                          </p:val>
                                        </p:tav>
                                      </p:tavLst>
                                    </p:anim>
                                    <p:anim calcmode="lin" valueType="num">
                                      <p:cBhvr>
                                        <p:cTn id="210" dur="500" fill="hold"/>
                                        <p:tgtEl>
                                          <p:spTgt spid="53"/>
                                        </p:tgtEl>
                                        <p:attrNameLst>
                                          <p:attrName>ppt_h</p:attrName>
                                        </p:attrNameLst>
                                      </p:cBhvr>
                                      <p:tavLst>
                                        <p:tav tm="0">
                                          <p:val>
                                            <p:fltVal val="0"/>
                                          </p:val>
                                        </p:tav>
                                        <p:tav tm="100000">
                                          <p:val>
                                            <p:strVal val="#ppt_h"/>
                                          </p:val>
                                        </p:tav>
                                      </p:tavLst>
                                    </p:anim>
                                    <p:animEffect transition="in" filter="fade">
                                      <p:cBhvr>
                                        <p:cTn id="211" dur="500"/>
                                        <p:tgtEl>
                                          <p:spTgt spid="53"/>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xit" presetSubtype="0" fill="hold" nodeType="clickEffect">
                                  <p:stCondLst>
                                    <p:cond delay="0"/>
                                  </p:stCondLst>
                                  <p:childTnLst>
                                    <p:animEffect transition="out" filter="fade">
                                      <p:cBhvr>
                                        <p:cTn id="215" dur="1000"/>
                                        <p:tgtEl>
                                          <p:spTgt spid="53"/>
                                        </p:tgtEl>
                                      </p:cBhvr>
                                    </p:animEffect>
                                    <p:set>
                                      <p:cBhvr>
                                        <p:cTn id="216" dur="1" fill="hold">
                                          <p:stCondLst>
                                            <p:cond delay="999"/>
                                          </p:stCondLst>
                                        </p:cTn>
                                        <p:tgtEl>
                                          <p:spTgt spid="53"/>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53" presetClass="entr" presetSubtype="0" fill="hold" nodeType="clickEffect">
                                  <p:stCondLst>
                                    <p:cond delay="0"/>
                                  </p:stCondLst>
                                  <p:childTnLst>
                                    <p:set>
                                      <p:cBhvr>
                                        <p:cTn id="220" dur="1" fill="hold">
                                          <p:stCondLst>
                                            <p:cond delay="0"/>
                                          </p:stCondLst>
                                        </p:cTn>
                                        <p:tgtEl>
                                          <p:spTgt spid="56"/>
                                        </p:tgtEl>
                                        <p:attrNameLst>
                                          <p:attrName>style.visibility</p:attrName>
                                        </p:attrNameLst>
                                      </p:cBhvr>
                                      <p:to>
                                        <p:strVal val="visible"/>
                                      </p:to>
                                    </p:set>
                                    <p:anim calcmode="lin" valueType="num">
                                      <p:cBhvr>
                                        <p:cTn id="221" dur="500" fill="hold"/>
                                        <p:tgtEl>
                                          <p:spTgt spid="56"/>
                                        </p:tgtEl>
                                        <p:attrNameLst>
                                          <p:attrName>ppt_w</p:attrName>
                                        </p:attrNameLst>
                                      </p:cBhvr>
                                      <p:tavLst>
                                        <p:tav tm="0">
                                          <p:val>
                                            <p:fltVal val="0"/>
                                          </p:val>
                                        </p:tav>
                                        <p:tav tm="100000">
                                          <p:val>
                                            <p:strVal val="#ppt_w"/>
                                          </p:val>
                                        </p:tav>
                                      </p:tavLst>
                                    </p:anim>
                                    <p:anim calcmode="lin" valueType="num">
                                      <p:cBhvr>
                                        <p:cTn id="222" dur="500" fill="hold"/>
                                        <p:tgtEl>
                                          <p:spTgt spid="56"/>
                                        </p:tgtEl>
                                        <p:attrNameLst>
                                          <p:attrName>ppt_h</p:attrName>
                                        </p:attrNameLst>
                                      </p:cBhvr>
                                      <p:tavLst>
                                        <p:tav tm="0">
                                          <p:val>
                                            <p:fltVal val="0"/>
                                          </p:val>
                                        </p:tav>
                                        <p:tav tm="100000">
                                          <p:val>
                                            <p:strVal val="#ppt_h"/>
                                          </p:val>
                                        </p:tav>
                                      </p:tavLst>
                                    </p:anim>
                                    <p:animEffect transition="in" filter="fade">
                                      <p:cBhvr>
                                        <p:cTn id="22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6" grpId="0"/>
      <p:bldP spid="7" grpId="0"/>
      <p:bldP spid="8" grpId="0"/>
      <p:bldP spid="9" grpId="0" animBg="1"/>
      <p:bldP spid="9" grpId="1" animBg="1"/>
      <p:bldP spid="9" grpId="2" animBg="1"/>
      <p:bldP spid="10" grpId="0" animBg="1"/>
      <p:bldP spid="10" grpId="1" animBg="1"/>
      <p:bldP spid="15" grpId="0" animBg="1"/>
      <p:bldP spid="17" grpId="0" animBg="1"/>
      <p:bldP spid="18" grpId="0" animBg="1"/>
      <p:bldP spid="18" grpId="1" animBg="1"/>
      <p:bldP spid="18" grpId="2" animBg="1"/>
      <p:bldP spid="19" grpId="0" animBg="1"/>
      <p:bldP spid="19" grpId="1" animBg="1"/>
      <p:bldP spid="24" grpId="0" animBg="1"/>
      <p:bldP spid="26" grpId="0" animBg="1"/>
      <p:bldP spid="27" grpId="0" animBg="1"/>
      <p:bldP spid="27" grpId="1" animBg="1"/>
      <p:bldP spid="27" grpId="2" animBg="1"/>
      <p:bldP spid="28" grpId="0" animBg="1"/>
      <p:bldP spid="28" grpId="1" animBg="1"/>
      <p:bldP spid="33" grpId="0" animBg="1"/>
      <p:bldP spid="35" grpId="0" animBg="1"/>
      <p:bldP spid="36" grpId="0" animBg="1"/>
      <p:bldP spid="36" grpId="1" animBg="1"/>
      <p:bldP spid="36" grpId="2" animBg="1"/>
      <p:bldP spid="37" grpId="0" animBg="1"/>
      <p:bldP spid="37" grpId="1" animBg="1"/>
      <p:bldP spid="45" grpId="0" build="allAtOnce"/>
      <p:bldP spid="46" grpId="0" build="allAtOnce"/>
      <p:bldP spid="47" grpId="0" build="allAtOnce"/>
      <p:bldP spid="48" grpId="0" build="allAtOnce"/>
      <p:bldP spid="49"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ular Callout 41"/>
          <p:cNvSpPr/>
          <p:nvPr/>
        </p:nvSpPr>
        <p:spPr>
          <a:xfrm>
            <a:off x="644217" y="1073150"/>
            <a:ext cx="3426709" cy="83820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26" name="TextBox 25"/>
          <p:cNvSpPr txBox="1"/>
          <p:nvPr/>
        </p:nvSpPr>
        <p:spPr>
          <a:xfrm>
            <a:off x="669616" y="2457931"/>
            <a:ext cx="5054511" cy="584775"/>
          </a:xfrm>
          <a:prstGeom prst="rect">
            <a:avLst/>
          </a:prstGeom>
          <a:solidFill>
            <a:srgbClr val="FFCC66"/>
          </a:solidFill>
          <a:ln>
            <a:solidFill>
              <a:srgbClr val="C0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rgbClr val="C00000"/>
                </a:solidFill>
                <a:effectLst>
                  <a:innerShdw blurRad="69850" dist="43180" dir="5400000">
                    <a:srgbClr val="000000">
                      <a:alpha val="65000"/>
                    </a:srgbClr>
                  </a:innerShdw>
                </a:effectLst>
                <a:latin typeface="Bookman Old Style" pitchFamily="18" charset="0"/>
                <a:cs typeface="Calibri" pitchFamily="34" charset="0"/>
              </a:rPr>
              <a:t>Gases can be easily compressed and squeezed together</a:t>
            </a:r>
            <a:r>
              <a:rPr lang="en-US" sz="1600" b="1" dirty="0">
                <a:ln w="1905"/>
                <a:solidFill>
                  <a:srgbClr val="C00000"/>
                </a:solidFill>
                <a:effectLst>
                  <a:innerShdw blurRad="69850" dist="43180" dir="5400000">
                    <a:srgbClr val="000000">
                      <a:alpha val="65000"/>
                    </a:srgbClr>
                  </a:innerShdw>
                </a:effectLst>
                <a:latin typeface="Bookman Old Style" pitchFamily="18" charset="0"/>
                <a:cs typeface="Calibri" pitchFamily="34" charset="0"/>
              </a:rPr>
              <a:t>.</a:t>
            </a:r>
          </a:p>
        </p:txBody>
      </p:sp>
      <p:sp>
        <p:nvSpPr>
          <p:cNvPr id="15" name="TextBox 14"/>
          <p:cNvSpPr txBox="1"/>
          <p:nvPr/>
        </p:nvSpPr>
        <p:spPr>
          <a:xfrm>
            <a:off x="669616" y="1131590"/>
            <a:ext cx="5054511" cy="338554"/>
          </a:xfrm>
          <a:prstGeom prst="rect">
            <a:avLst/>
          </a:prstGeom>
          <a:solidFill>
            <a:srgbClr val="FFCC66"/>
          </a:solidFill>
          <a:ln>
            <a:solidFill>
              <a:srgbClr val="C0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rgbClr val="C00000"/>
                </a:solidFill>
                <a:effectLst>
                  <a:innerShdw blurRad="69850" dist="43180" dir="5400000">
                    <a:srgbClr val="000000">
                      <a:alpha val="65000"/>
                    </a:srgbClr>
                  </a:innerShdw>
                </a:effectLst>
                <a:latin typeface="Bookman Old Style" pitchFamily="18" charset="0"/>
                <a:cs typeface="Calibri" pitchFamily="34" charset="0"/>
              </a:rPr>
              <a:t>Gases do not have definite shape and volume.</a:t>
            </a:r>
            <a:endParaRPr lang="en-US" sz="1600" b="1" dirty="0">
              <a:ln w="1905"/>
              <a:solidFill>
                <a:srgbClr val="C00000"/>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2" name="TextBox 1"/>
          <p:cNvSpPr txBox="1"/>
          <p:nvPr/>
        </p:nvSpPr>
        <p:spPr>
          <a:xfrm>
            <a:off x="537022" y="272140"/>
            <a:ext cx="2403222" cy="369332"/>
          </a:xfrm>
          <a:prstGeom prst="rect">
            <a:avLst/>
          </a:prstGeom>
          <a:solidFill>
            <a:srgbClr val="640064"/>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1800" b="1" dirty="0" smtClean="0">
                <a:ln w="1905"/>
                <a:solidFill>
                  <a:srgbClr val="FFFF00"/>
                </a:solidFill>
                <a:latin typeface="Bookman Old Style" pitchFamily="18" charset="0"/>
                <a:cs typeface="Calibri" pitchFamily="34" charset="0"/>
              </a:rPr>
              <a:t>GASEOUS </a:t>
            </a:r>
            <a:r>
              <a:rPr lang="en-US" sz="1800" b="1" dirty="0">
                <a:ln w="1905"/>
                <a:solidFill>
                  <a:srgbClr val="FFFF00"/>
                </a:solidFill>
                <a:latin typeface="Bookman Old Style" pitchFamily="18" charset="0"/>
                <a:cs typeface="Calibri" pitchFamily="34" charset="0"/>
              </a:rPr>
              <a:t>STATE :</a:t>
            </a:r>
          </a:p>
        </p:txBody>
      </p:sp>
      <p:sp>
        <p:nvSpPr>
          <p:cNvPr id="3" name="TextBox 2"/>
          <p:cNvSpPr txBox="1"/>
          <p:nvPr/>
        </p:nvSpPr>
        <p:spPr>
          <a:xfrm>
            <a:off x="5893527" y="1504950"/>
            <a:ext cx="2412273" cy="338554"/>
          </a:xfrm>
          <a:prstGeom prst="rect">
            <a:avLst/>
          </a:prstGeom>
          <a:noFill/>
        </p:spPr>
        <p:txBody>
          <a:bodyPr wrap="square" rtlCol="0">
            <a:spAutoFit/>
          </a:bodyPr>
          <a:lstStyle/>
          <a:p>
            <a:r>
              <a:rPr lang="en-US" b="1" dirty="0" smtClean="0">
                <a:ln w="1905"/>
                <a:solidFill>
                  <a:srgbClr val="00B050"/>
                </a:solidFill>
                <a:effectLst>
                  <a:innerShdw blurRad="69850" dist="43180" dir="5400000">
                    <a:srgbClr val="000000">
                      <a:alpha val="65000"/>
                    </a:srgbClr>
                  </a:innerShdw>
                </a:effectLst>
                <a:latin typeface="Bookman Old Style" pitchFamily="18" charset="0"/>
                <a:cs typeface="Calibri" pitchFamily="34" charset="0"/>
              </a:rPr>
              <a:t>Structure of gas</a:t>
            </a:r>
            <a:endParaRPr lang="en-US" b="1" dirty="0">
              <a:ln w="1905"/>
              <a:solidFill>
                <a:srgbClr val="00B050"/>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4" name="TextBox 3"/>
          <p:cNvSpPr txBox="1"/>
          <p:nvPr/>
        </p:nvSpPr>
        <p:spPr>
          <a:xfrm>
            <a:off x="611559" y="667067"/>
            <a:ext cx="4113043" cy="369332"/>
          </a:xfrm>
          <a:prstGeom prst="rect">
            <a:avLst/>
          </a:prstGeom>
          <a:noFill/>
        </p:spPr>
        <p:txBody>
          <a:bodyPr wrap="square" rtlCol="0">
            <a:spAutoFit/>
          </a:bodyPr>
          <a:lstStyle/>
          <a:p>
            <a:r>
              <a:rPr lang="en-US" sz="1800" b="1" dirty="0" smtClean="0">
                <a:ln w="1905"/>
                <a:solidFill>
                  <a:srgbClr val="0000FF"/>
                </a:solidFill>
                <a:effectLst>
                  <a:innerShdw blurRad="69850" dist="43180" dir="5400000">
                    <a:srgbClr val="000000">
                      <a:alpha val="65000"/>
                    </a:srgbClr>
                  </a:innerShdw>
                </a:effectLst>
                <a:latin typeface="Bookman Old Style" pitchFamily="18" charset="0"/>
                <a:cs typeface="Calibri" pitchFamily="34" charset="0"/>
              </a:rPr>
              <a:t>Properties of Gases :</a:t>
            </a:r>
            <a:endParaRPr lang="en-US" sz="1800" b="1" dirty="0">
              <a:ln w="1905"/>
              <a:solidFill>
                <a:srgbClr val="0000FF"/>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5" name="Rounded Rectangle 4"/>
          <p:cNvSpPr/>
          <p:nvPr/>
        </p:nvSpPr>
        <p:spPr>
          <a:xfrm>
            <a:off x="5943600" y="285750"/>
            <a:ext cx="1500885" cy="1266372"/>
          </a:xfrm>
          <a:prstGeom prst="roundRect">
            <a:avLst/>
          </a:prstGeom>
          <a:blipFill>
            <a:blip r:embed="rId2" cstate="print"/>
            <a:stretch>
              <a:fillRect/>
            </a:stretch>
          </a:blip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Bookman Old Style" pitchFamily="18" charset="0"/>
              <a:cs typeface="Calibri" pitchFamily="34" charset="0"/>
            </a:endParaRPr>
          </a:p>
        </p:txBody>
      </p:sp>
      <p:pic>
        <p:nvPicPr>
          <p:cNvPr id="6" name="Picture 2" descr="C:\Users\vedika\Desktop\cartoon-happy-girl-and-boy-clipart-82851859.jpg"/>
          <p:cNvPicPr>
            <a:picLocks noChangeAspect="1" noChangeArrowheads="1"/>
          </p:cNvPicPr>
          <p:nvPr/>
        </p:nvPicPr>
        <p:blipFill>
          <a:blip r:embed="rId3"/>
          <a:stretch>
            <a:fillRect/>
          </a:stretch>
        </p:blipFill>
        <p:spPr bwMode="auto">
          <a:xfrm>
            <a:off x="1066800" y="2895600"/>
            <a:ext cx="1371601" cy="1947067"/>
          </a:xfrm>
          <a:prstGeom prst="rect">
            <a:avLst/>
          </a:prstGeom>
          <a:noFill/>
        </p:spPr>
      </p:pic>
      <p:sp>
        <p:nvSpPr>
          <p:cNvPr id="7" name="Cloud Callout 6"/>
          <p:cNvSpPr/>
          <p:nvPr/>
        </p:nvSpPr>
        <p:spPr>
          <a:xfrm>
            <a:off x="2867025" y="2495550"/>
            <a:ext cx="3200400" cy="1828800"/>
          </a:xfrm>
          <a:prstGeom prst="cloudCallout">
            <a:avLst>
              <a:gd name="adj1" fmla="val -77428"/>
              <a:gd name="adj2" fmla="val 3823"/>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Bookman Old Style" pitchFamily="18" charset="0"/>
            </a:endParaRPr>
          </a:p>
        </p:txBody>
      </p:sp>
      <p:pic>
        <p:nvPicPr>
          <p:cNvPr id="8" name="Picture 2" descr="C:\Users\vedika\Desktop\cartoon-happy-girl-and-boy-clipart-82851859.jpg"/>
          <p:cNvPicPr>
            <a:picLocks noChangeAspect="1" noChangeArrowheads="1"/>
          </p:cNvPicPr>
          <p:nvPr/>
        </p:nvPicPr>
        <p:blipFill>
          <a:blip r:embed="rId4"/>
          <a:stretch>
            <a:fillRect/>
          </a:stretch>
        </p:blipFill>
        <p:spPr bwMode="auto">
          <a:xfrm>
            <a:off x="1066801" y="2895600"/>
            <a:ext cx="1371600" cy="1947067"/>
          </a:xfrm>
          <a:prstGeom prst="rect">
            <a:avLst/>
          </a:prstGeom>
          <a:noFill/>
        </p:spPr>
      </p:pic>
      <p:grpSp>
        <p:nvGrpSpPr>
          <p:cNvPr id="9" name="Group 8"/>
          <p:cNvGrpSpPr/>
          <p:nvPr/>
        </p:nvGrpSpPr>
        <p:grpSpPr>
          <a:xfrm>
            <a:off x="3705225" y="2647950"/>
            <a:ext cx="1070826" cy="1352737"/>
            <a:chOff x="5638800" y="3733800"/>
            <a:chExt cx="1905000" cy="2406520"/>
          </a:xfrm>
        </p:grpSpPr>
        <p:pic>
          <p:nvPicPr>
            <p:cNvPr id="10" name="Picture 4" descr="C:\Users\vedika\Desktop\j0135833.gif"/>
            <p:cNvPicPr>
              <a:picLocks noChangeAspect="1" noChangeArrowheads="1"/>
            </p:cNvPicPr>
            <p:nvPr/>
          </p:nvPicPr>
          <p:blipFill>
            <a:blip r:embed="rId5"/>
            <a:srcRect/>
            <a:stretch>
              <a:fillRect/>
            </a:stretch>
          </p:blipFill>
          <p:spPr bwMode="auto">
            <a:xfrm>
              <a:off x="5638800" y="3733800"/>
              <a:ext cx="1905000" cy="2406520"/>
            </a:xfrm>
            <a:prstGeom prst="rect">
              <a:avLst/>
            </a:prstGeom>
            <a:noFill/>
          </p:spPr>
        </p:pic>
        <p:pic>
          <p:nvPicPr>
            <p:cNvPr id="11" name="Picture 2" descr="Z:\2014_15\02 CBSE\Std_X\TAT\Chemistry\SA 1\Images\pizza_vector_266359.jpg"/>
            <p:cNvPicPr>
              <a:picLocks noChangeAspect="1" noChangeArrowheads="1"/>
            </p:cNvPicPr>
            <p:nvPr/>
          </p:nvPicPr>
          <p:blipFill>
            <a:blip r:embed="rId6" cstate="print"/>
            <a:srcRect l="8104" t="5662" r="7258" b="9007"/>
            <a:stretch>
              <a:fillRect/>
            </a:stretch>
          </p:blipFill>
          <p:spPr bwMode="auto">
            <a:xfrm>
              <a:off x="5700711" y="4681541"/>
              <a:ext cx="919164" cy="369484"/>
            </a:xfrm>
            <a:prstGeom prst="ellipse">
              <a:avLst/>
            </a:prstGeom>
            <a:noFill/>
            <a:effectLst>
              <a:softEdge rad="12700"/>
            </a:effectLst>
          </p:spPr>
        </p:pic>
      </p:grpSp>
      <p:sp>
        <p:nvSpPr>
          <p:cNvPr id="12" name="TextBox 11"/>
          <p:cNvSpPr txBox="1"/>
          <p:nvPr/>
        </p:nvSpPr>
        <p:spPr>
          <a:xfrm>
            <a:off x="3019426" y="2933700"/>
            <a:ext cx="3076574" cy="553998"/>
          </a:xfrm>
          <a:prstGeom prst="rect">
            <a:avLst/>
          </a:prstGeom>
          <a:noFill/>
        </p:spPr>
        <p:txBody>
          <a:bodyPr wrap="square" rtlCol="0">
            <a:spAutoFit/>
          </a:bodyPr>
          <a:lstStyle/>
          <a:p>
            <a:r>
              <a:rPr lang="en-US" sz="3000" b="1" dirty="0" err="1" smtClean="0">
                <a:solidFill>
                  <a:srgbClr val="0070C0"/>
                </a:solidFill>
                <a:latin typeface="Bookman Old Style" pitchFamily="18" charset="0"/>
              </a:rPr>
              <a:t>Pizzaaaa</a:t>
            </a:r>
            <a:r>
              <a:rPr lang="en-US" sz="3000" b="1" dirty="0" smtClean="0">
                <a:solidFill>
                  <a:srgbClr val="0070C0"/>
                </a:solidFill>
                <a:latin typeface="Bookman Old Style" pitchFamily="18" charset="0"/>
              </a:rPr>
              <a:t> !!!!!</a:t>
            </a:r>
            <a:endParaRPr lang="en-US" sz="3000" b="1" dirty="0">
              <a:solidFill>
                <a:srgbClr val="0070C0"/>
              </a:solidFill>
              <a:latin typeface="Bookman Old Style" pitchFamily="18" charset="0"/>
            </a:endParaRPr>
          </a:p>
        </p:txBody>
      </p:sp>
      <p:pic>
        <p:nvPicPr>
          <p:cNvPr id="13" name="Picture 5" descr="Z:\2014_15\02 CBSE\Std_X\TAT\Chemistry\SA 1\Images\pizza_vector_266359.jpg"/>
          <p:cNvPicPr>
            <a:picLocks noChangeAspect="1" noChangeArrowheads="1"/>
          </p:cNvPicPr>
          <p:nvPr/>
        </p:nvPicPr>
        <p:blipFill>
          <a:blip r:embed="rId7" cstate="print"/>
          <a:srcRect l="7882" t="2738" r="6706" b="4179"/>
          <a:stretch>
            <a:fillRect/>
          </a:stretch>
        </p:blipFill>
        <p:spPr bwMode="auto">
          <a:xfrm>
            <a:off x="3629025" y="3409950"/>
            <a:ext cx="766791" cy="682296"/>
          </a:xfrm>
          <a:prstGeom prst="ellipse">
            <a:avLst/>
          </a:prstGeom>
          <a:noFill/>
        </p:spPr>
      </p:pic>
      <p:sp>
        <p:nvSpPr>
          <p:cNvPr id="14" name="Freeform 13"/>
          <p:cNvSpPr/>
          <p:nvPr/>
        </p:nvSpPr>
        <p:spPr>
          <a:xfrm rot="4024614">
            <a:off x="2106871" y="2687232"/>
            <a:ext cx="657286" cy="1701378"/>
          </a:xfrm>
          <a:custGeom>
            <a:avLst/>
            <a:gdLst>
              <a:gd name="connsiteX0" fmla="*/ 2117 w 1872265"/>
              <a:gd name="connsiteY0" fmla="*/ 2863629 h 3084484"/>
              <a:gd name="connsiteX1" fmla="*/ 40217 w 1872265"/>
              <a:gd name="connsiteY1" fmla="*/ 2838229 h 3084484"/>
              <a:gd name="connsiteX2" fmla="*/ 78317 w 1872265"/>
              <a:gd name="connsiteY2" fmla="*/ 2800129 h 3084484"/>
              <a:gd name="connsiteX3" fmla="*/ 167217 w 1872265"/>
              <a:gd name="connsiteY3" fmla="*/ 2774729 h 3084484"/>
              <a:gd name="connsiteX4" fmla="*/ 649817 w 1872265"/>
              <a:gd name="connsiteY4" fmla="*/ 2762029 h 3084484"/>
              <a:gd name="connsiteX5" fmla="*/ 713317 w 1872265"/>
              <a:gd name="connsiteY5" fmla="*/ 2749329 h 3084484"/>
              <a:gd name="connsiteX6" fmla="*/ 840317 w 1872265"/>
              <a:gd name="connsiteY6" fmla="*/ 2723929 h 3084484"/>
              <a:gd name="connsiteX7" fmla="*/ 916517 w 1872265"/>
              <a:gd name="connsiteY7" fmla="*/ 2698529 h 3084484"/>
              <a:gd name="connsiteX8" fmla="*/ 992717 w 1872265"/>
              <a:gd name="connsiteY8" fmla="*/ 2647729 h 3084484"/>
              <a:gd name="connsiteX9" fmla="*/ 1068917 w 1872265"/>
              <a:gd name="connsiteY9" fmla="*/ 2520729 h 3084484"/>
              <a:gd name="connsiteX10" fmla="*/ 1081617 w 1872265"/>
              <a:gd name="connsiteY10" fmla="*/ 2482629 h 3084484"/>
              <a:gd name="connsiteX11" fmla="*/ 1107017 w 1872265"/>
              <a:gd name="connsiteY11" fmla="*/ 2431829 h 3084484"/>
              <a:gd name="connsiteX12" fmla="*/ 1132417 w 1872265"/>
              <a:gd name="connsiteY12" fmla="*/ 2355629 h 3084484"/>
              <a:gd name="connsiteX13" fmla="*/ 1145117 w 1872265"/>
              <a:gd name="connsiteY13" fmla="*/ 2317529 h 3084484"/>
              <a:gd name="connsiteX14" fmla="*/ 1221317 w 1872265"/>
              <a:gd name="connsiteY14" fmla="*/ 2241329 h 3084484"/>
              <a:gd name="connsiteX15" fmla="*/ 1259417 w 1872265"/>
              <a:gd name="connsiteY15" fmla="*/ 2228629 h 3084484"/>
              <a:gd name="connsiteX16" fmla="*/ 1335617 w 1872265"/>
              <a:gd name="connsiteY16" fmla="*/ 2177829 h 3084484"/>
              <a:gd name="connsiteX17" fmla="*/ 1411817 w 1872265"/>
              <a:gd name="connsiteY17" fmla="*/ 2152429 h 3084484"/>
              <a:gd name="connsiteX18" fmla="*/ 1488017 w 1872265"/>
              <a:gd name="connsiteY18" fmla="*/ 2101629 h 3084484"/>
              <a:gd name="connsiteX19" fmla="*/ 1564217 w 1872265"/>
              <a:gd name="connsiteY19" fmla="*/ 2038129 h 3084484"/>
              <a:gd name="connsiteX20" fmla="*/ 1602317 w 1872265"/>
              <a:gd name="connsiteY20" fmla="*/ 1961929 h 3084484"/>
              <a:gd name="connsiteX21" fmla="*/ 1627717 w 1872265"/>
              <a:gd name="connsiteY21" fmla="*/ 1923829 h 3084484"/>
              <a:gd name="connsiteX22" fmla="*/ 1615017 w 1872265"/>
              <a:gd name="connsiteY22" fmla="*/ 1707929 h 3084484"/>
              <a:gd name="connsiteX23" fmla="*/ 1564217 w 1872265"/>
              <a:gd name="connsiteY23" fmla="*/ 1593629 h 3084484"/>
              <a:gd name="connsiteX24" fmla="*/ 1538817 w 1872265"/>
              <a:gd name="connsiteY24" fmla="*/ 1492029 h 3084484"/>
              <a:gd name="connsiteX25" fmla="*/ 1526117 w 1872265"/>
              <a:gd name="connsiteY25" fmla="*/ 1441229 h 3084484"/>
              <a:gd name="connsiteX26" fmla="*/ 1538817 w 1872265"/>
              <a:gd name="connsiteY26" fmla="*/ 1301529 h 3084484"/>
              <a:gd name="connsiteX27" fmla="*/ 1589617 w 1872265"/>
              <a:gd name="connsiteY27" fmla="*/ 1174529 h 3084484"/>
              <a:gd name="connsiteX28" fmla="*/ 1615017 w 1872265"/>
              <a:gd name="connsiteY28" fmla="*/ 1098329 h 3084484"/>
              <a:gd name="connsiteX29" fmla="*/ 1627717 w 1872265"/>
              <a:gd name="connsiteY29" fmla="*/ 1060229 h 3084484"/>
              <a:gd name="connsiteX30" fmla="*/ 1665817 w 1872265"/>
              <a:gd name="connsiteY30" fmla="*/ 984029 h 3084484"/>
              <a:gd name="connsiteX31" fmla="*/ 1653117 w 1872265"/>
              <a:gd name="connsiteY31" fmla="*/ 704629 h 3084484"/>
              <a:gd name="connsiteX32" fmla="*/ 1640417 w 1872265"/>
              <a:gd name="connsiteY32" fmla="*/ 653829 h 3084484"/>
              <a:gd name="connsiteX33" fmla="*/ 1627717 w 1872265"/>
              <a:gd name="connsiteY33" fmla="*/ 564929 h 3084484"/>
              <a:gd name="connsiteX34" fmla="*/ 1602317 w 1872265"/>
              <a:gd name="connsiteY34" fmla="*/ 399829 h 3084484"/>
              <a:gd name="connsiteX35" fmla="*/ 1589617 w 1872265"/>
              <a:gd name="connsiteY35" fmla="*/ 145829 h 3084484"/>
              <a:gd name="connsiteX36" fmla="*/ 1576917 w 1872265"/>
              <a:gd name="connsiteY36" fmla="*/ 107729 h 3084484"/>
              <a:gd name="connsiteX37" fmla="*/ 1564217 w 1872265"/>
              <a:gd name="connsiteY37" fmla="*/ 18829 h 3084484"/>
              <a:gd name="connsiteX38" fmla="*/ 1615017 w 1872265"/>
              <a:gd name="connsiteY38" fmla="*/ 6129 h 3084484"/>
              <a:gd name="connsiteX39" fmla="*/ 1665817 w 1872265"/>
              <a:gd name="connsiteY39" fmla="*/ 56929 h 3084484"/>
              <a:gd name="connsiteX40" fmla="*/ 1818217 w 1872265"/>
              <a:gd name="connsiteY40" fmla="*/ 209329 h 3084484"/>
              <a:gd name="connsiteX41" fmla="*/ 1843617 w 1872265"/>
              <a:gd name="connsiteY41" fmla="*/ 285529 h 3084484"/>
              <a:gd name="connsiteX42" fmla="*/ 1856317 w 1872265"/>
              <a:gd name="connsiteY42" fmla="*/ 323629 h 3084484"/>
              <a:gd name="connsiteX43" fmla="*/ 1843617 w 1872265"/>
              <a:gd name="connsiteY43" fmla="*/ 526829 h 3084484"/>
              <a:gd name="connsiteX44" fmla="*/ 1818217 w 1872265"/>
              <a:gd name="connsiteY44" fmla="*/ 564929 h 3084484"/>
              <a:gd name="connsiteX45" fmla="*/ 1780117 w 1872265"/>
              <a:gd name="connsiteY45" fmla="*/ 666529 h 3084484"/>
              <a:gd name="connsiteX46" fmla="*/ 1767417 w 1872265"/>
              <a:gd name="connsiteY46" fmla="*/ 780829 h 3084484"/>
              <a:gd name="connsiteX47" fmla="*/ 1754717 w 1872265"/>
              <a:gd name="connsiteY47" fmla="*/ 831629 h 3084484"/>
              <a:gd name="connsiteX48" fmla="*/ 1767417 w 1872265"/>
              <a:gd name="connsiteY48" fmla="*/ 1034829 h 3084484"/>
              <a:gd name="connsiteX49" fmla="*/ 1805517 w 1872265"/>
              <a:gd name="connsiteY49" fmla="*/ 1098329 h 3084484"/>
              <a:gd name="connsiteX50" fmla="*/ 1818217 w 1872265"/>
              <a:gd name="connsiteY50" fmla="*/ 1149129 h 3084484"/>
              <a:gd name="connsiteX51" fmla="*/ 1843617 w 1872265"/>
              <a:gd name="connsiteY51" fmla="*/ 1199929 h 3084484"/>
              <a:gd name="connsiteX52" fmla="*/ 1856317 w 1872265"/>
              <a:gd name="connsiteY52" fmla="*/ 1288829 h 3084484"/>
              <a:gd name="connsiteX53" fmla="*/ 1869017 w 1872265"/>
              <a:gd name="connsiteY53" fmla="*/ 1352329 h 3084484"/>
              <a:gd name="connsiteX54" fmla="*/ 1830917 w 1872265"/>
              <a:gd name="connsiteY54" fmla="*/ 1796829 h 3084484"/>
              <a:gd name="connsiteX55" fmla="*/ 1780117 w 1872265"/>
              <a:gd name="connsiteY55" fmla="*/ 1873029 h 3084484"/>
              <a:gd name="connsiteX56" fmla="*/ 1729317 w 1872265"/>
              <a:gd name="connsiteY56" fmla="*/ 2000029 h 3084484"/>
              <a:gd name="connsiteX57" fmla="*/ 1691217 w 1872265"/>
              <a:gd name="connsiteY57" fmla="*/ 2101629 h 3084484"/>
              <a:gd name="connsiteX58" fmla="*/ 1627717 w 1872265"/>
              <a:gd name="connsiteY58" fmla="*/ 2254029 h 3084484"/>
              <a:gd name="connsiteX59" fmla="*/ 1564217 w 1872265"/>
              <a:gd name="connsiteY59" fmla="*/ 2368329 h 3084484"/>
              <a:gd name="connsiteX60" fmla="*/ 1538817 w 1872265"/>
              <a:gd name="connsiteY60" fmla="*/ 2406429 h 3084484"/>
              <a:gd name="connsiteX61" fmla="*/ 1513417 w 1872265"/>
              <a:gd name="connsiteY61" fmla="*/ 2508029 h 3084484"/>
              <a:gd name="connsiteX62" fmla="*/ 1500717 w 1872265"/>
              <a:gd name="connsiteY62" fmla="*/ 2584229 h 3084484"/>
              <a:gd name="connsiteX63" fmla="*/ 1488017 w 1872265"/>
              <a:gd name="connsiteY63" fmla="*/ 2622329 h 3084484"/>
              <a:gd name="connsiteX64" fmla="*/ 1411817 w 1872265"/>
              <a:gd name="connsiteY64" fmla="*/ 2673129 h 3084484"/>
              <a:gd name="connsiteX65" fmla="*/ 1322917 w 1872265"/>
              <a:gd name="connsiteY65" fmla="*/ 2711229 h 3084484"/>
              <a:gd name="connsiteX66" fmla="*/ 1284817 w 1872265"/>
              <a:gd name="connsiteY66" fmla="*/ 2736629 h 3084484"/>
              <a:gd name="connsiteX67" fmla="*/ 1208617 w 1872265"/>
              <a:gd name="connsiteY67" fmla="*/ 2774729 h 3084484"/>
              <a:gd name="connsiteX68" fmla="*/ 1094317 w 1872265"/>
              <a:gd name="connsiteY68" fmla="*/ 2901729 h 3084484"/>
              <a:gd name="connsiteX69" fmla="*/ 1030817 w 1872265"/>
              <a:gd name="connsiteY69" fmla="*/ 2990629 h 3084484"/>
              <a:gd name="connsiteX70" fmla="*/ 992717 w 1872265"/>
              <a:gd name="connsiteY70" fmla="*/ 3028729 h 3084484"/>
              <a:gd name="connsiteX71" fmla="*/ 954617 w 1872265"/>
              <a:gd name="connsiteY71" fmla="*/ 3041429 h 3084484"/>
              <a:gd name="connsiteX72" fmla="*/ 802217 w 1872265"/>
              <a:gd name="connsiteY72" fmla="*/ 3079529 h 3084484"/>
              <a:gd name="connsiteX73" fmla="*/ 357717 w 1872265"/>
              <a:gd name="connsiteY73" fmla="*/ 3066829 h 3084484"/>
              <a:gd name="connsiteX74" fmla="*/ 281517 w 1872265"/>
              <a:gd name="connsiteY74" fmla="*/ 3041429 h 3084484"/>
              <a:gd name="connsiteX75" fmla="*/ 243417 w 1872265"/>
              <a:gd name="connsiteY75" fmla="*/ 3028729 h 3084484"/>
              <a:gd name="connsiteX76" fmla="*/ 205317 w 1872265"/>
              <a:gd name="connsiteY76" fmla="*/ 3016029 h 3084484"/>
              <a:gd name="connsiteX77" fmla="*/ 167217 w 1872265"/>
              <a:gd name="connsiteY77" fmla="*/ 3003329 h 3084484"/>
              <a:gd name="connsiteX78" fmla="*/ 129117 w 1872265"/>
              <a:gd name="connsiteY78" fmla="*/ 2977929 h 3084484"/>
              <a:gd name="connsiteX79" fmla="*/ 103717 w 1872265"/>
              <a:gd name="connsiteY79" fmla="*/ 2939829 h 3084484"/>
              <a:gd name="connsiteX80" fmla="*/ 27517 w 1872265"/>
              <a:gd name="connsiteY80" fmla="*/ 2901729 h 3084484"/>
              <a:gd name="connsiteX81" fmla="*/ 2117 w 1872265"/>
              <a:gd name="connsiteY81" fmla="*/ 2863629 h 308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72265" h="3084484">
                <a:moveTo>
                  <a:pt x="2117" y="2863629"/>
                </a:moveTo>
                <a:cubicBezTo>
                  <a:pt x="4234" y="2853046"/>
                  <a:pt x="28491" y="2848000"/>
                  <a:pt x="40217" y="2838229"/>
                </a:cubicBezTo>
                <a:cubicBezTo>
                  <a:pt x="54015" y="2826731"/>
                  <a:pt x="63373" y="2810092"/>
                  <a:pt x="78317" y="2800129"/>
                </a:cubicBezTo>
                <a:cubicBezTo>
                  <a:pt x="87550" y="2793974"/>
                  <a:pt x="162657" y="2774946"/>
                  <a:pt x="167217" y="2774729"/>
                </a:cubicBezTo>
                <a:cubicBezTo>
                  <a:pt x="327957" y="2767075"/>
                  <a:pt x="488950" y="2766262"/>
                  <a:pt x="649817" y="2762029"/>
                </a:cubicBezTo>
                <a:lnTo>
                  <a:pt x="713317" y="2749329"/>
                </a:lnTo>
                <a:cubicBezTo>
                  <a:pt x="771411" y="2738766"/>
                  <a:pt x="788479" y="2739480"/>
                  <a:pt x="840317" y="2723929"/>
                </a:cubicBezTo>
                <a:cubicBezTo>
                  <a:pt x="865962" y="2716236"/>
                  <a:pt x="894240" y="2713381"/>
                  <a:pt x="916517" y="2698529"/>
                </a:cubicBezTo>
                <a:lnTo>
                  <a:pt x="992717" y="2647729"/>
                </a:lnTo>
                <a:cubicBezTo>
                  <a:pt x="1028831" y="2593558"/>
                  <a:pt x="1045486" y="2575402"/>
                  <a:pt x="1068917" y="2520729"/>
                </a:cubicBezTo>
                <a:cubicBezTo>
                  <a:pt x="1074190" y="2508424"/>
                  <a:pt x="1076344" y="2494934"/>
                  <a:pt x="1081617" y="2482629"/>
                </a:cubicBezTo>
                <a:cubicBezTo>
                  <a:pt x="1089075" y="2465228"/>
                  <a:pt x="1099986" y="2449407"/>
                  <a:pt x="1107017" y="2431829"/>
                </a:cubicBezTo>
                <a:cubicBezTo>
                  <a:pt x="1116961" y="2406970"/>
                  <a:pt x="1123950" y="2381029"/>
                  <a:pt x="1132417" y="2355629"/>
                </a:cubicBezTo>
                <a:cubicBezTo>
                  <a:pt x="1136650" y="2342929"/>
                  <a:pt x="1135651" y="2326995"/>
                  <a:pt x="1145117" y="2317529"/>
                </a:cubicBezTo>
                <a:cubicBezTo>
                  <a:pt x="1170517" y="2292129"/>
                  <a:pt x="1187239" y="2252688"/>
                  <a:pt x="1221317" y="2241329"/>
                </a:cubicBezTo>
                <a:cubicBezTo>
                  <a:pt x="1234017" y="2237096"/>
                  <a:pt x="1247715" y="2235130"/>
                  <a:pt x="1259417" y="2228629"/>
                </a:cubicBezTo>
                <a:cubicBezTo>
                  <a:pt x="1286102" y="2213804"/>
                  <a:pt x="1306657" y="2187482"/>
                  <a:pt x="1335617" y="2177829"/>
                </a:cubicBezTo>
                <a:cubicBezTo>
                  <a:pt x="1361017" y="2169362"/>
                  <a:pt x="1389540" y="2167281"/>
                  <a:pt x="1411817" y="2152429"/>
                </a:cubicBezTo>
                <a:cubicBezTo>
                  <a:pt x="1437217" y="2135496"/>
                  <a:pt x="1466431" y="2123215"/>
                  <a:pt x="1488017" y="2101629"/>
                </a:cubicBezTo>
                <a:cubicBezTo>
                  <a:pt x="1536910" y="2052736"/>
                  <a:pt x="1511173" y="2073492"/>
                  <a:pt x="1564217" y="2038129"/>
                </a:cubicBezTo>
                <a:cubicBezTo>
                  <a:pt x="1637010" y="1928940"/>
                  <a:pt x="1549737" y="2067089"/>
                  <a:pt x="1602317" y="1961929"/>
                </a:cubicBezTo>
                <a:cubicBezTo>
                  <a:pt x="1609143" y="1948277"/>
                  <a:pt x="1619250" y="1936529"/>
                  <a:pt x="1627717" y="1923829"/>
                </a:cubicBezTo>
                <a:cubicBezTo>
                  <a:pt x="1623484" y="1851862"/>
                  <a:pt x="1624341" y="1779415"/>
                  <a:pt x="1615017" y="1707929"/>
                </a:cubicBezTo>
                <a:cubicBezTo>
                  <a:pt x="1603453" y="1619271"/>
                  <a:pt x="1593829" y="1652853"/>
                  <a:pt x="1564217" y="1593629"/>
                </a:cubicBezTo>
                <a:cubicBezTo>
                  <a:pt x="1550600" y="1566396"/>
                  <a:pt x="1544614" y="1518114"/>
                  <a:pt x="1538817" y="1492029"/>
                </a:cubicBezTo>
                <a:cubicBezTo>
                  <a:pt x="1535031" y="1474990"/>
                  <a:pt x="1530350" y="1458162"/>
                  <a:pt x="1526117" y="1441229"/>
                </a:cubicBezTo>
                <a:cubicBezTo>
                  <a:pt x="1530350" y="1394662"/>
                  <a:pt x="1530691" y="1347576"/>
                  <a:pt x="1538817" y="1301529"/>
                </a:cubicBezTo>
                <a:cubicBezTo>
                  <a:pt x="1552118" y="1226155"/>
                  <a:pt x="1565032" y="1235992"/>
                  <a:pt x="1589617" y="1174529"/>
                </a:cubicBezTo>
                <a:cubicBezTo>
                  <a:pt x="1599561" y="1149670"/>
                  <a:pt x="1606550" y="1123729"/>
                  <a:pt x="1615017" y="1098329"/>
                </a:cubicBezTo>
                <a:cubicBezTo>
                  <a:pt x="1619250" y="1085629"/>
                  <a:pt x="1620291" y="1071368"/>
                  <a:pt x="1627717" y="1060229"/>
                </a:cubicBezTo>
                <a:cubicBezTo>
                  <a:pt x="1660543" y="1010990"/>
                  <a:pt x="1648290" y="1036609"/>
                  <a:pt x="1665817" y="984029"/>
                </a:cubicBezTo>
                <a:cubicBezTo>
                  <a:pt x="1661584" y="890896"/>
                  <a:pt x="1660267" y="797584"/>
                  <a:pt x="1653117" y="704629"/>
                </a:cubicBezTo>
                <a:cubicBezTo>
                  <a:pt x="1651778" y="687226"/>
                  <a:pt x="1643539" y="671002"/>
                  <a:pt x="1640417" y="653829"/>
                </a:cubicBezTo>
                <a:cubicBezTo>
                  <a:pt x="1635062" y="624378"/>
                  <a:pt x="1631430" y="594632"/>
                  <a:pt x="1627717" y="564929"/>
                </a:cubicBezTo>
                <a:cubicBezTo>
                  <a:pt x="1609433" y="418654"/>
                  <a:pt x="1625980" y="494479"/>
                  <a:pt x="1602317" y="399829"/>
                </a:cubicBezTo>
                <a:cubicBezTo>
                  <a:pt x="1598084" y="315162"/>
                  <a:pt x="1596961" y="230283"/>
                  <a:pt x="1589617" y="145829"/>
                </a:cubicBezTo>
                <a:cubicBezTo>
                  <a:pt x="1588457" y="132492"/>
                  <a:pt x="1579542" y="120856"/>
                  <a:pt x="1576917" y="107729"/>
                </a:cubicBezTo>
                <a:cubicBezTo>
                  <a:pt x="1571046" y="78376"/>
                  <a:pt x="1568450" y="48462"/>
                  <a:pt x="1564217" y="18829"/>
                </a:cubicBezTo>
                <a:cubicBezTo>
                  <a:pt x="1581150" y="14596"/>
                  <a:pt x="1598674" y="0"/>
                  <a:pt x="1615017" y="6129"/>
                </a:cubicBezTo>
                <a:cubicBezTo>
                  <a:pt x="1637440" y="14537"/>
                  <a:pt x="1647420" y="41598"/>
                  <a:pt x="1665817" y="56929"/>
                </a:cubicBezTo>
                <a:cubicBezTo>
                  <a:pt x="1725370" y="106557"/>
                  <a:pt x="1791866" y="130275"/>
                  <a:pt x="1818217" y="209329"/>
                </a:cubicBezTo>
                <a:lnTo>
                  <a:pt x="1843617" y="285529"/>
                </a:lnTo>
                <a:lnTo>
                  <a:pt x="1856317" y="323629"/>
                </a:lnTo>
                <a:cubicBezTo>
                  <a:pt x="1852084" y="391362"/>
                  <a:pt x="1854201" y="459794"/>
                  <a:pt x="1843617" y="526829"/>
                </a:cubicBezTo>
                <a:cubicBezTo>
                  <a:pt x="1841236" y="541906"/>
                  <a:pt x="1823576" y="550637"/>
                  <a:pt x="1818217" y="564929"/>
                </a:cubicBezTo>
                <a:cubicBezTo>
                  <a:pt x="1771137" y="690476"/>
                  <a:pt x="1839685" y="577178"/>
                  <a:pt x="1780117" y="666529"/>
                </a:cubicBezTo>
                <a:cubicBezTo>
                  <a:pt x="1775884" y="704629"/>
                  <a:pt x="1773246" y="742940"/>
                  <a:pt x="1767417" y="780829"/>
                </a:cubicBezTo>
                <a:cubicBezTo>
                  <a:pt x="1764763" y="798081"/>
                  <a:pt x="1754717" y="814175"/>
                  <a:pt x="1754717" y="831629"/>
                </a:cubicBezTo>
                <a:cubicBezTo>
                  <a:pt x="1754717" y="899494"/>
                  <a:pt x="1754719" y="968162"/>
                  <a:pt x="1767417" y="1034829"/>
                </a:cubicBezTo>
                <a:cubicBezTo>
                  <a:pt x="1772036" y="1059077"/>
                  <a:pt x="1792817" y="1077162"/>
                  <a:pt x="1805517" y="1098329"/>
                </a:cubicBezTo>
                <a:cubicBezTo>
                  <a:pt x="1809750" y="1115262"/>
                  <a:pt x="1812088" y="1132786"/>
                  <a:pt x="1818217" y="1149129"/>
                </a:cubicBezTo>
                <a:cubicBezTo>
                  <a:pt x="1824864" y="1166856"/>
                  <a:pt x="1838636" y="1181664"/>
                  <a:pt x="1843617" y="1199929"/>
                </a:cubicBezTo>
                <a:cubicBezTo>
                  <a:pt x="1851493" y="1228808"/>
                  <a:pt x="1851396" y="1259302"/>
                  <a:pt x="1856317" y="1288829"/>
                </a:cubicBezTo>
                <a:cubicBezTo>
                  <a:pt x="1859866" y="1310121"/>
                  <a:pt x="1864784" y="1331162"/>
                  <a:pt x="1869017" y="1352329"/>
                </a:cubicBezTo>
                <a:cubicBezTo>
                  <a:pt x="1866427" y="1417087"/>
                  <a:pt x="1872265" y="1686567"/>
                  <a:pt x="1830917" y="1796829"/>
                </a:cubicBezTo>
                <a:cubicBezTo>
                  <a:pt x="1820198" y="1825412"/>
                  <a:pt x="1797050" y="1847629"/>
                  <a:pt x="1780117" y="1873029"/>
                </a:cubicBezTo>
                <a:cubicBezTo>
                  <a:pt x="1748233" y="2032449"/>
                  <a:pt x="1794925" y="1836010"/>
                  <a:pt x="1729317" y="2000029"/>
                </a:cubicBezTo>
                <a:cubicBezTo>
                  <a:pt x="1674390" y="2137346"/>
                  <a:pt x="1756333" y="2003955"/>
                  <a:pt x="1691217" y="2101629"/>
                </a:cubicBezTo>
                <a:cubicBezTo>
                  <a:pt x="1660683" y="2223764"/>
                  <a:pt x="1686762" y="2175302"/>
                  <a:pt x="1627717" y="2254029"/>
                </a:cubicBezTo>
                <a:cubicBezTo>
                  <a:pt x="1605364" y="2321089"/>
                  <a:pt x="1622443" y="2280990"/>
                  <a:pt x="1564217" y="2368329"/>
                </a:cubicBezTo>
                <a:lnTo>
                  <a:pt x="1538817" y="2406429"/>
                </a:lnTo>
                <a:cubicBezTo>
                  <a:pt x="1530350" y="2440296"/>
                  <a:pt x="1519156" y="2473595"/>
                  <a:pt x="1513417" y="2508029"/>
                </a:cubicBezTo>
                <a:cubicBezTo>
                  <a:pt x="1509184" y="2533429"/>
                  <a:pt x="1506303" y="2559092"/>
                  <a:pt x="1500717" y="2584229"/>
                </a:cubicBezTo>
                <a:cubicBezTo>
                  <a:pt x="1497813" y="2597297"/>
                  <a:pt x="1497483" y="2612863"/>
                  <a:pt x="1488017" y="2622329"/>
                </a:cubicBezTo>
                <a:cubicBezTo>
                  <a:pt x="1466431" y="2643915"/>
                  <a:pt x="1437217" y="2656196"/>
                  <a:pt x="1411817" y="2673129"/>
                </a:cubicBezTo>
                <a:cubicBezTo>
                  <a:pt x="1359194" y="2708211"/>
                  <a:pt x="1388525" y="2694827"/>
                  <a:pt x="1322917" y="2711229"/>
                </a:cubicBezTo>
                <a:cubicBezTo>
                  <a:pt x="1310217" y="2719696"/>
                  <a:pt x="1298469" y="2729803"/>
                  <a:pt x="1284817" y="2736629"/>
                </a:cubicBezTo>
                <a:cubicBezTo>
                  <a:pt x="1234380" y="2761848"/>
                  <a:pt x="1255412" y="2733133"/>
                  <a:pt x="1208617" y="2774729"/>
                </a:cubicBezTo>
                <a:cubicBezTo>
                  <a:pt x="1150473" y="2826412"/>
                  <a:pt x="1134510" y="2845458"/>
                  <a:pt x="1094317" y="2901729"/>
                </a:cubicBezTo>
                <a:cubicBezTo>
                  <a:pt x="1065600" y="2941933"/>
                  <a:pt x="1066393" y="2949124"/>
                  <a:pt x="1030817" y="2990629"/>
                </a:cubicBezTo>
                <a:cubicBezTo>
                  <a:pt x="1019128" y="3004266"/>
                  <a:pt x="1007661" y="3018766"/>
                  <a:pt x="992717" y="3028729"/>
                </a:cubicBezTo>
                <a:cubicBezTo>
                  <a:pt x="981578" y="3036155"/>
                  <a:pt x="966922" y="3036156"/>
                  <a:pt x="954617" y="3041429"/>
                </a:cubicBezTo>
                <a:cubicBezTo>
                  <a:pt x="854154" y="3084484"/>
                  <a:pt x="957100" y="3060169"/>
                  <a:pt x="802217" y="3079529"/>
                </a:cubicBezTo>
                <a:cubicBezTo>
                  <a:pt x="654050" y="3075296"/>
                  <a:pt x="505549" y="3077646"/>
                  <a:pt x="357717" y="3066829"/>
                </a:cubicBezTo>
                <a:cubicBezTo>
                  <a:pt x="331014" y="3064875"/>
                  <a:pt x="306917" y="3049896"/>
                  <a:pt x="281517" y="3041429"/>
                </a:cubicBezTo>
                <a:lnTo>
                  <a:pt x="243417" y="3028729"/>
                </a:lnTo>
                <a:lnTo>
                  <a:pt x="205317" y="3016029"/>
                </a:lnTo>
                <a:cubicBezTo>
                  <a:pt x="192617" y="3011796"/>
                  <a:pt x="178356" y="3010755"/>
                  <a:pt x="167217" y="3003329"/>
                </a:cubicBezTo>
                <a:lnTo>
                  <a:pt x="129117" y="2977929"/>
                </a:lnTo>
                <a:cubicBezTo>
                  <a:pt x="120650" y="2965229"/>
                  <a:pt x="115636" y="2949364"/>
                  <a:pt x="103717" y="2939829"/>
                </a:cubicBezTo>
                <a:cubicBezTo>
                  <a:pt x="59110" y="2904144"/>
                  <a:pt x="67664" y="2955259"/>
                  <a:pt x="27517" y="2901729"/>
                </a:cubicBezTo>
                <a:cubicBezTo>
                  <a:pt x="22437" y="2894956"/>
                  <a:pt x="0" y="2874212"/>
                  <a:pt x="2117" y="2863629"/>
                </a:cubicBezTo>
                <a:close/>
              </a:path>
            </a:pathLst>
          </a:custGeom>
          <a:solidFill>
            <a:srgbClr val="A6A6A6">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6" name="Flowchart: Connector 15"/>
          <p:cNvSpPr/>
          <p:nvPr/>
        </p:nvSpPr>
        <p:spPr>
          <a:xfrm>
            <a:off x="517217" y="1214646"/>
            <a:ext cx="152400" cy="152400"/>
          </a:xfrm>
          <a:prstGeom prst="flowChartConnector">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7030A0"/>
              </a:solidFill>
              <a:effectLst/>
              <a:uLnTx/>
              <a:uFillTx/>
              <a:latin typeface="Bookman Old Style" pitchFamily="18" charset="0"/>
              <a:cs typeface="Calibri" pitchFamily="34" charset="0"/>
            </a:endParaRPr>
          </a:p>
        </p:txBody>
      </p:sp>
      <p:sp>
        <p:nvSpPr>
          <p:cNvPr id="17" name="TextBox 16"/>
          <p:cNvSpPr txBox="1"/>
          <p:nvPr/>
        </p:nvSpPr>
        <p:spPr>
          <a:xfrm>
            <a:off x="669616" y="1491630"/>
            <a:ext cx="5273984" cy="338554"/>
          </a:xfrm>
          <a:prstGeom prst="rect">
            <a:avLst/>
          </a:prstGeom>
          <a:solidFill>
            <a:srgbClr val="FFCC66"/>
          </a:solidFill>
          <a:ln>
            <a:solidFill>
              <a:srgbClr val="C0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rgbClr val="C00000"/>
                </a:solidFill>
                <a:effectLst>
                  <a:innerShdw blurRad="69850" dist="43180" dir="5400000">
                    <a:srgbClr val="000000">
                      <a:alpha val="65000"/>
                    </a:srgbClr>
                  </a:innerShdw>
                </a:effectLst>
                <a:latin typeface="Bookman Old Style" pitchFamily="18" charset="0"/>
                <a:cs typeface="Calibri" pitchFamily="34" charset="0"/>
              </a:rPr>
              <a:t>Gases flow. They show the property of fluidity.</a:t>
            </a:r>
            <a:endParaRPr lang="en-US" sz="1600" b="1" dirty="0">
              <a:ln w="1905"/>
              <a:solidFill>
                <a:srgbClr val="C00000"/>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18" name="Flowchart: Connector 17"/>
          <p:cNvSpPr/>
          <p:nvPr/>
        </p:nvSpPr>
        <p:spPr>
          <a:xfrm>
            <a:off x="517217" y="1572442"/>
            <a:ext cx="152400" cy="152400"/>
          </a:xfrm>
          <a:prstGeom prst="flowChartConnector">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7030A0"/>
              </a:solidFill>
              <a:effectLst/>
              <a:uLnTx/>
              <a:uFillTx/>
              <a:latin typeface="Bookman Old Style" pitchFamily="18" charset="0"/>
              <a:cs typeface="Calibri" pitchFamily="34" charset="0"/>
            </a:endParaRPr>
          </a:p>
        </p:txBody>
      </p:sp>
      <p:sp>
        <p:nvSpPr>
          <p:cNvPr id="22" name="TextBox 21"/>
          <p:cNvSpPr txBox="1"/>
          <p:nvPr/>
        </p:nvSpPr>
        <p:spPr>
          <a:xfrm>
            <a:off x="669616" y="1851670"/>
            <a:ext cx="5054511" cy="584775"/>
          </a:xfrm>
          <a:prstGeom prst="rect">
            <a:avLst/>
          </a:prstGeom>
          <a:solidFill>
            <a:srgbClr val="FFCC66"/>
          </a:solidFill>
          <a:ln>
            <a:solidFill>
              <a:srgbClr val="C0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600" b="1" dirty="0" smtClean="0">
                <a:ln w="1905"/>
                <a:solidFill>
                  <a:srgbClr val="C00000"/>
                </a:solidFill>
                <a:effectLst>
                  <a:innerShdw blurRad="69850" dist="43180" dir="5400000">
                    <a:srgbClr val="000000">
                      <a:alpha val="65000"/>
                    </a:srgbClr>
                  </a:innerShdw>
                </a:effectLst>
                <a:latin typeface="Bookman Old Style" pitchFamily="18" charset="0"/>
                <a:cs typeface="Calibri" pitchFamily="34" charset="0"/>
              </a:rPr>
              <a:t>Gases move very fast and can be stopped by  the solid walls of container.</a:t>
            </a:r>
            <a:endParaRPr lang="en-US" sz="1600" b="1" dirty="0">
              <a:ln w="1905"/>
              <a:solidFill>
                <a:srgbClr val="C00000"/>
              </a:solidFill>
              <a:effectLst>
                <a:innerShdw blurRad="69850" dist="43180" dir="5400000">
                  <a:srgbClr val="000000">
                    <a:alpha val="65000"/>
                  </a:srgbClr>
                </a:innerShdw>
              </a:effectLst>
              <a:latin typeface="Bookman Old Style" pitchFamily="18" charset="0"/>
              <a:cs typeface="Calibri" pitchFamily="34" charset="0"/>
            </a:endParaRPr>
          </a:p>
        </p:txBody>
      </p:sp>
      <p:sp>
        <p:nvSpPr>
          <p:cNvPr id="23" name="Flowchart: Connector 22"/>
          <p:cNvSpPr/>
          <p:nvPr/>
        </p:nvSpPr>
        <p:spPr>
          <a:xfrm>
            <a:off x="517217" y="1931670"/>
            <a:ext cx="152400" cy="152400"/>
          </a:xfrm>
          <a:prstGeom prst="flowChartConnector">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7030A0"/>
              </a:solidFill>
              <a:effectLst/>
              <a:uLnTx/>
              <a:uFillTx/>
              <a:latin typeface="Bookman Old Style" pitchFamily="18" charset="0"/>
              <a:cs typeface="Calibri" pitchFamily="34" charset="0"/>
            </a:endParaRPr>
          </a:p>
        </p:txBody>
      </p:sp>
      <p:pic>
        <p:nvPicPr>
          <p:cNvPr id="24" name="Picture 23" descr="unbranded-crystal-under-bed-lidded-box copy.jpg"/>
          <p:cNvPicPr>
            <a:picLocks noChangeAspect="1"/>
          </p:cNvPicPr>
          <p:nvPr/>
        </p:nvPicPr>
        <p:blipFill>
          <a:blip r:embed="rId8" cstate="print">
            <a:clrChange>
              <a:clrFrom>
                <a:srgbClr val="FEFFFA"/>
              </a:clrFrom>
              <a:clrTo>
                <a:srgbClr val="FEFFFA">
                  <a:alpha val="0"/>
                </a:srgbClr>
              </a:clrTo>
            </a:clrChange>
          </a:blip>
          <a:stretch>
            <a:fillRect/>
          </a:stretch>
        </p:blipFill>
        <p:spPr>
          <a:xfrm>
            <a:off x="3200400" y="2659058"/>
            <a:ext cx="675193" cy="912512"/>
          </a:xfrm>
          <a:prstGeom prst="roundRect">
            <a:avLst/>
          </a:prstGeom>
          <a:ln>
            <a:solidFill>
              <a:sysClr val="windowText" lastClr="000000"/>
            </a:solidFill>
          </a:ln>
        </p:spPr>
      </p:pic>
      <p:sp>
        <p:nvSpPr>
          <p:cNvPr id="27" name="Flowchart: Connector 26"/>
          <p:cNvSpPr/>
          <p:nvPr/>
        </p:nvSpPr>
        <p:spPr>
          <a:xfrm>
            <a:off x="517217" y="2533650"/>
            <a:ext cx="152400" cy="152400"/>
          </a:xfrm>
          <a:prstGeom prst="flowChartConnector">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7030A0"/>
              </a:solidFill>
              <a:effectLst/>
              <a:uLnTx/>
              <a:uFillTx/>
              <a:latin typeface="Bookman Old Style" pitchFamily="18" charset="0"/>
              <a:cs typeface="Calibri" pitchFamily="34" charset="0"/>
            </a:endParaRPr>
          </a:p>
        </p:txBody>
      </p:sp>
      <p:pic>
        <p:nvPicPr>
          <p:cNvPr id="28" name="Picture 27" descr="unbranded-crystal-under-bed-lidded-box copy.jpg"/>
          <p:cNvPicPr>
            <a:picLocks noChangeAspect="1"/>
          </p:cNvPicPr>
          <p:nvPr/>
        </p:nvPicPr>
        <p:blipFill>
          <a:blip r:embed="rId9" cstate="print"/>
          <a:stretch>
            <a:fillRect/>
          </a:stretch>
        </p:blipFill>
        <p:spPr>
          <a:xfrm>
            <a:off x="3410285" y="3181350"/>
            <a:ext cx="1014885" cy="971550"/>
          </a:xfrm>
          <a:prstGeom prst="roundRect">
            <a:avLst/>
          </a:prstGeom>
          <a:ln>
            <a:solidFill>
              <a:sysClr val="windowText" lastClr="000000"/>
            </a:solidFill>
          </a:ln>
        </p:spPr>
      </p:pic>
      <p:pic>
        <p:nvPicPr>
          <p:cNvPr id="29" name="Picture 28" descr="unbranded-crystal-under-bed-lidded-box copy.jpg"/>
          <p:cNvPicPr>
            <a:picLocks noChangeAspect="1"/>
          </p:cNvPicPr>
          <p:nvPr/>
        </p:nvPicPr>
        <p:blipFill>
          <a:blip r:embed="rId10" cstate="print">
            <a:clrChange>
              <a:clrFrom>
                <a:srgbClr val="FFFFFF"/>
              </a:clrFrom>
              <a:clrTo>
                <a:srgbClr val="FFFFFF">
                  <a:alpha val="0"/>
                </a:srgbClr>
              </a:clrTo>
            </a:clrChange>
          </a:blip>
          <a:stretch>
            <a:fillRect/>
          </a:stretch>
        </p:blipFill>
        <p:spPr>
          <a:xfrm>
            <a:off x="2287231" y="3210869"/>
            <a:ext cx="843566" cy="912512"/>
          </a:xfrm>
          <a:prstGeom prst="roundRect">
            <a:avLst/>
          </a:prstGeom>
          <a:ln>
            <a:solidFill>
              <a:sysClr val="windowText" lastClr="000000"/>
            </a:solidFill>
          </a:ln>
        </p:spPr>
      </p:pic>
      <p:sp>
        <p:nvSpPr>
          <p:cNvPr id="30" name="TextBox 29"/>
          <p:cNvSpPr txBox="1"/>
          <p:nvPr/>
        </p:nvSpPr>
        <p:spPr>
          <a:xfrm>
            <a:off x="2188028" y="3796979"/>
            <a:ext cx="1095172" cy="276999"/>
          </a:xfrm>
          <a:prstGeom prst="rect">
            <a:avLst/>
          </a:prstGeom>
          <a:solidFill>
            <a:srgbClr val="FFFFFF">
              <a:alpha val="54902"/>
            </a:srgbClr>
          </a:solidFill>
        </p:spPr>
        <p:txBody>
          <a:bodyPr wrap="none" rtlCol="0">
            <a:spAutoFit/>
          </a:bodyPr>
          <a:lstStyle/>
          <a:p>
            <a:r>
              <a:rPr lang="en-US" sz="1200" b="1" dirty="0" smtClean="0">
                <a:ln w="1905"/>
                <a:effectLst>
                  <a:innerShdw blurRad="69850" dist="43180" dir="5400000">
                    <a:srgbClr val="000000">
                      <a:alpha val="65000"/>
                    </a:srgbClr>
                  </a:innerShdw>
                </a:effectLst>
                <a:latin typeface="Bookman Old Style" pitchFamily="18" charset="0"/>
                <a:cs typeface="Calibri" pitchFamily="34" charset="0"/>
              </a:rPr>
              <a:t>Soda bottle</a:t>
            </a:r>
            <a:endParaRPr lang="en-US" sz="1200" b="1" dirty="0">
              <a:ln w="1905"/>
              <a:effectLst>
                <a:innerShdw blurRad="69850" dist="43180" dir="5400000">
                  <a:srgbClr val="000000">
                    <a:alpha val="65000"/>
                  </a:srgbClr>
                </a:innerShdw>
              </a:effectLst>
              <a:latin typeface="Bookman Old Style" pitchFamily="18" charset="0"/>
              <a:cs typeface="Calibri" pitchFamily="34" charset="0"/>
            </a:endParaRPr>
          </a:p>
        </p:txBody>
      </p:sp>
      <p:sp>
        <p:nvSpPr>
          <p:cNvPr id="31" name="Rounded Rectangle 30"/>
          <p:cNvSpPr/>
          <p:nvPr/>
        </p:nvSpPr>
        <p:spPr>
          <a:xfrm>
            <a:off x="3998526" y="2540303"/>
            <a:ext cx="1933576" cy="1098247"/>
          </a:xfrm>
          <a:prstGeom prst="roundRect">
            <a:avLst/>
          </a:prstGeom>
          <a:no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Bookman Old Style" pitchFamily="18" charset="0"/>
              <a:cs typeface="Calibri" pitchFamily="34" charset="0"/>
            </a:endParaRPr>
          </a:p>
        </p:txBody>
      </p:sp>
      <p:sp>
        <p:nvSpPr>
          <p:cNvPr id="32" name="Flowchart: Connector 31"/>
          <p:cNvSpPr/>
          <p:nvPr/>
        </p:nvSpPr>
        <p:spPr>
          <a:xfrm>
            <a:off x="5455852" y="2663675"/>
            <a:ext cx="254000" cy="254000"/>
          </a:xfrm>
          <a:prstGeom prst="flowChartConnector">
            <a:avLst/>
          </a:prstGeom>
          <a:solidFill>
            <a:srgbClr val="00206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00"/>
              </a:solidFill>
              <a:effectLst/>
              <a:uLnTx/>
              <a:uFillTx/>
              <a:latin typeface="Bookman Old Style" pitchFamily="18" charset="0"/>
              <a:cs typeface="Calibri" pitchFamily="34" charset="0"/>
            </a:endParaRPr>
          </a:p>
        </p:txBody>
      </p:sp>
      <p:sp>
        <p:nvSpPr>
          <p:cNvPr id="33" name="Flowchart: Connector 32"/>
          <p:cNvSpPr/>
          <p:nvPr/>
        </p:nvSpPr>
        <p:spPr>
          <a:xfrm>
            <a:off x="4591050" y="2590800"/>
            <a:ext cx="254000" cy="254000"/>
          </a:xfrm>
          <a:prstGeom prst="flowChartConnector">
            <a:avLst/>
          </a:prstGeom>
          <a:solidFill>
            <a:srgbClr val="00206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00"/>
              </a:solidFill>
              <a:effectLst/>
              <a:uLnTx/>
              <a:uFillTx/>
              <a:latin typeface="Bookman Old Style" pitchFamily="18" charset="0"/>
              <a:cs typeface="Calibri" pitchFamily="34" charset="0"/>
            </a:endParaRPr>
          </a:p>
        </p:txBody>
      </p:sp>
      <p:sp>
        <p:nvSpPr>
          <p:cNvPr id="34" name="Flowchart: Connector 33"/>
          <p:cNvSpPr/>
          <p:nvPr/>
        </p:nvSpPr>
        <p:spPr>
          <a:xfrm>
            <a:off x="4191000" y="2828927"/>
            <a:ext cx="254000" cy="254000"/>
          </a:xfrm>
          <a:prstGeom prst="flowChartConnector">
            <a:avLst/>
          </a:prstGeom>
          <a:solidFill>
            <a:srgbClr val="00206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00"/>
              </a:solidFill>
              <a:effectLst/>
              <a:uLnTx/>
              <a:uFillTx/>
              <a:latin typeface="Bookman Old Style" pitchFamily="18" charset="0"/>
              <a:cs typeface="Calibri" pitchFamily="34" charset="0"/>
            </a:endParaRPr>
          </a:p>
        </p:txBody>
      </p:sp>
      <p:sp>
        <p:nvSpPr>
          <p:cNvPr id="35" name="Flowchart: Connector 34"/>
          <p:cNvSpPr/>
          <p:nvPr/>
        </p:nvSpPr>
        <p:spPr>
          <a:xfrm>
            <a:off x="4979602" y="2958950"/>
            <a:ext cx="254000" cy="254000"/>
          </a:xfrm>
          <a:prstGeom prst="flowChartConnector">
            <a:avLst/>
          </a:prstGeom>
          <a:solidFill>
            <a:srgbClr val="00206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00"/>
              </a:solidFill>
              <a:effectLst/>
              <a:uLnTx/>
              <a:uFillTx/>
              <a:latin typeface="Bookman Old Style" pitchFamily="18" charset="0"/>
              <a:cs typeface="Calibri" pitchFamily="34" charset="0"/>
            </a:endParaRPr>
          </a:p>
        </p:txBody>
      </p:sp>
      <p:sp>
        <p:nvSpPr>
          <p:cNvPr id="36" name="Flowchart: Connector 35"/>
          <p:cNvSpPr/>
          <p:nvPr/>
        </p:nvSpPr>
        <p:spPr>
          <a:xfrm>
            <a:off x="5398702" y="3139925"/>
            <a:ext cx="254000" cy="254000"/>
          </a:xfrm>
          <a:prstGeom prst="flowChartConnector">
            <a:avLst/>
          </a:prstGeom>
          <a:solidFill>
            <a:srgbClr val="00206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00"/>
              </a:solidFill>
              <a:effectLst/>
              <a:uLnTx/>
              <a:uFillTx/>
              <a:latin typeface="Bookman Old Style" pitchFamily="18" charset="0"/>
              <a:cs typeface="Calibri" pitchFamily="34" charset="0"/>
            </a:endParaRPr>
          </a:p>
        </p:txBody>
      </p:sp>
      <p:sp>
        <p:nvSpPr>
          <p:cNvPr id="37" name="Flowchart: Connector 36"/>
          <p:cNvSpPr/>
          <p:nvPr/>
        </p:nvSpPr>
        <p:spPr>
          <a:xfrm>
            <a:off x="4465251" y="3228824"/>
            <a:ext cx="254000" cy="254000"/>
          </a:xfrm>
          <a:prstGeom prst="flowChartConnector">
            <a:avLst/>
          </a:prstGeom>
          <a:solidFill>
            <a:srgbClr val="00206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00"/>
              </a:solidFill>
              <a:effectLst/>
              <a:uLnTx/>
              <a:uFillTx/>
              <a:latin typeface="Bookman Old Style" pitchFamily="18" charset="0"/>
              <a:cs typeface="Calibri" pitchFamily="34" charset="0"/>
            </a:endParaRPr>
          </a:p>
        </p:txBody>
      </p:sp>
      <p:sp>
        <p:nvSpPr>
          <p:cNvPr id="38" name="Flowchart: Connector 37"/>
          <p:cNvSpPr/>
          <p:nvPr/>
        </p:nvSpPr>
        <p:spPr>
          <a:xfrm>
            <a:off x="4998651" y="3330424"/>
            <a:ext cx="254000" cy="254000"/>
          </a:xfrm>
          <a:prstGeom prst="flowChartConnector">
            <a:avLst/>
          </a:prstGeom>
          <a:solidFill>
            <a:srgbClr val="00206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00"/>
              </a:solidFill>
              <a:effectLst/>
              <a:uLnTx/>
              <a:uFillTx/>
              <a:latin typeface="Bookman Old Style" pitchFamily="18" charset="0"/>
              <a:cs typeface="Calibri" pitchFamily="34" charset="0"/>
            </a:endParaRPr>
          </a:p>
        </p:txBody>
      </p:sp>
      <p:grpSp>
        <p:nvGrpSpPr>
          <p:cNvPr id="39" name="Group 38"/>
          <p:cNvGrpSpPr/>
          <p:nvPr/>
        </p:nvGrpSpPr>
        <p:grpSpPr>
          <a:xfrm>
            <a:off x="2964809" y="1526311"/>
            <a:ext cx="2947051" cy="862596"/>
            <a:chOff x="3679748" y="741148"/>
            <a:chExt cx="2947051" cy="1354732"/>
          </a:xfrm>
        </p:grpSpPr>
        <p:sp>
          <p:nvSpPr>
            <p:cNvPr id="40" name="Rounded Rectangle 39"/>
            <p:cNvSpPr/>
            <p:nvPr/>
          </p:nvSpPr>
          <p:spPr>
            <a:xfrm>
              <a:off x="3679748" y="741148"/>
              <a:ext cx="2945782" cy="134396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41" name="TextBox 40"/>
            <p:cNvSpPr txBox="1"/>
            <p:nvPr/>
          </p:nvSpPr>
          <p:spPr>
            <a:xfrm>
              <a:off x="3832199" y="790774"/>
              <a:ext cx="2794600" cy="1305106"/>
            </a:xfrm>
            <a:prstGeom prst="rect">
              <a:avLst/>
            </a:prstGeom>
            <a:noFill/>
          </p:spPr>
          <p:txBody>
            <a:bodyPr wrap="square" rtlCol="0">
              <a:spAutoFit/>
            </a:bodyPr>
            <a:lstStyle/>
            <a:p>
              <a:pPr lvl="0">
                <a:defRPr/>
              </a:pPr>
              <a:r>
                <a:rPr lang="en-US" sz="1600" b="1" dirty="0" smtClean="0">
                  <a:ln w="1905"/>
                  <a:effectLst>
                    <a:innerShdw blurRad="69850" dist="43180" dir="5400000">
                      <a:srgbClr val="000000">
                        <a:alpha val="65000"/>
                      </a:srgbClr>
                    </a:innerShdw>
                  </a:effectLst>
                  <a:latin typeface="Bookman Old Style" pitchFamily="18" charset="0"/>
                  <a:cs typeface="Calibri" pitchFamily="34" charset="0"/>
                </a:rPr>
                <a:t>Smell of delicious pizza can be felt from distance. Due to….</a:t>
              </a:r>
              <a:endParaRPr lang="en-US" sz="1600" b="1" kern="0" dirty="0">
                <a:ln w="1905"/>
                <a:effectLst>
                  <a:innerShdw blurRad="69850" dist="43180" dir="5400000">
                    <a:srgbClr val="000000">
                      <a:alpha val="65000"/>
                    </a:srgbClr>
                  </a:innerShdw>
                </a:effectLst>
                <a:latin typeface="Bookman Old Style" pitchFamily="18" charset="0"/>
                <a:cs typeface="Calibri" pitchFamily="34" charset="0"/>
              </a:endParaRPr>
            </a:p>
          </p:txBody>
        </p:sp>
      </p:grpSp>
      <p:grpSp>
        <p:nvGrpSpPr>
          <p:cNvPr id="19" name="Group 18"/>
          <p:cNvGrpSpPr/>
          <p:nvPr/>
        </p:nvGrpSpPr>
        <p:grpSpPr>
          <a:xfrm>
            <a:off x="3146013" y="2661818"/>
            <a:ext cx="2677984" cy="707220"/>
            <a:chOff x="3672159" y="926976"/>
            <a:chExt cx="2677984" cy="1110710"/>
          </a:xfrm>
        </p:grpSpPr>
        <p:sp>
          <p:nvSpPr>
            <p:cNvPr id="20" name="Rounded Rectangle 19"/>
            <p:cNvSpPr/>
            <p:nvPr/>
          </p:nvSpPr>
          <p:spPr>
            <a:xfrm>
              <a:off x="3672159" y="926976"/>
              <a:ext cx="2677984" cy="111071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21" name="TextBox 20"/>
            <p:cNvSpPr txBox="1"/>
            <p:nvPr/>
          </p:nvSpPr>
          <p:spPr>
            <a:xfrm>
              <a:off x="3709372" y="1016636"/>
              <a:ext cx="2552700" cy="918406"/>
            </a:xfrm>
            <a:prstGeom prst="rect">
              <a:avLst/>
            </a:prstGeom>
            <a:noFill/>
          </p:spPr>
          <p:txBody>
            <a:bodyPr wrap="square" rtlCol="0">
              <a:spAutoFit/>
            </a:bodyPr>
            <a:lstStyle/>
            <a:p>
              <a:pPr lvl="0">
                <a:defRPr/>
              </a:pPr>
              <a:r>
                <a:rPr lang="en-US" sz="1600" b="1" dirty="0" smtClean="0">
                  <a:ln w="1905"/>
                  <a:effectLst>
                    <a:innerShdw blurRad="69850" dist="43180" dir="5400000">
                      <a:srgbClr val="000000">
                        <a:alpha val="65000"/>
                      </a:srgbClr>
                    </a:innerShdw>
                  </a:effectLst>
                  <a:latin typeface="Bookman Old Style" pitchFamily="18" charset="0"/>
                  <a:cs typeface="Calibri" pitchFamily="34" charset="0"/>
                </a:rPr>
                <a:t>Because particles are continuously moving.</a:t>
              </a:r>
            </a:p>
          </p:txBody>
        </p:sp>
      </p:grpSp>
      <p:sp>
        <p:nvSpPr>
          <p:cNvPr id="43" name="TextBox 42"/>
          <p:cNvSpPr txBox="1"/>
          <p:nvPr/>
        </p:nvSpPr>
        <p:spPr>
          <a:xfrm>
            <a:off x="680953" y="1162049"/>
            <a:ext cx="2998301"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marL="342900" indent="-342900">
              <a:buAutoNum type="arabicPeriod"/>
            </a:pPr>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Space between the particles is highest </a:t>
            </a:r>
          </a:p>
        </p:txBody>
      </p:sp>
      <p:sp>
        <p:nvSpPr>
          <p:cNvPr id="45" name="TextBox 44"/>
          <p:cNvSpPr txBox="1"/>
          <p:nvPr/>
        </p:nvSpPr>
        <p:spPr>
          <a:xfrm>
            <a:off x="680953" y="1162049"/>
            <a:ext cx="3360670" cy="830997"/>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marL="228600" indent="-228600"/>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2.  Force of attraction between the particles is least.</a:t>
            </a:r>
          </a:p>
        </p:txBody>
      </p:sp>
      <p:sp>
        <p:nvSpPr>
          <p:cNvPr id="46" name="TextBox 45"/>
          <p:cNvSpPr txBox="1"/>
          <p:nvPr/>
        </p:nvSpPr>
        <p:spPr>
          <a:xfrm>
            <a:off x="680953" y="1162049"/>
            <a:ext cx="2998301"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marL="292100" indent="-292100"/>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3. The kinetic energy of the particles is highest.</a:t>
            </a:r>
          </a:p>
        </p:txBody>
      </p:sp>
      <p:grpSp>
        <p:nvGrpSpPr>
          <p:cNvPr id="47" name="Group 46"/>
          <p:cNvGrpSpPr/>
          <p:nvPr/>
        </p:nvGrpSpPr>
        <p:grpSpPr>
          <a:xfrm>
            <a:off x="2413618" y="1403700"/>
            <a:ext cx="2945782" cy="1252884"/>
            <a:chOff x="3778210" y="498485"/>
            <a:chExt cx="2945782" cy="1967692"/>
          </a:xfrm>
        </p:grpSpPr>
        <p:sp>
          <p:nvSpPr>
            <p:cNvPr id="48" name="Rounded Rectangle 47"/>
            <p:cNvSpPr/>
            <p:nvPr/>
          </p:nvSpPr>
          <p:spPr>
            <a:xfrm>
              <a:off x="3778210" y="498485"/>
              <a:ext cx="2945782" cy="196769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49" name="TextBox 48"/>
            <p:cNvSpPr txBox="1"/>
            <p:nvPr/>
          </p:nvSpPr>
          <p:spPr>
            <a:xfrm>
              <a:off x="3832199" y="657501"/>
              <a:ext cx="2794600" cy="1691803"/>
            </a:xfrm>
            <a:prstGeom prst="rect">
              <a:avLst/>
            </a:prstGeom>
            <a:noFill/>
          </p:spPr>
          <p:txBody>
            <a:bodyPr wrap="square" rtlCol="0">
              <a:spAutoFit/>
            </a:bodyPr>
            <a:lstStyle/>
            <a:p>
              <a:pPr lvl="0" algn="ctr">
                <a:defRPr/>
              </a:pPr>
              <a:r>
                <a:rPr lang="en-US" sz="1600" b="1" dirty="0" smtClean="0">
                  <a:ln w="1905"/>
                  <a:effectLst>
                    <a:innerShdw blurRad="69850" dist="43180" dir="5400000">
                      <a:srgbClr val="000000">
                        <a:alpha val="65000"/>
                      </a:srgbClr>
                    </a:innerShdw>
                  </a:effectLst>
                  <a:latin typeface="Bookman Old Style" pitchFamily="18" charset="0"/>
                  <a:cs typeface="Calibri" pitchFamily="34" charset="0"/>
                </a:rPr>
                <a:t>Since gaseous particles have highest space between them, they move freely.</a:t>
              </a:r>
            </a:p>
          </p:txBody>
        </p:sp>
      </p:grpSp>
    </p:spTree>
    <p:extLst>
      <p:ext uri="{BB962C8B-B14F-4D97-AF65-F5344CB8AC3E}">
        <p14:creationId xmlns:p14="http://schemas.microsoft.com/office/powerpoint/2010/main" val="3337576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85" decel="100000"/>
                                        <p:tgtEl>
                                          <p:spTgt spid="2"/>
                                        </p:tgtEl>
                                      </p:cBhvr>
                                    </p:animEffect>
                                    <p:animScale>
                                      <p:cBhvr>
                                        <p:cTn id="8" dur="385" decel="100000"/>
                                        <p:tgtEl>
                                          <p:spTgt spid="2"/>
                                        </p:tgtEl>
                                      </p:cBhvr>
                                      <p:from x="10000" y="10000"/>
                                      <p:to x="200000" y="450000"/>
                                    </p:animScale>
                                    <p:animScale>
                                      <p:cBhvr>
                                        <p:cTn id="9" dur="615" accel="100000" fill="hold">
                                          <p:stCondLst>
                                            <p:cond delay="385"/>
                                          </p:stCondLst>
                                        </p:cTn>
                                        <p:tgtEl>
                                          <p:spTgt spid="2"/>
                                        </p:tgtEl>
                                      </p:cBhvr>
                                      <p:from x="200000" y="450000"/>
                                      <p:to x="100000" y="100000"/>
                                    </p:animScale>
                                    <p:set>
                                      <p:cBhvr>
                                        <p:cTn id="10" dur="385" fill="hold"/>
                                        <p:tgtEl>
                                          <p:spTgt spid="2"/>
                                        </p:tgtEl>
                                        <p:attrNameLst>
                                          <p:attrName>ppt_x</p:attrName>
                                        </p:attrNameLst>
                                      </p:cBhvr>
                                      <p:to>
                                        <p:strVal val="(0.5)"/>
                                      </p:to>
                                    </p:set>
                                    <p:anim from="(0.5)" to="(#ppt_x)" calcmode="lin" valueType="num">
                                      <p:cBhvr>
                                        <p:cTn id="11" dur="615" accel="100000" fill="hold">
                                          <p:stCondLst>
                                            <p:cond delay="385"/>
                                          </p:stCondLst>
                                        </p:cTn>
                                        <p:tgtEl>
                                          <p:spTgt spid="2"/>
                                        </p:tgtEl>
                                        <p:attrNameLst>
                                          <p:attrName>ppt_x</p:attrName>
                                        </p:attrNameLst>
                                      </p:cBhvr>
                                    </p:anim>
                                    <p:set>
                                      <p:cBhvr>
                                        <p:cTn id="12" dur="385" fill="hold"/>
                                        <p:tgtEl>
                                          <p:spTgt spid="2"/>
                                        </p:tgtEl>
                                        <p:attrNameLst>
                                          <p:attrName>ppt_y</p:attrName>
                                        </p:attrNameLst>
                                      </p:cBhvr>
                                      <p:to>
                                        <p:strVal val="(#ppt_y+0.4)"/>
                                      </p:to>
                                    </p:set>
                                    <p:anim from="(#ppt_y+0.4)" to="(#ppt_y)" calcmode="lin" valueType="num">
                                      <p:cBhvr>
                                        <p:cTn id="13" dur="615" accel="100000" fill="hold">
                                          <p:stCondLst>
                                            <p:cond delay="385"/>
                                          </p:stCondLst>
                                        </p:cTn>
                                        <p:tgtEl>
                                          <p:spTgt spid="2"/>
                                        </p:tgtEl>
                                        <p:attrNameLst>
                                          <p:attrName>ppt_y</p:attrName>
                                        </p:attrNameLst>
                                      </p:cBhvr>
                                    </p:anim>
                                  </p:childTnLst>
                                </p:cTn>
                              </p:par>
                            </p:childTnLst>
                          </p:cTn>
                        </p:par>
                        <p:par>
                          <p:cTn id="14" fill="hold">
                            <p:stCondLst>
                              <p:cond delay="1000"/>
                            </p:stCondLst>
                            <p:childTnLst>
                              <p:par>
                                <p:cTn id="15" presetID="2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edge">
                                      <p:cBhvr>
                                        <p:cTn id="17" dur="2000"/>
                                        <p:tgtEl>
                                          <p:spTgt spid="5"/>
                                        </p:tgtEl>
                                      </p:cBhvr>
                                    </p:animEffect>
                                  </p:childTnLst>
                                </p:cTn>
                              </p:par>
                            </p:childTnLst>
                          </p:cTn>
                        </p:par>
                        <p:par>
                          <p:cTn id="18" fill="hold">
                            <p:stCondLst>
                              <p:cond delay="3000"/>
                            </p:stCondLst>
                            <p:childTnLst>
                              <p:par>
                                <p:cTn id="19" presetID="2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1000"/>
                                        <p:tgtEl>
                                          <p:spTgt spid="47"/>
                                        </p:tgtEl>
                                      </p:cBhvr>
                                    </p:animEffect>
                                    <p:set>
                                      <p:cBhvr>
                                        <p:cTn id="34" dur="1" fill="hold">
                                          <p:stCondLst>
                                            <p:cond delay="999"/>
                                          </p:stCondLst>
                                        </p:cTn>
                                        <p:tgtEl>
                                          <p:spTgt spid="4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43"/>
                                        </p:tgtEl>
                                      </p:cBhvr>
                                    </p:animEffect>
                                    <p:set>
                                      <p:cBhvr>
                                        <p:cTn id="47" dur="1" fill="hold">
                                          <p:stCondLst>
                                            <p:cond delay="499"/>
                                          </p:stCondLst>
                                        </p:cTn>
                                        <p:tgtEl>
                                          <p:spTgt spid="4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45"/>
                                        </p:tgtEl>
                                      </p:cBhvr>
                                    </p:animEffect>
                                    <p:set>
                                      <p:cBhvr>
                                        <p:cTn id="57" dur="1" fill="hold">
                                          <p:stCondLst>
                                            <p:cond delay="499"/>
                                          </p:stCondLst>
                                        </p:cTn>
                                        <p:tgtEl>
                                          <p:spTgt spid="4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46"/>
                                        </p:tgtEl>
                                      </p:cBhvr>
                                    </p:animEffect>
                                    <p:set>
                                      <p:cBhvr>
                                        <p:cTn id="67" dur="1" fill="hold">
                                          <p:stCondLst>
                                            <p:cond delay="499"/>
                                          </p:stCondLst>
                                        </p:cTn>
                                        <p:tgtEl>
                                          <p:spTgt spid="4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42"/>
                                        </p:tgtEl>
                                      </p:cBhvr>
                                    </p:animEffect>
                                    <p:set>
                                      <p:cBhvr>
                                        <p:cTn id="70" dur="1" fill="hold">
                                          <p:stCondLst>
                                            <p:cond delay="499"/>
                                          </p:stCondLst>
                                        </p:cTn>
                                        <p:tgtEl>
                                          <p:spTgt spid="42"/>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4">
                                            <p:txEl>
                                              <p:pRg st="0" end="0"/>
                                            </p:txEl>
                                          </p:spTgt>
                                        </p:tgtEl>
                                        <p:attrNameLst>
                                          <p:attrName>style.visibility</p:attrName>
                                        </p:attrNameLst>
                                      </p:cBhvr>
                                      <p:to>
                                        <p:strVal val="visible"/>
                                      </p:to>
                                    </p:set>
                                    <p:animEffect transition="in" filter="wipe(left)">
                                      <p:cBhvr>
                                        <p:cTn id="75" dur="1000"/>
                                        <p:tgtEl>
                                          <p:spTgt spid="4">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1000"/>
                                        <p:tgtEl>
                                          <p:spTgt spid="16"/>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left)">
                                      <p:cBhvr>
                                        <p:cTn id="83" dur="500"/>
                                        <p:tgtEl>
                                          <p:spTgt spid="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wipe(up)">
                                      <p:cBhvr>
                                        <p:cTn id="103" dur="5000"/>
                                        <p:tgtEl>
                                          <p:spTgt spid="1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 presetClass="entr" presetSubtype="0" fill="hold" nodeType="withEffect">
                                  <p:stCondLst>
                                    <p:cond delay="0"/>
                                  </p:stCondLst>
                                  <p:childTnLst>
                                    <p:set>
                                      <p:cBhvr>
                                        <p:cTn id="113" dur="1" fill="hold">
                                          <p:stCondLst>
                                            <p:cond delay="0"/>
                                          </p:stCondLst>
                                        </p:cTn>
                                        <p:tgtEl>
                                          <p:spTgt spid="8"/>
                                        </p:tgtEl>
                                        <p:attrNameLst>
                                          <p:attrName>style.visibility</p:attrName>
                                        </p:attrNameLst>
                                      </p:cBhvr>
                                      <p:to>
                                        <p:strVal val="visible"/>
                                      </p:to>
                                    </p:se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0" fill="hold" nodeType="clickEffect">
                                  <p:stCondLst>
                                    <p:cond delay="0"/>
                                  </p:stCondLst>
                                  <p:childTnLst>
                                    <p:set>
                                      <p:cBhvr>
                                        <p:cTn id="123" dur="1" fill="hold">
                                          <p:stCondLst>
                                            <p:cond delay="0"/>
                                          </p:stCondLst>
                                        </p:cTn>
                                        <p:tgtEl>
                                          <p:spTgt spid="39"/>
                                        </p:tgtEl>
                                        <p:attrNameLst>
                                          <p:attrName>style.visibility</p:attrName>
                                        </p:attrNameLst>
                                      </p:cBhvr>
                                      <p:to>
                                        <p:strVal val="visible"/>
                                      </p:to>
                                    </p:set>
                                    <p:anim calcmode="lin" valueType="num">
                                      <p:cBhvr>
                                        <p:cTn id="124" dur="500" fill="hold"/>
                                        <p:tgtEl>
                                          <p:spTgt spid="39"/>
                                        </p:tgtEl>
                                        <p:attrNameLst>
                                          <p:attrName>ppt_w</p:attrName>
                                        </p:attrNameLst>
                                      </p:cBhvr>
                                      <p:tavLst>
                                        <p:tav tm="0">
                                          <p:val>
                                            <p:fltVal val="0"/>
                                          </p:val>
                                        </p:tav>
                                        <p:tav tm="100000">
                                          <p:val>
                                            <p:strVal val="#ppt_w"/>
                                          </p:val>
                                        </p:tav>
                                      </p:tavLst>
                                    </p:anim>
                                    <p:anim calcmode="lin" valueType="num">
                                      <p:cBhvr>
                                        <p:cTn id="125" dur="500" fill="hold"/>
                                        <p:tgtEl>
                                          <p:spTgt spid="39"/>
                                        </p:tgtEl>
                                        <p:attrNameLst>
                                          <p:attrName>ppt_h</p:attrName>
                                        </p:attrNameLst>
                                      </p:cBhvr>
                                      <p:tavLst>
                                        <p:tav tm="0">
                                          <p:val>
                                            <p:fltVal val="0"/>
                                          </p:val>
                                        </p:tav>
                                        <p:tav tm="100000">
                                          <p:val>
                                            <p:strVal val="#ppt_h"/>
                                          </p:val>
                                        </p:tav>
                                      </p:tavLst>
                                    </p:anim>
                                    <p:animEffect transition="in" filter="fade">
                                      <p:cBhvr>
                                        <p:cTn id="126" dur="500"/>
                                        <p:tgtEl>
                                          <p:spTgt spid="3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nodeType="clickEffect">
                                  <p:stCondLst>
                                    <p:cond delay="0"/>
                                  </p:stCondLst>
                                  <p:childTnLst>
                                    <p:animEffect transition="out" filter="fade">
                                      <p:cBhvr>
                                        <p:cTn id="130" dur="1000"/>
                                        <p:tgtEl>
                                          <p:spTgt spid="39"/>
                                        </p:tgtEl>
                                      </p:cBhvr>
                                    </p:animEffect>
                                    <p:set>
                                      <p:cBhvr>
                                        <p:cTn id="131" dur="1" fill="hold">
                                          <p:stCondLst>
                                            <p:cond delay="999"/>
                                          </p:stCondLst>
                                        </p:cTn>
                                        <p:tgtEl>
                                          <p:spTgt spid="39"/>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nodeType="clickEffect">
                                  <p:stCondLst>
                                    <p:cond delay="0"/>
                                  </p:stCondLst>
                                  <p:childTnLst>
                                    <p:animEffect transition="out" filter="fade">
                                      <p:cBhvr>
                                        <p:cTn id="135" dur="500"/>
                                        <p:tgtEl>
                                          <p:spTgt spid="6"/>
                                        </p:tgtEl>
                                      </p:cBhvr>
                                    </p:animEffect>
                                    <p:set>
                                      <p:cBhvr>
                                        <p:cTn id="136" dur="1" fill="hold">
                                          <p:stCondLst>
                                            <p:cond delay="499"/>
                                          </p:stCondLst>
                                        </p:cTn>
                                        <p:tgtEl>
                                          <p:spTgt spid="6"/>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7"/>
                                        </p:tgtEl>
                                      </p:cBhvr>
                                    </p:animEffect>
                                    <p:set>
                                      <p:cBhvr>
                                        <p:cTn id="139" dur="1" fill="hold">
                                          <p:stCondLst>
                                            <p:cond delay="499"/>
                                          </p:stCondLst>
                                        </p:cTn>
                                        <p:tgtEl>
                                          <p:spTgt spid="7"/>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9"/>
                                        </p:tgtEl>
                                      </p:cBhvr>
                                    </p:animEffect>
                                    <p:set>
                                      <p:cBhvr>
                                        <p:cTn id="142" dur="1" fill="hold">
                                          <p:stCondLst>
                                            <p:cond delay="499"/>
                                          </p:stCondLst>
                                        </p:cTn>
                                        <p:tgtEl>
                                          <p:spTgt spid="9"/>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4"/>
                                        </p:tgtEl>
                                      </p:cBhvr>
                                    </p:animEffect>
                                    <p:set>
                                      <p:cBhvr>
                                        <p:cTn id="145" dur="1" fill="hold">
                                          <p:stCondLst>
                                            <p:cond delay="499"/>
                                          </p:stCondLst>
                                        </p:cTn>
                                        <p:tgtEl>
                                          <p:spTgt spid="14"/>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8"/>
                                        </p:tgtEl>
                                      </p:cBhvr>
                                    </p:animEffect>
                                    <p:set>
                                      <p:cBhvr>
                                        <p:cTn id="148" dur="1" fill="hold">
                                          <p:stCondLst>
                                            <p:cond delay="499"/>
                                          </p:stCondLst>
                                        </p:cTn>
                                        <p:tgtEl>
                                          <p:spTgt spid="8"/>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12"/>
                                        </p:tgtEl>
                                      </p:cBhvr>
                                    </p:animEffect>
                                    <p:set>
                                      <p:cBhvr>
                                        <p:cTn id="151" dur="1" fill="hold">
                                          <p:stCondLst>
                                            <p:cond delay="499"/>
                                          </p:stCondLst>
                                        </p:cTn>
                                        <p:tgtEl>
                                          <p:spTgt spid="12"/>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13"/>
                                        </p:tgtEl>
                                      </p:cBhvr>
                                    </p:animEffect>
                                    <p:set>
                                      <p:cBhvr>
                                        <p:cTn id="154" dur="1" fill="hold">
                                          <p:stCondLst>
                                            <p:cond delay="499"/>
                                          </p:stCondLst>
                                        </p:cTn>
                                        <p:tgtEl>
                                          <p:spTgt spid="13"/>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18"/>
                                        </p:tgtEl>
                                        <p:attrNameLst>
                                          <p:attrName>style.visibility</p:attrName>
                                        </p:attrNameLst>
                                      </p:cBhvr>
                                      <p:to>
                                        <p:strVal val="visible"/>
                                      </p:to>
                                    </p:set>
                                    <p:animEffect transition="in" filter="fade">
                                      <p:cBhvr>
                                        <p:cTn id="159" dur="1000"/>
                                        <p:tgtEl>
                                          <p:spTgt spid="18"/>
                                        </p:tgtEl>
                                      </p:cBhvr>
                                    </p:animEffect>
                                  </p:childTnLst>
                                </p:cTn>
                              </p:par>
                              <p:par>
                                <p:cTn id="160" presetID="22" presetClass="entr" presetSubtype="8" fill="hold" grpId="0" nodeType="withEffect">
                                  <p:stCondLst>
                                    <p:cond delay="0"/>
                                  </p:stCondLst>
                                  <p:childTnLst>
                                    <p:set>
                                      <p:cBhvr>
                                        <p:cTn id="161" dur="1" fill="hold">
                                          <p:stCondLst>
                                            <p:cond delay="0"/>
                                          </p:stCondLst>
                                        </p:cTn>
                                        <p:tgtEl>
                                          <p:spTgt spid="17"/>
                                        </p:tgtEl>
                                        <p:attrNameLst>
                                          <p:attrName>style.visibility</p:attrName>
                                        </p:attrNameLst>
                                      </p:cBhvr>
                                      <p:to>
                                        <p:strVal val="visible"/>
                                      </p:to>
                                    </p:set>
                                    <p:animEffect transition="in" filter="wipe(left)">
                                      <p:cBhvr>
                                        <p:cTn id="162" dur="500"/>
                                        <p:tgtEl>
                                          <p:spTgt spid="17"/>
                                        </p:tgtEl>
                                      </p:cBhvr>
                                    </p:animEffect>
                                  </p:childTnLst>
                                </p:cTn>
                              </p:par>
                            </p:childTnLst>
                          </p:cTn>
                        </p:par>
                      </p:childTnLst>
                    </p:cTn>
                  </p:par>
                  <p:par>
                    <p:cTn id="163" fill="hold">
                      <p:stCondLst>
                        <p:cond delay="indefinite"/>
                      </p:stCondLst>
                      <p:childTnLst>
                        <p:par>
                          <p:cTn id="164" fill="hold">
                            <p:stCondLst>
                              <p:cond delay="0"/>
                            </p:stCondLst>
                            <p:childTnLst>
                              <p:par>
                                <p:cTn id="165" presetID="53" presetClass="entr" presetSubtype="0" fill="hold" nodeType="clickEffect">
                                  <p:stCondLst>
                                    <p:cond delay="0"/>
                                  </p:stCondLst>
                                  <p:childTnLst>
                                    <p:set>
                                      <p:cBhvr>
                                        <p:cTn id="166" dur="1" fill="hold">
                                          <p:stCondLst>
                                            <p:cond delay="0"/>
                                          </p:stCondLst>
                                        </p:cTn>
                                        <p:tgtEl>
                                          <p:spTgt spid="19"/>
                                        </p:tgtEl>
                                        <p:attrNameLst>
                                          <p:attrName>style.visibility</p:attrName>
                                        </p:attrNameLst>
                                      </p:cBhvr>
                                      <p:to>
                                        <p:strVal val="visible"/>
                                      </p:to>
                                    </p:set>
                                    <p:anim calcmode="lin" valueType="num">
                                      <p:cBhvr>
                                        <p:cTn id="167" dur="500" fill="hold"/>
                                        <p:tgtEl>
                                          <p:spTgt spid="19"/>
                                        </p:tgtEl>
                                        <p:attrNameLst>
                                          <p:attrName>ppt_w</p:attrName>
                                        </p:attrNameLst>
                                      </p:cBhvr>
                                      <p:tavLst>
                                        <p:tav tm="0">
                                          <p:val>
                                            <p:fltVal val="0"/>
                                          </p:val>
                                        </p:tav>
                                        <p:tav tm="100000">
                                          <p:val>
                                            <p:strVal val="#ppt_w"/>
                                          </p:val>
                                        </p:tav>
                                      </p:tavLst>
                                    </p:anim>
                                    <p:anim calcmode="lin" valueType="num">
                                      <p:cBhvr>
                                        <p:cTn id="168" dur="500" fill="hold"/>
                                        <p:tgtEl>
                                          <p:spTgt spid="19"/>
                                        </p:tgtEl>
                                        <p:attrNameLst>
                                          <p:attrName>ppt_h</p:attrName>
                                        </p:attrNameLst>
                                      </p:cBhvr>
                                      <p:tavLst>
                                        <p:tav tm="0">
                                          <p:val>
                                            <p:fltVal val="0"/>
                                          </p:val>
                                        </p:tav>
                                        <p:tav tm="100000">
                                          <p:val>
                                            <p:strVal val="#ppt_h"/>
                                          </p:val>
                                        </p:tav>
                                      </p:tavLst>
                                    </p:anim>
                                    <p:animEffect transition="in" filter="fade">
                                      <p:cBhvr>
                                        <p:cTn id="169" dur="500"/>
                                        <p:tgtEl>
                                          <p:spTgt spid="19"/>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1000"/>
                                        <p:tgtEl>
                                          <p:spTgt spid="19"/>
                                        </p:tgtEl>
                                      </p:cBhvr>
                                    </p:animEffect>
                                    <p:set>
                                      <p:cBhvr>
                                        <p:cTn id="174" dur="1" fill="hold">
                                          <p:stCondLst>
                                            <p:cond delay="999"/>
                                          </p:stCondLst>
                                        </p:cTn>
                                        <p:tgtEl>
                                          <p:spTgt spid="19"/>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23"/>
                                        </p:tgtEl>
                                        <p:attrNameLst>
                                          <p:attrName>style.visibility</p:attrName>
                                        </p:attrNameLst>
                                      </p:cBhvr>
                                      <p:to>
                                        <p:strVal val="visible"/>
                                      </p:to>
                                    </p:set>
                                    <p:animEffect transition="in" filter="fade">
                                      <p:cBhvr>
                                        <p:cTn id="179" dur="1000"/>
                                        <p:tgtEl>
                                          <p:spTgt spid="23"/>
                                        </p:tgtEl>
                                      </p:cBhvr>
                                    </p:animEffect>
                                  </p:childTnLst>
                                </p:cTn>
                              </p:par>
                              <p:par>
                                <p:cTn id="180" presetID="20" presetClass="entr" presetSubtype="0" fill="hold" nodeType="withEffect">
                                  <p:stCondLst>
                                    <p:cond delay="0"/>
                                  </p:stCondLst>
                                  <p:childTnLst>
                                    <p:set>
                                      <p:cBhvr>
                                        <p:cTn id="181" dur="1" fill="hold">
                                          <p:stCondLst>
                                            <p:cond delay="0"/>
                                          </p:stCondLst>
                                        </p:cTn>
                                        <p:tgtEl>
                                          <p:spTgt spid="24"/>
                                        </p:tgtEl>
                                        <p:attrNameLst>
                                          <p:attrName>style.visibility</p:attrName>
                                        </p:attrNameLst>
                                      </p:cBhvr>
                                      <p:to>
                                        <p:strVal val="visible"/>
                                      </p:to>
                                    </p:set>
                                    <p:animEffect transition="in" filter="wedge">
                                      <p:cBhvr>
                                        <p:cTn id="182" dur="1000"/>
                                        <p:tgtEl>
                                          <p:spTgt spid="24"/>
                                        </p:tgtEl>
                                      </p:cBhvr>
                                    </p:animEffect>
                                  </p:childTnLst>
                                </p:cTn>
                              </p:par>
                              <p:par>
                                <p:cTn id="183" presetID="22" presetClass="entr" presetSubtype="8" fill="hold" grpId="0" nodeType="withEffect">
                                  <p:stCondLst>
                                    <p:cond delay="0"/>
                                  </p:stCondLst>
                                  <p:childTnLst>
                                    <p:set>
                                      <p:cBhvr>
                                        <p:cTn id="184" dur="1" fill="hold">
                                          <p:stCondLst>
                                            <p:cond delay="0"/>
                                          </p:stCondLst>
                                        </p:cTn>
                                        <p:tgtEl>
                                          <p:spTgt spid="22"/>
                                        </p:tgtEl>
                                        <p:attrNameLst>
                                          <p:attrName>style.visibility</p:attrName>
                                        </p:attrNameLst>
                                      </p:cBhvr>
                                      <p:to>
                                        <p:strVal val="visible"/>
                                      </p:to>
                                    </p:set>
                                    <p:animEffect transition="in" filter="wipe(left)">
                                      <p:cBhvr>
                                        <p:cTn id="185" dur="500"/>
                                        <p:tgtEl>
                                          <p:spTgt spid="22"/>
                                        </p:tgtEl>
                                      </p:cBhvr>
                                    </p:animEffect>
                                  </p:childTnLst>
                                </p:cTn>
                              </p:par>
                            </p:childTnLst>
                          </p:cTn>
                        </p:par>
                      </p:childTnLst>
                    </p:cTn>
                  </p:par>
                  <p:par>
                    <p:cTn id="186" fill="hold">
                      <p:stCondLst>
                        <p:cond delay="indefinite"/>
                      </p:stCondLst>
                      <p:childTnLst>
                        <p:par>
                          <p:cTn id="187" fill="hold">
                            <p:stCondLst>
                              <p:cond delay="0"/>
                            </p:stCondLst>
                            <p:childTnLst>
                              <p:par>
                                <p:cTn id="188" presetID="20" presetClass="entr" presetSubtype="0" fill="hold" grpId="0" nodeType="clickEffect">
                                  <p:stCondLst>
                                    <p:cond delay="0"/>
                                  </p:stCondLst>
                                  <p:childTnLst>
                                    <p:set>
                                      <p:cBhvr>
                                        <p:cTn id="189" dur="1" fill="hold">
                                          <p:stCondLst>
                                            <p:cond delay="0"/>
                                          </p:stCondLst>
                                        </p:cTn>
                                        <p:tgtEl>
                                          <p:spTgt spid="31"/>
                                        </p:tgtEl>
                                        <p:attrNameLst>
                                          <p:attrName>style.visibility</p:attrName>
                                        </p:attrNameLst>
                                      </p:cBhvr>
                                      <p:to>
                                        <p:strVal val="visible"/>
                                      </p:to>
                                    </p:set>
                                    <p:animEffect transition="in" filter="wedge">
                                      <p:cBhvr>
                                        <p:cTn id="190" dur="2000"/>
                                        <p:tgtEl>
                                          <p:spTgt spid="31"/>
                                        </p:tgtEl>
                                      </p:cBhvr>
                                    </p:animEffect>
                                  </p:childTnLst>
                                </p:cTn>
                              </p:par>
                              <p:par>
                                <p:cTn id="191" presetID="10" presetClass="entr" presetSubtype="0" fill="hold" grpId="1" nodeType="withEffect">
                                  <p:stCondLst>
                                    <p:cond delay="0"/>
                                  </p:stCondLst>
                                  <p:childTnLst>
                                    <p:set>
                                      <p:cBhvr>
                                        <p:cTn id="192" dur="1" fill="hold">
                                          <p:stCondLst>
                                            <p:cond delay="0"/>
                                          </p:stCondLst>
                                        </p:cTn>
                                        <p:tgtEl>
                                          <p:spTgt spid="31"/>
                                        </p:tgtEl>
                                        <p:attrNameLst>
                                          <p:attrName>style.visibility</p:attrName>
                                        </p:attrNameLst>
                                      </p:cBhvr>
                                      <p:to>
                                        <p:strVal val="visible"/>
                                      </p:to>
                                    </p:set>
                                    <p:animEffect transition="in" filter="fade">
                                      <p:cBhvr>
                                        <p:cTn id="193" dur="2000"/>
                                        <p:tgtEl>
                                          <p:spTgt spid="31"/>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32"/>
                                        </p:tgtEl>
                                        <p:attrNameLst>
                                          <p:attrName>style.visibility</p:attrName>
                                        </p:attrNameLst>
                                      </p:cBhvr>
                                      <p:to>
                                        <p:strVal val="visible"/>
                                      </p:to>
                                    </p:set>
                                    <p:animEffect transition="in" filter="fade">
                                      <p:cBhvr>
                                        <p:cTn id="196" dur="2000"/>
                                        <p:tgtEl>
                                          <p:spTgt spid="32"/>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33"/>
                                        </p:tgtEl>
                                        <p:attrNameLst>
                                          <p:attrName>style.visibility</p:attrName>
                                        </p:attrNameLst>
                                      </p:cBhvr>
                                      <p:to>
                                        <p:strVal val="visible"/>
                                      </p:to>
                                    </p:set>
                                    <p:animEffect transition="in" filter="fade">
                                      <p:cBhvr>
                                        <p:cTn id="199" dur="2000"/>
                                        <p:tgtEl>
                                          <p:spTgt spid="33"/>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34"/>
                                        </p:tgtEl>
                                        <p:attrNameLst>
                                          <p:attrName>style.visibility</p:attrName>
                                        </p:attrNameLst>
                                      </p:cBhvr>
                                      <p:to>
                                        <p:strVal val="visible"/>
                                      </p:to>
                                    </p:set>
                                    <p:animEffect transition="in" filter="fade">
                                      <p:cBhvr>
                                        <p:cTn id="202" dur="2000"/>
                                        <p:tgtEl>
                                          <p:spTgt spid="34"/>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35"/>
                                        </p:tgtEl>
                                        <p:attrNameLst>
                                          <p:attrName>style.visibility</p:attrName>
                                        </p:attrNameLst>
                                      </p:cBhvr>
                                      <p:to>
                                        <p:strVal val="visible"/>
                                      </p:to>
                                    </p:set>
                                    <p:animEffect transition="in" filter="fade">
                                      <p:cBhvr>
                                        <p:cTn id="205" dur="2000"/>
                                        <p:tgtEl>
                                          <p:spTgt spid="35"/>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36"/>
                                        </p:tgtEl>
                                        <p:attrNameLst>
                                          <p:attrName>style.visibility</p:attrName>
                                        </p:attrNameLst>
                                      </p:cBhvr>
                                      <p:to>
                                        <p:strVal val="visible"/>
                                      </p:to>
                                    </p:set>
                                    <p:animEffect transition="in" filter="fade">
                                      <p:cBhvr>
                                        <p:cTn id="208" dur="2000"/>
                                        <p:tgtEl>
                                          <p:spTgt spid="36"/>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37"/>
                                        </p:tgtEl>
                                        <p:attrNameLst>
                                          <p:attrName>style.visibility</p:attrName>
                                        </p:attrNameLst>
                                      </p:cBhvr>
                                      <p:to>
                                        <p:strVal val="visible"/>
                                      </p:to>
                                    </p:set>
                                    <p:animEffect transition="in" filter="fade">
                                      <p:cBhvr>
                                        <p:cTn id="211" dur="2000"/>
                                        <p:tgtEl>
                                          <p:spTgt spid="37"/>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38"/>
                                        </p:tgtEl>
                                        <p:attrNameLst>
                                          <p:attrName>style.visibility</p:attrName>
                                        </p:attrNameLst>
                                      </p:cBhvr>
                                      <p:to>
                                        <p:strVal val="visible"/>
                                      </p:to>
                                    </p:set>
                                    <p:animEffect transition="in" filter="fade">
                                      <p:cBhvr>
                                        <p:cTn id="214" dur="2000"/>
                                        <p:tgtEl>
                                          <p:spTgt spid="38"/>
                                        </p:tgtEl>
                                      </p:cBhvr>
                                    </p:animEffect>
                                  </p:childTnLst>
                                </p:cTn>
                              </p:par>
                            </p:childTnLst>
                          </p:cTn>
                        </p:par>
                        <p:par>
                          <p:cTn id="215" fill="hold">
                            <p:stCondLst>
                              <p:cond delay="2000"/>
                            </p:stCondLst>
                            <p:childTnLst>
                              <p:par>
                                <p:cTn id="216" presetID="0" presetClass="path" presetSubtype="0" repeatCount="indefinite" autoRev="1" fill="hold" nodeType="afterEffect">
                                  <p:stCondLst>
                                    <p:cond delay="0"/>
                                  </p:stCondLst>
                                  <p:childTnLst>
                                    <p:animMotion origin="layout" path="M 0 4.44444E-6 L -0.03333 4.44444E-6 " pathEditMode="relative" rAng="0" ptsTypes="AA">
                                      <p:cBhvr>
                                        <p:cTn id="217" dur="200" fill="hold"/>
                                        <p:tgtEl>
                                          <p:spTgt spid="32"/>
                                        </p:tgtEl>
                                        <p:attrNameLst>
                                          <p:attrName>ppt_x</p:attrName>
                                          <p:attrName>ppt_y</p:attrName>
                                        </p:attrNameLst>
                                      </p:cBhvr>
                                      <p:rCtr x="-17" y="0"/>
                                    </p:animMotion>
                                  </p:childTnLst>
                                </p:cTn>
                              </p:par>
                              <p:par>
                                <p:cTn id="218" presetID="0" presetClass="path" presetSubtype="0" repeatCount="indefinite" autoRev="1" fill="hold" nodeType="withEffect">
                                  <p:stCondLst>
                                    <p:cond delay="0"/>
                                  </p:stCondLst>
                                  <p:childTnLst>
                                    <p:animMotion origin="layout" path="M -3.33333E-6 4.44444E-6 L -0.04166 -0.01112 " pathEditMode="relative" rAng="0" ptsTypes="AA">
                                      <p:cBhvr>
                                        <p:cTn id="219" dur="200" fill="hold"/>
                                        <p:tgtEl>
                                          <p:spTgt spid="33"/>
                                        </p:tgtEl>
                                        <p:attrNameLst>
                                          <p:attrName>ppt_x</p:attrName>
                                          <p:attrName>ppt_y</p:attrName>
                                        </p:attrNameLst>
                                      </p:cBhvr>
                                      <p:rCtr x="-21" y="-6"/>
                                    </p:animMotion>
                                  </p:childTnLst>
                                </p:cTn>
                              </p:par>
                              <p:par>
                                <p:cTn id="220" presetID="0" presetClass="path" presetSubtype="0" repeatCount="indefinite" autoRev="1" fill="hold" nodeType="withEffect">
                                  <p:stCondLst>
                                    <p:cond delay="0"/>
                                  </p:stCondLst>
                                  <p:childTnLst>
                                    <p:animMotion origin="layout" path="M 3.33333E-6 4.44444E-6 L -0.025 4.44444E-6 " pathEditMode="relative" rAng="0" ptsTypes="AA">
                                      <p:cBhvr>
                                        <p:cTn id="221" dur="200" fill="hold"/>
                                        <p:tgtEl>
                                          <p:spTgt spid="34"/>
                                        </p:tgtEl>
                                        <p:attrNameLst>
                                          <p:attrName>ppt_x</p:attrName>
                                          <p:attrName>ppt_y</p:attrName>
                                        </p:attrNameLst>
                                      </p:cBhvr>
                                      <p:rCtr x="-13" y="0"/>
                                    </p:animMotion>
                                  </p:childTnLst>
                                </p:cTn>
                              </p:par>
                              <p:par>
                                <p:cTn id="222" presetID="0" presetClass="path" presetSubtype="0" repeatCount="indefinite" autoRev="1" fill="hold" nodeType="withEffect">
                                  <p:stCondLst>
                                    <p:cond delay="0"/>
                                  </p:stCondLst>
                                  <p:childTnLst>
                                    <p:animMotion origin="layout" path="M -0.00833 -0.01112 L -0.01666 -0.02223 " pathEditMode="relative" rAng="0" ptsTypes="AA">
                                      <p:cBhvr>
                                        <p:cTn id="223" dur="200" fill="hold"/>
                                        <p:tgtEl>
                                          <p:spTgt spid="35"/>
                                        </p:tgtEl>
                                        <p:attrNameLst>
                                          <p:attrName>ppt_x</p:attrName>
                                          <p:attrName>ppt_y</p:attrName>
                                        </p:attrNameLst>
                                      </p:cBhvr>
                                      <p:rCtr x="-4" y="-6"/>
                                    </p:animMotion>
                                  </p:childTnLst>
                                </p:cTn>
                              </p:par>
                              <p:par>
                                <p:cTn id="224" presetID="0" presetClass="path" presetSubtype="0" repeatCount="indefinite" autoRev="1" fill="hold" nodeType="withEffect">
                                  <p:stCondLst>
                                    <p:cond delay="0"/>
                                  </p:stCondLst>
                                  <p:childTnLst>
                                    <p:animMotion origin="layout" path="M 1.11022E-16 4.44444E-6 L 0.03333 -0.02223 " pathEditMode="relative" rAng="0" ptsTypes="AA">
                                      <p:cBhvr>
                                        <p:cTn id="225" dur="200" fill="hold"/>
                                        <p:tgtEl>
                                          <p:spTgt spid="36"/>
                                        </p:tgtEl>
                                        <p:attrNameLst>
                                          <p:attrName>ppt_x</p:attrName>
                                          <p:attrName>ppt_y</p:attrName>
                                        </p:attrNameLst>
                                      </p:cBhvr>
                                      <p:rCtr x="17" y="-11"/>
                                    </p:animMotion>
                                  </p:childTnLst>
                                </p:cTn>
                              </p:par>
                              <p:par>
                                <p:cTn id="226" presetID="0" presetClass="path" presetSubtype="0" repeatCount="indefinite" autoRev="1" fill="hold" nodeType="withEffect">
                                  <p:stCondLst>
                                    <p:cond delay="0"/>
                                  </p:stCondLst>
                                  <p:childTnLst>
                                    <p:animMotion origin="layout" path="M 3.33333E-6 3.33333E-6 L -0.01667 -0.05556 " pathEditMode="relative" rAng="0" ptsTypes="AA">
                                      <p:cBhvr>
                                        <p:cTn id="227" dur="200" fill="hold"/>
                                        <p:tgtEl>
                                          <p:spTgt spid="37"/>
                                        </p:tgtEl>
                                        <p:attrNameLst>
                                          <p:attrName>ppt_x</p:attrName>
                                          <p:attrName>ppt_y</p:attrName>
                                        </p:attrNameLst>
                                      </p:cBhvr>
                                      <p:rCtr x="-8" y="-28"/>
                                    </p:animMotion>
                                  </p:childTnLst>
                                </p:cTn>
                              </p:par>
                              <p:par>
                                <p:cTn id="228" presetID="0" presetClass="path" presetSubtype="0" repeatCount="indefinite" autoRev="1" fill="hold" nodeType="withEffect">
                                  <p:stCondLst>
                                    <p:cond delay="0"/>
                                  </p:stCondLst>
                                  <p:childTnLst>
                                    <p:animMotion origin="layout" path="M 3.33333E-6 -4.44444E-6 L -0.025 0.01112 " pathEditMode="relative" rAng="0" ptsTypes="AA">
                                      <p:cBhvr>
                                        <p:cTn id="229" dur="200" fill="hold"/>
                                        <p:tgtEl>
                                          <p:spTgt spid="38"/>
                                        </p:tgtEl>
                                        <p:attrNameLst>
                                          <p:attrName>ppt_x</p:attrName>
                                          <p:attrName>ppt_y</p:attrName>
                                        </p:attrNameLst>
                                      </p:cBhvr>
                                      <p:rCtr x="-13" y="6"/>
                                    </p:animMotion>
                                  </p:childTnLst>
                                </p:cTn>
                              </p:par>
                            </p:childTnLst>
                          </p:cTn>
                        </p:par>
                      </p:childTnLst>
                    </p:cTn>
                  </p:par>
                  <p:par>
                    <p:cTn id="230" fill="hold">
                      <p:stCondLst>
                        <p:cond delay="indefinite"/>
                      </p:stCondLst>
                      <p:childTnLst>
                        <p:par>
                          <p:cTn id="231" fill="hold">
                            <p:stCondLst>
                              <p:cond delay="0"/>
                            </p:stCondLst>
                            <p:childTnLst>
                              <p:par>
                                <p:cTn id="232" presetID="10" presetClass="exit" presetSubtype="0" fill="hold" nodeType="clickEffect">
                                  <p:stCondLst>
                                    <p:cond delay="0"/>
                                  </p:stCondLst>
                                  <p:childTnLst>
                                    <p:animEffect transition="out" filter="fade">
                                      <p:cBhvr>
                                        <p:cTn id="233" dur="500"/>
                                        <p:tgtEl>
                                          <p:spTgt spid="24"/>
                                        </p:tgtEl>
                                      </p:cBhvr>
                                    </p:animEffect>
                                    <p:set>
                                      <p:cBhvr>
                                        <p:cTn id="234" dur="1" fill="hold">
                                          <p:stCondLst>
                                            <p:cond delay="499"/>
                                          </p:stCondLst>
                                        </p:cTn>
                                        <p:tgtEl>
                                          <p:spTgt spid="24"/>
                                        </p:tgtEl>
                                        <p:attrNameLst>
                                          <p:attrName>style.visibility</p:attrName>
                                        </p:attrNameLst>
                                      </p:cBhvr>
                                      <p:to>
                                        <p:strVal val="hidden"/>
                                      </p:to>
                                    </p:set>
                                  </p:childTnLst>
                                </p:cTn>
                              </p:par>
                              <p:par>
                                <p:cTn id="235" presetID="10" presetClass="exit" presetSubtype="0" fill="hold" grpId="2" nodeType="withEffect">
                                  <p:stCondLst>
                                    <p:cond delay="0"/>
                                  </p:stCondLst>
                                  <p:childTnLst>
                                    <p:animEffect transition="out" filter="fade">
                                      <p:cBhvr>
                                        <p:cTn id="236" dur="500"/>
                                        <p:tgtEl>
                                          <p:spTgt spid="31"/>
                                        </p:tgtEl>
                                      </p:cBhvr>
                                    </p:animEffect>
                                    <p:set>
                                      <p:cBhvr>
                                        <p:cTn id="237" dur="1" fill="hold">
                                          <p:stCondLst>
                                            <p:cond delay="499"/>
                                          </p:stCondLst>
                                        </p:cTn>
                                        <p:tgtEl>
                                          <p:spTgt spid="31"/>
                                        </p:tgtEl>
                                        <p:attrNameLst>
                                          <p:attrName>style.visibility</p:attrName>
                                        </p:attrNameLst>
                                      </p:cBhvr>
                                      <p:to>
                                        <p:strVal val="hidden"/>
                                      </p:to>
                                    </p:set>
                                  </p:childTnLst>
                                </p:cTn>
                              </p:par>
                              <p:par>
                                <p:cTn id="238" presetID="10" presetClass="exit" presetSubtype="0" fill="hold" grpId="1" nodeType="withEffect">
                                  <p:stCondLst>
                                    <p:cond delay="0"/>
                                  </p:stCondLst>
                                  <p:childTnLst>
                                    <p:animEffect transition="out" filter="fade">
                                      <p:cBhvr>
                                        <p:cTn id="239" dur="500"/>
                                        <p:tgtEl>
                                          <p:spTgt spid="32"/>
                                        </p:tgtEl>
                                      </p:cBhvr>
                                    </p:animEffect>
                                    <p:set>
                                      <p:cBhvr>
                                        <p:cTn id="240" dur="1" fill="hold">
                                          <p:stCondLst>
                                            <p:cond delay="499"/>
                                          </p:stCondLst>
                                        </p:cTn>
                                        <p:tgtEl>
                                          <p:spTgt spid="32"/>
                                        </p:tgtEl>
                                        <p:attrNameLst>
                                          <p:attrName>style.visibility</p:attrName>
                                        </p:attrNameLst>
                                      </p:cBhvr>
                                      <p:to>
                                        <p:strVal val="hidden"/>
                                      </p:to>
                                    </p:set>
                                  </p:childTnLst>
                                </p:cTn>
                              </p:par>
                              <p:par>
                                <p:cTn id="241" presetID="10" presetClass="exit" presetSubtype="0" fill="hold" grpId="1" nodeType="withEffect">
                                  <p:stCondLst>
                                    <p:cond delay="0"/>
                                  </p:stCondLst>
                                  <p:childTnLst>
                                    <p:animEffect transition="out" filter="fade">
                                      <p:cBhvr>
                                        <p:cTn id="242" dur="500"/>
                                        <p:tgtEl>
                                          <p:spTgt spid="33"/>
                                        </p:tgtEl>
                                      </p:cBhvr>
                                    </p:animEffect>
                                    <p:set>
                                      <p:cBhvr>
                                        <p:cTn id="243" dur="1" fill="hold">
                                          <p:stCondLst>
                                            <p:cond delay="499"/>
                                          </p:stCondLst>
                                        </p:cTn>
                                        <p:tgtEl>
                                          <p:spTgt spid="33"/>
                                        </p:tgtEl>
                                        <p:attrNameLst>
                                          <p:attrName>style.visibility</p:attrName>
                                        </p:attrNameLst>
                                      </p:cBhvr>
                                      <p:to>
                                        <p:strVal val="hidden"/>
                                      </p:to>
                                    </p:set>
                                  </p:childTnLst>
                                </p:cTn>
                              </p:par>
                              <p:par>
                                <p:cTn id="244" presetID="10" presetClass="exit" presetSubtype="0" fill="hold" grpId="1" nodeType="withEffect">
                                  <p:stCondLst>
                                    <p:cond delay="0"/>
                                  </p:stCondLst>
                                  <p:childTnLst>
                                    <p:animEffect transition="out" filter="fade">
                                      <p:cBhvr>
                                        <p:cTn id="245" dur="500"/>
                                        <p:tgtEl>
                                          <p:spTgt spid="34"/>
                                        </p:tgtEl>
                                      </p:cBhvr>
                                    </p:animEffect>
                                    <p:set>
                                      <p:cBhvr>
                                        <p:cTn id="246" dur="1" fill="hold">
                                          <p:stCondLst>
                                            <p:cond delay="499"/>
                                          </p:stCondLst>
                                        </p:cTn>
                                        <p:tgtEl>
                                          <p:spTgt spid="34"/>
                                        </p:tgtEl>
                                        <p:attrNameLst>
                                          <p:attrName>style.visibility</p:attrName>
                                        </p:attrNameLst>
                                      </p:cBhvr>
                                      <p:to>
                                        <p:strVal val="hidden"/>
                                      </p:to>
                                    </p:set>
                                  </p:childTnLst>
                                </p:cTn>
                              </p:par>
                              <p:par>
                                <p:cTn id="247" presetID="10" presetClass="exit" presetSubtype="0" fill="hold" grpId="1" nodeType="withEffect">
                                  <p:stCondLst>
                                    <p:cond delay="0"/>
                                  </p:stCondLst>
                                  <p:childTnLst>
                                    <p:animEffect transition="out" filter="fade">
                                      <p:cBhvr>
                                        <p:cTn id="248" dur="500"/>
                                        <p:tgtEl>
                                          <p:spTgt spid="35"/>
                                        </p:tgtEl>
                                      </p:cBhvr>
                                    </p:animEffect>
                                    <p:set>
                                      <p:cBhvr>
                                        <p:cTn id="249" dur="1" fill="hold">
                                          <p:stCondLst>
                                            <p:cond delay="499"/>
                                          </p:stCondLst>
                                        </p:cTn>
                                        <p:tgtEl>
                                          <p:spTgt spid="35"/>
                                        </p:tgtEl>
                                        <p:attrNameLst>
                                          <p:attrName>style.visibility</p:attrName>
                                        </p:attrNameLst>
                                      </p:cBhvr>
                                      <p:to>
                                        <p:strVal val="hidden"/>
                                      </p:to>
                                    </p:set>
                                  </p:childTnLst>
                                </p:cTn>
                              </p:par>
                              <p:par>
                                <p:cTn id="250" presetID="10" presetClass="exit" presetSubtype="0" fill="hold" grpId="1" nodeType="withEffect">
                                  <p:stCondLst>
                                    <p:cond delay="0"/>
                                  </p:stCondLst>
                                  <p:childTnLst>
                                    <p:animEffect transition="out" filter="fade">
                                      <p:cBhvr>
                                        <p:cTn id="251" dur="500"/>
                                        <p:tgtEl>
                                          <p:spTgt spid="36"/>
                                        </p:tgtEl>
                                      </p:cBhvr>
                                    </p:animEffect>
                                    <p:set>
                                      <p:cBhvr>
                                        <p:cTn id="252" dur="1" fill="hold">
                                          <p:stCondLst>
                                            <p:cond delay="499"/>
                                          </p:stCondLst>
                                        </p:cTn>
                                        <p:tgtEl>
                                          <p:spTgt spid="36"/>
                                        </p:tgtEl>
                                        <p:attrNameLst>
                                          <p:attrName>style.visibility</p:attrName>
                                        </p:attrNameLst>
                                      </p:cBhvr>
                                      <p:to>
                                        <p:strVal val="hidden"/>
                                      </p:to>
                                    </p:set>
                                  </p:childTnLst>
                                </p:cTn>
                              </p:par>
                              <p:par>
                                <p:cTn id="253" presetID="10" presetClass="exit" presetSubtype="0" fill="hold" grpId="1" nodeType="withEffect">
                                  <p:stCondLst>
                                    <p:cond delay="0"/>
                                  </p:stCondLst>
                                  <p:childTnLst>
                                    <p:animEffect transition="out" filter="fade">
                                      <p:cBhvr>
                                        <p:cTn id="254" dur="500"/>
                                        <p:tgtEl>
                                          <p:spTgt spid="37"/>
                                        </p:tgtEl>
                                      </p:cBhvr>
                                    </p:animEffect>
                                    <p:set>
                                      <p:cBhvr>
                                        <p:cTn id="255" dur="1" fill="hold">
                                          <p:stCondLst>
                                            <p:cond delay="499"/>
                                          </p:stCondLst>
                                        </p:cTn>
                                        <p:tgtEl>
                                          <p:spTgt spid="37"/>
                                        </p:tgtEl>
                                        <p:attrNameLst>
                                          <p:attrName>style.visibility</p:attrName>
                                        </p:attrNameLst>
                                      </p:cBhvr>
                                      <p:to>
                                        <p:strVal val="hidden"/>
                                      </p:to>
                                    </p:set>
                                  </p:childTnLst>
                                </p:cTn>
                              </p:par>
                              <p:par>
                                <p:cTn id="256" presetID="10" presetClass="exit" presetSubtype="0" fill="hold" grpId="1" nodeType="withEffect">
                                  <p:stCondLst>
                                    <p:cond delay="0"/>
                                  </p:stCondLst>
                                  <p:childTnLst>
                                    <p:animEffect transition="out" filter="fade">
                                      <p:cBhvr>
                                        <p:cTn id="257" dur="500"/>
                                        <p:tgtEl>
                                          <p:spTgt spid="38"/>
                                        </p:tgtEl>
                                      </p:cBhvr>
                                    </p:animEffect>
                                    <p:set>
                                      <p:cBhvr>
                                        <p:cTn id="258" dur="1" fill="hold">
                                          <p:stCondLst>
                                            <p:cond delay="499"/>
                                          </p:stCondLst>
                                        </p:cTn>
                                        <p:tgtEl>
                                          <p:spTgt spid="38"/>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grpId="0" nodeType="clickEffect">
                                  <p:stCondLst>
                                    <p:cond delay="0"/>
                                  </p:stCondLst>
                                  <p:childTnLst>
                                    <p:set>
                                      <p:cBhvr>
                                        <p:cTn id="262" dur="1" fill="hold">
                                          <p:stCondLst>
                                            <p:cond delay="0"/>
                                          </p:stCondLst>
                                        </p:cTn>
                                        <p:tgtEl>
                                          <p:spTgt spid="27"/>
                                        </p:tgtEl>
                                        <p:attrNameLst>
                                          <p:attrName>style.visibility</p:attrName>
                                        </p:attrNameLst>
                                      </p:cBhvr>
                                      <p:to>
                                        <p:strVal val="visible"/>
                                      </p:to>
                                    </p:set>
                                    <p:animEffect transition="in" filter="fade">
                                      <p:cBhvr>
                                        <p:cTn id="263" dur="1000"/>
                                        <p:tgtEl>
                                          <p:spTgt spid="27"/>
                                        </p:tgtEl>
                                      </p:cBhvr>
                                    </p:animEffect>
                                  </p:childTnLst>
                                </p:cTn>
                              </p:par>
                              <p:par>
                                <p:cTn id="264" presetID="22" presetClass="entr" presetSubtype="8" fill="hold" grpId="0" nodeType="withEffect">
                                  <p:stCondLst>
                                    <p:cond delay="0"/>
                                  </p:stCondLst>
                                  <p:childTnLst>
                                    <p:set>
                                      <p:cBhvr>
                                        <p:cTn id="265" dur="1" fill="hold">
                                          <p:stCondLst>
                                            <p:cond delay="0"/>
                                          </p:stCondLst>
                                        </p:cTn>
                                        <p:tgtEl>
                                          <p:spTgt spid="26"/>
                                        </p:tgtEl>
                                        <p:attrNameLst>
                                          <p:attrName>style.visibility</p:attrName>
                                        </p:attrNameLst>
                                      </p:cBhvr>
                                      <p:to>
                                        <p:strVal val="visible"/>
                                      </p:to>
                                    </p:set>
                                    <p:animEffect transition="in" filter="wipe(left)">
                                      <p:cBhvr>
                                        <p:cTn id="266" dur="500"/>
                                        <p:tgtEl>
                                          <p:spTgt spid="26"/>
                                        </p:tgtEl>
                                      </p:cBhvr>
                                    </p:animEffect>
                                  </p:childTnLst>
                                </p:cTn>
                              </p:par>
                            </p:childTnLst>
                          </p:cTn>
                        </p:par>
                      </p:childTnLst>
                    </p:cTn>
                  </p:par>
                  <p:par>
                    <p:cTn id="267" fill="hold">
                      <p:stCondLst>
                        <p:cond delay="indefinite"/>
                      </p:stCondLst>
                      <p:childTnLst>
                        <p:par>
                          <p:cTn id="268" fill="hold">
                            <p:stCondLst>
                              <p:cond delay="0"/>
                            </p:stCondLst>
                            <p:childTnLst>
                              <p:par>
                                <p:cTn id="269" presetID="20" presetClass="entr" presetSubtype="0" fill="hold" nodeType="clickEffect">
                                  <p:stCondLst>
                                    <p:cond delay="0"/>
                                  </p:stCondLst>
                                  <p:childTnLst>
                                    <p:set>
                                      <p:cBhvr>
                                        <p:cTn id="270" dur="1" fill="hold">
                                          <p:stCondLst>
                                            <p:cond delay="0"/>
                                          </p:stCondLst>
                                        </p:cTn>
                                        <p:tgtEl>
                                          <p:spTgt spid="28"/>
                                        </p:tgtEl>
                                        <p:attrNameLst>
                                          <p:attrName>style.visibility</p:attrName>
                                        </p:attrNameLst>
                                      </p:cBhvr>
                                      <p:to>
                                        <p:strVal val="visible"/>
                                      </p:to>
                                    </p:set>
                                    <p:animEffect transition="in" filter="wedge">
                                      <p:cBhvr>
                                        <p:cTn id="271" dur="1000"/>
                                        <p:tgtEl>
                                          <p:spTgt spid="28"/>
                                        </p:tgtEl>
                                      </p:cBhvr>
                                    </p:animEffect>
                                  </p:childTnLst>
                                </p:cTn>
                              </p:par>
                            </p:childTnLst>
                          </p:cTn>
                        </p:par>
                      </p:childTnLst>
                    </p:cTn>
                  </p:par>
                  <p:par>
                    <p:cTn id="272" fill="hold">
                      <p:stCondLst>
                        <p:cond delay="indefinite"/>
                      </p:stCondLst>
                      <p:childTnLst>
                        <p:par>
                          <p:cTn id="273" fill="hold">
                            <p:stCondLst>
                              <p:cond delay="0"/>
                            </p:stCondLst>
                            <p:childTnLst>
                              <p:par>
                                <p:cTn id="274" presetID="20" presetClass="entr" presetSubtype="0" fill="hold" nodeType="clickEffect">
                                  <p:stCondLst>
                                    <p:cond delay="0"/>
                                  </p:stCondLst>
                                  <p:childTnLst>
                                    <p:set>
                                      <p:cBhvr>
                                        <p:cTn id="275" dur="1" fill="hold">
                                          <p:stCondLst>
                                            <p:cond delay="0"/>
                                          </p:stCondLst>
                                        </p:cTn>
                                        <p:tgtEl>
                                          <p:spTgt spid="29"/>
                                        </p:tgtEl>
                                        <p:attrNameLst>
                                          <p:attrName>style.visibility</p:attrName>
                                        </p:attrNameLst>
                                      </p:cBhvr>
                                      <p:to>
                                        <p:strVal val="visible"/>
                                      </p:to>
                                    </p:set>
                                    <p:animEffect transition="in" filter="wedge">
                                      <p:cBhvr>
                                        <p:cTn id="276" dur="1000"/>
                                        <p:tgtEl>
                                          <p:spTgt spid="29"/>
                                        </p:tgtEl>
                                      </p:cBhvr>
                                    </p:animEffect>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grpId="0" nodeType="clickEffect">
                                  <p:stCondLst>
                                    <p:cond delay="0"/>
                                  </p:stCondLst>
                                  <p:childTnLst>
                                    <p:set>
                                      <p:cBhvr>
                                        <p:cTn id="280" dur="1" fill="hold">
                                          <p:stCondLst>
                                            <p:cond delay="0"/>
                                          </p:stCondLst>
                                        </p:cTn>
                                        <p:tgtEl>
                                          <p:spTgt spid="30"/>
                                        </p:tgtEl>
                                        <p:attrNameLst>
                                          <p:attrName>style.visibility</p:attrName>
                                        </p:attrNameLst>
                                      </p:cBhvr>
                                      <p:to>
                                        <p:strVal val="visible"/>
                                      </p:to>
                                    </p:set>
                                    <p:animEffect transition="in" filter="fade">
                                      <p:cBhvr>
                                        <p:cTn id="281"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26" grpId="0" animBg="1"/>
      <p:bldP spid="15" grpId="0" animBg="1"/>
      <p:bldP spid="2" grpId="0" animBg="1"/>
      <p:bldP spid="3" grpId="0"/>
      <p:bldP spid="5" grpId="0" animBg="1"/>
      <p:bldP spid="7" grpId="0" animBg="1"/>
      <p:bldP spid="7" grpId="1" animBg="1"/>
      <p:bldP spid="12" grpId="0"/>
      <p:bldP spid="12" grpId="1"/>
      <p:bldP spid="14" grpId="0" animBg="1"/>
      <p:bldP spid="14" grpId="1" animBg="1"/>
      <p:bldP spid="16" grpId="0" animBg="1"/>
      <p:bldP spid="17" grpId="0" animBg="1"/>
      <p:bldP spid="18" grpId="0" animBg="1"/>
      <p:bldP spid="22" grpId="0" animBg="1"/>
      <p:bldP spid="23" grpId="0" animBg="1"/>
      <p:bldP spid="27" grpId="0" animBg="1"/>
      <p:bldP spid="30" grpId="0" animBg="1"/>
      <p:bldP spid="31" grpId="0" animBg="1"/>
      <p:bldP spid="31" grpId="1" animBg="1"/>
      <p:bldP spid="31" grpId="2"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3" grpId="0"/>
      <p:bldP spid="43" grpId="1"/>
      <p:bldP spid="45" grpId="0"/>
      <p:bldP spid="45" grpId="1"/>
      <p:bldP spid="46" grpId="0"/>
      <p:bldP spid="4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11</a:t>
            </a:r>
            <a:endParaRPr lang="en-US" sz="2800" dirty="0">
              <a:latin typeface="Algerian" panose="04020705040A02060702" pitchFamily="82" charset="0"/>
            </a:endParaRPr>
          </a:p>
        </p:txBody>
      </p:sp>
      <p:sp>
        <p:nvSpPr>
          <p:cNvPr id="6" name="Title 7"/>
          <p:cNvSpPr txBox="1">
            <a:spLocks/>
          </p:cNvSpPr>
          <p:nvPr/>
        </p:nvSpPr>
        <p:spPr bwMode="auto">
          <a:xfrm>
            <a:off x="806019" y="2686678"/>
            <a:ext cx="4451781" cy="77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Distinguish between solid, liquid </a:t>
            </a:r>
            <a:r>
              <a:rPr lang="en-US" altLang="en-US" sz="2400" dirty="0" smtClean="0">
                <a:solidFill>
                  <a:srgbClr val="FF6600"/>
                </a:solidFill>
                <a:latin typeface="Bookman Old Style" pitchFamily="18" charset="0"/>
              </a:rPr>
              <a:t>and </a:t>
            </a:r>
            <a:r>
              <a:rPr lang="en-US" altLang="en-US" sz="2400" dirty="0">
                <a:solidFill>
                  <a:srgbClr val="FF6600"/>
                </a:solidFill>
                <a:latin typeface="Bookman Old Style" pitchFamily="18" charset="0"/>
              </a:rPr>
              <a:t>gases</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278325750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200" y="99139"/>
            <a:ext cx="5943600" cy="4953339"/>
            <a:chOff x="736608" y="99139"/>
            <a:chExt cx="5943600" cy="4953339"/>
          </a:xfrm>
        </p:grpSpPr>
        <p:pic>
          <p:nvPicPr>
            <p:cNvPr id="12294" name="Picture 6"/>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910" b="93131" l="7800" r="95500">
                          <a14:foregroundMark x1="26100" y1="17905" x2="93300" y2="19144"/>
                          <a14:foregroundMark x1="11000" y1="91104" x2="93100" y2="92230"/>
                          <a14:foregroundMark x1="94000" y1="26126" x2="93300" y2="88176"/>
                          <a14:foregroundMark x1="9900" y1="89302" x2="9000" y2="33559"/>
                          <a14:foregroundMark x1="8700" y1="91667" x2="11600" y2="92793"/>
                        </a14:backgroundRemoval>
                      </a14:imgEffect>
                    </a14:imgLayer>
                  </a14:imgProps>
                </a:ext>
                <a:ext uri="{28A0092B-C50C-407E-A947-70E740481C1C}">
                  <a14:useLocalDpi xmlns:a14="http://schemas.microsoft.com/office/drawing/2010/main" val="0"/>
                </a:ext>
              </a:extLst>
            </a:blip>
            <a:srcRect l="6226" t="14042" r="2399" b="3402"/>
            <a:stretch/>
          </p:blipFill>
          <p:spPr bwMode="auto">
            <a:xfrm>
              <a:off x="736608" y="556677"/>
              <a:ext cx="5943600" cy="44958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Z:\Vedika\Images\gg62853595.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8824" l="0" r="100000">
                          <a14:backgroundMark x1="29286" y1="77647" x2="32143" y2="70588"/>
                          <a14:backgroundMark x1="29286" y1="80588" x2="34286" y2="76471"/>
                          <a14:backgroundMark x1="18571" y1="81176" x2="20000" y2="74118"/>
                          <a14:backgroundMark x1="66429" y1="88235" x2="67143" y2="87059"/>
                        </a14:backgroundRemoval>
                      </a14:imgEffect>
                    </a14:imgLayer>
                  </a14:imgProps>
                </a:ext>
                <a:ext uri="{28A0092B-C50C-407E-A947-70E740481C1C}">
                  <a14:useLocalDpi xmlns:a14="http://schemas.microsoft.com/office/drawing/2010/main" val="0"/>
                </a:ext>
              </a:extLst>
            </a:blip>
            <a:srcRect/>
            <a:stretch>
              <a:fillRect/>
            </a:stretch>
          </p:blipFill>
          <p:spPr bwMode="auto">
            <a:xfrm>
              <a:off x="862692" y="99139"/>
              <a:ext cx="1070959" cy="130045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AutoShape 2" descr="data:image/jpeg;base64,/9j/4AAQSkZJRgABAQAAAQABAAD/2wCEAAkGBg8QDw4NEBIQEQwQERAQDw4PEBAQDw0QFRAWGRMQEhIYHCYeGBokGhISHzAgIycpLSwsFR4zNTArQSYvMCkBCQoKDgwOGg8PGiolHyA1KiksKSkwLCwsLSksLyksKS8pKSksLC0sLCwpLCkpLCwpLCwsLCkpKS0pLCwpLCkpKf/AABEIAP0AyAMBIgACEQEDEQH/xAAcAAEAAgIDAQAAAAAAAAAAAAAAAQYCAwQFBwj/xABNEAABAwIBBggJBwoGAgMAAAABAAIDBBESBRMhMVFhBgciQVKRktEUMlNxgaGx0vAWI0JUcsHhFzNiY3OCk6KjskNEg7PC4mTxFSQ0/8QAGgEBAAMBAQEAAAAAAAAAAAAAAAECBQQDBv/EAC0RAAIBAgMHAwQDAQAAAAAAAAABAgMRBBJRExQhMUFhkTJScQWBsdEiM0Ij/9oADAMBAAIRAxEAPwD3FERAEREAREQBERAEREAREQBERAEREAREQBERAEREAREQBERAEREAREQBERAEREAREQBERAEREAREQBERAEREAREQBERAEREAREQBERAEREAREQBERAEREAREQBERAEREAREQBERAEREAREQBERAEREAREQBERAEREARLpdAES6IAiIgCIiAIiIAiIgCIiAIiICjcaFfWwxwyU0wiYC7OWkax7ybWsDpIGnVt0rzMcP8AKn1qXrBXofGzkqWWJkrII3NjHKnx2laOjh0Xbc359N9Wm/l/B+WFtTH4SAYeVixXwtdY4S4DWL20b1jYhy2zVzdwyjsU7Lqdg3jEyr9Zf1NP3LYOMfKv1h3YZ3Ln8L6yhdCM0YnVBc0sdC1pNgeVjcNQtfQdNwNCpofuK8JTnF835PeMYSXpXhFlHGTlby5/hx9yn8pWVvL/ANOLuVavu9im52Ku1nq/LLbKHtXhfosn5S8reX/pxdyg8ZOVvLn+HH3Ktlx2LHOqdpU1flkbKnovC/RYXcYeVT/mX+hrR9y1nh9lT6zL12XR50JnQozz1ZOSGi8Hcnh5lP61N2iny7yn9am7ZXTZwJib8BM8hkj2O5+XeU/rU3bKkcPsp/Wpe0uk5Km7UzvuMkex3reMDKn1mT1FbW8YmVR/mXelrD9yrhl2LAuupU56sjJDReEWgcZuVR/mL+eOPuWxvGnlUf4zT54ovdVSASyttJ+5+WV2cPavCLgONfKnlGH/AEY+5bG8beU+lEf9JqpaKdpP3PyyNlT9q8IvDeODKP6k/wCn+K2Djjyh0KfsO71TclwxvniZKS2Fz2te4EDCDz3OoatOxXPhLkTJ7KV0jRHHJYCFzXOOccLcmwJxXF9O+5VlUqNep+Srp007ZV4RkzjkygTYRU5OwMf7y9T4M5SlqKSGeaPNzPBxMwuaNDjYgHTYix9K+cYjyhhLr31t8b0L6F4FOJoocRqC63KNUCHk2Hi3+hsXThKk5VLN9DlxlKEad4pczvURFpmSUXjbp4HUbXSSYJmu+Zbc3kvbEMOzUb+jnXijGFxDWglx1AAknzAL1/jayjK0RQsijLHNJfNJEHYbk8lkjhZp5JJtp0hebZBrvB6ltQ5rHgYgQ18YLcQsXN02vYnrWJiZJ1mb+FjJUF9zr6iimiw5xkjMQu3G1zcQ3XWnEd6uXCfhNHUQ5mJjjy2uL35oWAv4vKJvq9F1Vc0/on0WK55OKfA6IqTXFHHxHemI71yM0/oO6iowP6D+yVXMi2VmnEUxHZ6lts7ou6ioxHonqKXFjXh86jCtmPcVGc3KbsiyMANxWWjYVOc3JnDsTiOBFm71OFqYzsUYnfAQcCbNUXGwelSMWw9SkRu2P6igMdG0+gKLN3rb4O7oP6ip8Hd0CozInKzVyVOMbFszB6Prb3pmD0f5m96ZkMrNJkPmWK7ng++OKpjkmZeIX6DgCRYOLecC91YeGGUaWWEMjDZZg5uBzWn5tut1nWtbRa2/crrLa9yjzXtYp2TXSCWPNuwSYhhdcNwm+u51al9J5LhkZDEyWTOzBoxyWAxu57WA0c3oXzfTNwvDnxOewEEtGJpsNhC+guCFbHNQ08kQc2LCWtY95kczC4jCXHXq0brLswMlnfwcX1CL2afc7hERaxjHjXGrkxjat8zZ4w6QMLqe72vacAF9ViDa+vn1Kl5JoWyzRRPcGMe8BziQLN57E6LnUN5C9D45aoudDEIDyASaksNjfTga7nA9pOrn8vWDVSVWVtT6Ki26Ub6F34Q8DaaGmfMwvY+Oxu84xISQAwjRY3OsKl5reFlJUSPsHOe61gMTnOsBqtfUsREVSTT5F4prmM2NqnD+kowDalm7VQuTc9I9ZU513Td1uWGjaVOnf6TZLC5lnn9J/We9M9J0n9oqLb/WpuNp9aiyJu9Sc7J0ndoqc7J03dpywuNpT95LC/czzknTd2nJjf03dpy1k71jiO1LDMbbv6TusqC1209ZWGPzqbnapsRcnNb1GZ+LJyt6i53pxHAnM/FlOZ+LLDEd6XO9TxI4HLydk0zTRwtNjI4Nva+Ec5tuFz6FYMs8BRBA6dsuIxjE8PaGgt/RsTp3HX7aq2RwIIJBBuCCQQeYgrnVvCCqmZm5JXuj0XboAdbVisBfSAdKtG1uJWSd+BsyBQ1MsrY6dmN7nDRZum286PuX0PkujzUMUVmhzWND8LWtDn4RidZoA0m5Xz5wSNN4ZAKq/g5cMVjYfvbtV9119GsAsLWtbRbVbcu7AxV5M4PqEnaMenElERaZknivGtlB5qnQ5+Z8bdOaczBHGTzNtbF57adpVX4OtpjUxiptmeVpccLA4C7ce7Rb0hXDjVE3hpZNKRTljXQMuLAEWcNXSY71KgER7X9TT96+fqStVl8n0lON6Ufgt/DJtCIWmHMioc4ObmA04maQ7Fh0AfePOqWStmGPpO7A95MDOmewe9Vck2WUWlY1otmbb0x2XdyZpvTb1P7lGYtYwxKFszI6bP5u5ZCID6TD+8e5RdCzNbWErMRBZFh6TO0FiYT0mdsKLk2GAfBUZsJ4OdrO21PBztZ2296XWos9Cc0FGaU5g9JnbapzR6TO2Ev3Fuxjmt6Zress2emztfgpw/ps/m7kuLGIYdqnTuU2HTb1P7k5PT/kcoJGlRY7fUpu3pnsfil29J3YHvIDkZKpGyTxRSPLY3uDXOFri+rXoGmwvzXVs4T8GaOKmfKwZuUBubu9xEpuLtsSbki+pUq7em7sDvUm2gZw2GoYTYebSrqSS5FJRbfM7HgvWvhqYnNbATiA/wDstaY9JtpJ1efmX0VTFxY0vwh9hiDCXMvbThJAJHoXzjkZ4ZK1+GOYNIJZK2TCdxtZfROTpGuhiLAxrcDQGRlhYyw8QFpI0atGxd+Alxkvgz/qMf4xfyclERahkHnvG5RRmGOZ0EkhbdonjkwiLTcNeyxuDp06PuPj8ZZfTfBcXH0sN9NjtXsvG2ZTTMY2aGOK93xOcWyzG+jCOdo0/AXiyxMT/azewr/4x+56LV5fyY6mc35sscwltOGEOxAclpDRyTfnvvuvPbtXImyTUMaHvikYwgEOcxwbY6tNlx8I5yvGbvzPeEbchduxLt2KcTdijGNioXF27FGjYOtTi3BRfzegIBbzdaYN4S43lTndycRwGAbVOAbfWozm5RjGxOI4GWFvwVOFvwVgSNnrWKWFzbhHwUwN+CtV1Oj/ANJYXNmFvwUwt3dawDBtU5ooPsZWb8FLN3LDNlM2U+4+xsa1pIBIAuLnXYbbK/1GScleDFwEQjLC5srXjOmw+iXG99Hi7dFl54WebrUGMgAkaDqPMfMedXi7FJK5voYGPe1r35tpIBdhLiL89gvojgrRRw0VPHE4vjDMTXuY6MvxOLsWA6Rr9i+fMjNkz8RiZnJA9uFmHGHG+gYefzc6+kqGZz4o3vYY5HNBdGSCWOtpbcLtwK/m2cOPbyRXc3oiLUMg8u44aIkxyCOnAtYyl4E7zsLNFwNunXrGo+Z5PrczLFNhBzb2usfpAHSF7nww4AxZRkjldK+NzG4OS0ODhckc46TlXTxJQ/WpP4TfeWTVw9R1HJL8GzRxNJU4xlLivkrOWeHMM1PJCyJ+ORpYRJhDWA/SuCbnZq1Klr1g8SMf1t/8Ee+sHcSI5qs+mH/sqOhWf+fx+z0WIoLlL8/o8qReou4kXc1UPTF/2Wp3ElLzVLPTG4Ku71faW3ml7vyeZovSHcSlRzVEPpa/uWH5F6sap6f+p7qrsKntZO3pe5HnrYtqy5I2K+u4l63y1OfTL7q01HE9Wsa55kpy1oLjZz72Av0VV0KnVMsq9Po15KRnAozgVsk4sasAnHDYC55Tu5aoeLiqfez4tGu5I+5eeXsz1zd0VnE34CcncrJ+Tyqw48UWG9tZvdb4eLGrdgs+HlkAXc7n26FORvUZ0udiq4RuTAFeRxMV3laftSe6tjeJas556frl91X2FTRnlvFLVFCzYQN+LlegfkVqvrEH9T3U/IrVfWIeqT3VO71dGN4paooGH4uVGAL0D8itV9Yg/qe6oPErV+Xg/qe6o3epoxvNLVFBY1oIJAIBBwnU6x1Hcr9V8LaA072C5aWFgpwwtsCLWGjCANoWJ4lazy9P1y+6sTxL1vlabtSe6rxpVV0ZSValL/S8lFpmHG3DiJuPEvi9C+iuDAPgkNzUElunwq+eB5wdGrZusvLmcT2UWkObLAHDUQ94P9q9ZyLSSRU8MUrzJM1gD5CS7E7n0nSdlzsXThKcozbkuhy42rCVNKLXM5qIi0zKCIiAIiIAiIgCIiALjZS/MTfs3/2lclcbKP5mb9nJ/aVWXJlo+pFerT82/wA1usrRkscl/nHsWzKB+bO8j49SwyX4rvtfcFk9TY6GmRtoG/a71zcmn/8AP9tvtK49c20YH6Z9rlvybqg/aN/vKtH1IrP0stSIi1jHCIiAIiIAiIgCIiAIiIAiIgCIiAIiIAiIgC4+UPzM37N/9pXIWmsHzUg/Qf8A2lRLkTHmiq5SPIbvI9hWWTfEP2j7AtWUDyI/j6K25O/N+krI6mz0MMpO5NthHWQfw61uyd4sH7Vn+6uPV6Yg7pOxdYNvVZb8nnkRHZIz/eCmPqIl6S2IiLXMYIiIAiIgCIiAIiIAiIgCIiAIiIAiIgCIiALXUeI/7LvYtiwn8V32T7FD5ErmU2uPIi83/EKWyYafeSQPSe66xrvEh+z9zVrvdsTd5PW63esc2jlZQbaNo2Fo9RU0Z+aadjgeqQFTlLxP3h96wpvzB/eVupHQuKIi1zFCIiAIiIAiIgCIiAIiIAiIgCIiAIiIAiIgCwm8V32T7Fmtc/iP+yfYoZK5lNrvEh+z9zVqhGmLz/8AL8Ur6xmKGC4zxiMobz5sFjS7rcPWsoRoiP6wj+1Y5tJnMyj+bPnC1035h/mf7Fsyh+bPnHtXUS8I6aFpp3Oc+pcHWpoI3zz2I0ExsBLRvNgpKuSirtnobToHmUqpN4fWAvk/KoaAOV4Kw+nAJC71Lu8icI6Wta59PJiLDhljc10csLujJG8BzTr1jTbQtWM4y5MxcyfI7JFXMu5ckfKcn0TwKrQ6oqMLZGUEZ0jEDodK7U1h5iXHQAHa+C/CKR002Tat8b66FoeyWOzW1cBIGcwAnBI0kBzN7SNDtDaRzZepGZXsWdERXLBERAEREAREQBERAEREAREQBEVNybl+V2UGyudfJ1bnKakH0WyU+JzJAf1o8KcDztjj2qrkla/Uhuxz8rcMPBqkRvhPgLXRR1FbnABTyy+IHR2vg5Ud330ZxujWR39R4j/su9iovDiTDS5VHlJoo3b2vp6YOHpbceldbwS4ZyS5Olye55/+RjzdNA8nlSxTHBHPvMYxF37K/wBJc0cQnOUH0PONVZmmaquIHwbKnlKoUzT/AOI6MxRW3Oma2QbpFYI2fNxftB7T3Kp8aNWI4qegg5Ip2Nma0fRMeiBvoDD1hdxQyHKbI44i5mTgGuqJmktfUPIuaWFw0gDFZ7x9kablvBGSlfsdWHxaUZuWt/JyJZpa9zoKZxjo2uwz1zbF0jmnlQ0l9BIOgyaQNQudXFreEVDktppaOJrpQTnA06MfO6aXS579us7SFw+FnDFsTfAKLCxjBm3SR2a1jQLZqK2q2q41ahtVDXPVr9ImZXxMqr4lkn4wa9xuHsYOiyJhA7QJ9awpOEs81XC+Sc07ntNNNU07Io5nwve0gOe4EDC5tw4C7Q51jpVeReEas4u6ZzKbTvc9EynwppKCE0tAGul5RLwc41r3eNLJIbmWQnnJOnWeZUGHKk0E8ddGS6phkz2k6Zr3zsbj+m0uHputKKdrLMpaE53e59F5OrmTww1EZvFNGyVhOglj2hzb+ghchee8VfCym8EhybLK1lZCZI44pDgdNFnHGIxk6H8ktFgSeSvQl9NCSkk0asXdXCIisSEREAREQBERAEREBi94aC4kBoBJJNgANZJVSfwgyhVnOUDaeGj/AMOorGSyPqxzPjiY5uCM8znG7hpAtYnmcKwZpKWgcbU8+elqANc0cOD5g7GudI3Fta0t+kVQONDhXUQzNoYrMiMTZJHC4dJiLgGXFrNGHVz3XJXqyTyw5njUm72iW2XK+UalhoZKY08j+TPXQytdT5j6ZpjfOCVwu0AgYL4rmwBq/GFlnA6mo6YiM0jopgWAYYpY7ZlmHY0axscAqFk7hjV0xJgfgxaCBpad5abi++y4MuXpCS5wDnEkucS4lxOkkm+tcVXbzs7cUc89pI9Vy3WyT5IfVTOhM1TNDIRBjEbCAxgjGLTcCK5G2/nVOyBXtpqynqiL5suB0AnA9uF9t9jf0byqueED7Wwi172u619tlgeETug3rK8J0q0pZrcSjhNu5ast5RNRUzTnU95wg8zBoYOyAubQ8J5IKDwCEYLvf84DpZE4C7G7CXYrnfv0UY8JXeTb2inymd5Mdo9y893rLoV2czvkXQ/KY+THaPcnymPkx2j3Ku61dCNlPQ75F0XymPkx2j3J8pj5Mdv8E3aroNlPQ71F0XymPkx2/wAE+Ux8n/P+CbtV0/A2U9C0UFayPG2SGKohkAa+KYXBsbhzXDS1w02cNq9F4uuEmOodQtlmkp8w6eOOpOcnpCyRjTEJ/wDFjOdBGLlDCQeZeJ/KX9X/AD/gr1xL5Sz2VncnDajnGu97zQbty7MJCrTmk+R7UVOMuPI91REWydwREQBERAf/2Q=="/>
          <p:cNvSpPr>
            <a:spLocks noChangeAspect="1" noChangeArrowheads="1"/>
          </p:cNvSpPr>
          <p:nvPr/>
        </p:nvSpPr>
        <p:spPr bwMode="auto">
          <a:xfrm>
            <a:off x="-250818" y="126465"/>
            <a:ext cx="325925"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600" b="1">
              <a:solidFill>
                <a:srgbClr val="C00000"/>
              </a:solidFill>
              <a:latin typeface="Bookwoman" pitchFamily="18" charset="0"/>
            </a:endParaRPr>
          </a:p>
        </p:txBody>
      </p:sp>
      <p:sp>
        <p:nvSpPr>
          <p:cNvPr id="3" name="AutoShape 4" descr="data:image/jpeg;base64,/9j/4AAQSkZJRgABAQAAAQABAAD/2wCEAAkGBg8QDw4NEBIQEQwQERAQDw4PEBAQDw0QFRAWGRMQEhIYHCYeGBokGhISHzAgIycpLSwsFR4zNTArQSYvMCkBCQoKDgwOGg8PGiolHyA1KiksKSkwLCwsLSksLyksKS8pKSksLC0sLCwpLCkpLCwpLCwsLCkpKS0pLCwpLCkpKf/AABEIAP0AyAMBIgACEQEDEQH/xAAcAAEAAgIDAQAAAAAAAAAAAAAAAQYCAwQFBwj/xABNEAABAwIBBggJBwoGAgMAAAABAAIDBBESBRMhMVFhBgciQVKRktEUMlNxgaGx0vAWI0JUcsHhFzNiY3OCk6KjskNEg7PC4mTxFSQ0/8QAGgEBAAMBAQEAAAAAAAAAAAAAAAECBQQDBv/EAC0RAAIBAgMHAwQDAQAAAAAAAAABAgMRBBJRExQhMUFhkTJScQWBsdEiM0Ij/9oADAMBAAIRAxEAPwD3FERAEREAREQBERAEREAREQBERAEREAREQBERAEREAREQBERAEREAREQBERAEREAREQBERAEREAREQBERAEREAREQBERAEREAREQBERAEREAREQBERAEREAREQBERAEREAREQBERAEREAREQBERAEREAREQBERAEREARLpdAES6IAiIgCIiAIiIAiIgCIiAIiICjcaFfWwxwyU0wiYC7OWkax7ybWsDpIGnVt0rzMcP8AKn1qXrBXofGzkqWWJkrII3NjHKnx2laOjh0Xbc359N9Wm/l/B+WFtTH4SAYeVixXwtdY4S4DWL20b1jYhy2zVzdwyjsU7Lqdg3jEyr9Zf1NP3LYOMfKv1h3YZ3Ln8L6yhdCM0YnVBc0sdC1pNgeVjcNQtfQdNwNCpofuK8JTnF835PeMYSXpXhFlHGTlby5/hx9yn8pWVvL/ANOLuVavu9im52Ku1nq/LLbKHtXhfosn5S8reX/pxdyg8ZOVvLn+HH3Ktlx2LHOqdpU1flkbKnovC/RYXcYeVT/mX+hrR9y1nh9lT6zL12XR50JnQozz1ZOSGi8Hcnh5lP61N2iny7yn9am7ZXTZwJib8BM8hkj2O5+XeU/rU3bKkcPsp/Wpe0uk5Km7UzvuMkex3reMDKn1mT1FbW8YmVR/mXelrD9yrhl2LAuupU56sjJDReEWgcZuVR/mL+eOPuWxvGnlUf4zT54ovdVSASyttJ+5+WV2cPavCLgONfKnlGH/AEY+5bG8beU+lEf9JqpaKdpP3PyyNlT9q8IvDeODKP6k/wCn+K2Djjyh0KfsO71TclwxvniZKS2Fz2te4EDCDz3OoatOxXPhLkTJ7KV0jRHHJYCFzXOOccLcmwJxXF9O+5VlUqNep+Srp007ZV4RkzjkygTYRU5OwMf7y9T4M5SlqKSGeaPNzPBxMwuaNDjYgHTYix9K+cYjyhhLr31t8b0L6F4FOJoocRqC63KNUCHk2Hi3+hsXThKk5VLN9DlxlKEad4pczvURFpmSUXjbp4HUbXSSYJmu+Zbc3kvbEMOzUb+jnXijGFxDWglx1AAknzAL1/jayjK0RQsijLHNJfNJEHYbk8lkjhZp5JJtp0hebZBrvB6ltQ5rHgYgQ18YLcQsXN02vYnrWJiZJ1mb+FjJUF9zr6iimiw5xkjMQu3G1zcQ3XWnEd6uXCfhNHUQ5mJjjy2uL35oWAv4vKJvq9F1Vc0/on0WK55OKfA6IqTXFHHxHemI71yM0/oO6iowP6D+yVXMi2VmnEUxHZ6lts7ou6ioxHonqKXFjXh86jCtmPcVGc3KbsiyMANxWWjYVOc3JnDsTiOBFm71OFqYzsUYnfAQcCbNUXGwelSMWw9SkRu2P6igMdG0+gKLN3rb4O7oP6ip8Hd0CozInKzVyVOMbFszB6Prb3pmD0f5m96ZkMrNJkPmWK7ng++OKpjkmZeIX6DgCRYOLecC91YeGGUaWWEMjDZZg5uBzWn5tut1nWtbRa2/crrLa9yjzXtYp2TXSCWPNuwSYhhdcNwm+u51al9J5LhkZDEyWTOzBoxyWAxu57WA0c3oXzfTNwvDnxOewEEtGJpsNhC+guCFbHNQ08kQc2LCWtY95kczC4jCXHXq0brLswMlnfwcX1CL2afc7hERaxjHjXGrkxjat8zZ4w6QMLqe72vacAF9ViDa+vn1Kl5JoWyzRRPcGMe8BziQLN57E6LnUN5C9D45aoudDEIDyASaksNjfTga7nA9pOrn8vWDVSVWVtT6Ki26Ub6F34Q8DaaGmfMwvY+Oxu84xISQAwjRY3OsKl5reFlJUSPsHOe61gMTnOsBqtfUsREVSTT5F4prmM2NqnD+kowDalm7VQuTc9I9ZU513Td1uWGjaVOnf6TZLC5lnn9J/We9M9J0n9oqLb/WpuNp9aiyJu9Sc7J0ndoqc7J03dpywuNpT95LC/czzknTd2nJjf03dpy1k71jiO1LDMbbv6TusqC1209ZWGPzqbnapsRcnNb1GZ+LJyt6i53pxHAnM/FlOZ+LLDEd6XO9TxI4HLydk0zTRwtNjI4Nva+Ec5tuFz6FYMs8BRBA6dsuIxjE8PaGgt/RsTp3HX7aq2RwIIJBBuCCQQeYgrnVvCCqmZm5JXuj0XboAdbVisBfSAdKtG1uJWSd+BsyBQ1MsrY6dmN7nDRZum286PuX0PkujzUMUVmhzWND8LWtDn4RidZoA0m5Xz5wSNN4ZAKq/g5cMVjYfvbtV9119GsAsLWtbRbVbcu7AxV5M4PqEnaMenElERaZknivGtlB5qnQ5+Z8bdOaczBHGTzNtbF57adpVX4OtpjUxiptmeVpccLA4C7ce7Rb0hXDjVE3hpZNKRTljXQMuLAEWcNXSY71KgER7X9TT96+fqStVl8n0lON6Ufgt/DJtCIWmHMioc4ObmA04maQ7Fh0AfePOqWStmGPpO7A95MDOmewe9Vck2WUWlY1otmbb0x2XdyZpvTb1P7lGYtYwxKFszI6bP5u5ZCID6TD+8e5RdCzNbWErMRBZFh6TO0FiYT0mdsKLk2GAfBUZsJ4OdrO21PBztZ2296XWos9Cc0FGaU5g9JnbapzR6TO2Ev3Fuxjmt6Zress2emztfgpw/ps/m7kuLGIYdqnTuU2HTb1P7k5PT/kcoJGlRY7fUpu3pnsfil29J3YHvIDkZKpGyTxRSPLY3uDXOFri+rXoGmwvzXVs4T8GaOKmfKwZuUBubu9xEpuLtsSbki+pUq7em7sDvUm2gZw2GoYTYebSrqSS5FJRbfM7HgvWvhqYnNbATiA/wDstaY9JtpJ1efmX0VTFxY0vwh9hiDCXMvbThJAJHoXzjkZ4ZK1+GOYNIJZK2TCdxtZfROTpGuhiLAxrcDQGRlhYyw8QFpI0atGxd+Alxkvgz/qMf4xfyclERahkHnvG5RRmGOZ0EkhbdonjkwiLTcNeyxuDp06PuPj8ZZfTfBcXH0sN9NjtXsvG2ZTTMY2aGOK93xOcWyzG+jCOdo0/AXiyxMT/azewr/4x+56LV5fyY6mc35sscwltOGEOxAclpDRyTfnvvuvPbtXImyTUMaHvikYwgEOcxwbY6tNlx8I5yvGbvzPeEbchduxLt2KcTdijGNioXF27FGjYOtTi3BRfzegIBbzdaYN4S43lTndycRwGAbVOAbfWozm5RjGxOI4GWFvwVOFvwVgSNnrWKWFzbhHwUwN+CtV1Oj/ANJYXNmFvwUwt3dawDBtU5ooPsZWb8FLN3LDNlM2U+4+xsa1pIBIAuLnXYbbK/1GScleDFwEQjLC5srXjOmw+iXG99Hi7dFl54WebrUGMgAkaDqPMfMedXi7FJK5voYGPe1r35tpIBdhLiL89gvojgrRRw0VPHE4vjDMTXuY6MvxOLsWA6Rr9i+fMjNkz8RiZnJA9uFmHGHG+gYefzc6+kqGZz4o3vYY5HNBdGSCWOtpbcLtwK/m2cOPbyRXc3oiLUMg8u44aIkxyCOnAtYyl4E7zsLNFwNunXrGo+Z5PrczLFNhBzb2usfpAHSF7nww4AxZRkjldK+NzG4OS0ODhckc46TlXTxJQ/WpP4TfeWTVw9R1HJL8GzRxNJU4xlLivkrOWeHMM1PJCyJ+ORpYRJhDWA/SuCbnZq1Klr1g8SMf1t/8Ee+sHcSI5qs+mH/sqOhWf+fx+z0WIoLlL8/o8qReou4kXc1UPTF/2Wp3ElLzVLPTG4Ku71faW3ml7vyeZovSHcSlRzVEPpa/uWH5F6sap6f+p7qrsKntZO3pe5HnrYtqy5I2K+u4l63y1OfTL7q01HE9Wsa55kpy1oLjZz72Av0VV0KnVMsq9Po15KRnAozgVsk4sasAnHDYC55Tu5aoeLiqfez4tGu5I+5eeXsz1zd0VnE34CcncrJ+Tyqw48UWG9tZvdb4eLGrdgs+HlkAXc7n26FORvUZ0udiq4RuTAFeRxMV3laftSe6tjeJas556frl91X2FTRnlvFLVFCzYQN+LlegfkVqvrEH9T3U/IrVfWIeqT3VO71dGN4paooGH4uVGAL0D8itV9Yg/qe6oPErV+Xg/qe6o3epoxvNLVFBY1oIJAIBBwnU6x1Hcr9V8LaA072C5aWFgpwwtsCLWGjCANoWJ4lazy9P1y+6sTxL1vlabtSe6rxpVV0ZSValL/S8lFpmHG3DiJuPEvi9C+iuDAPgkNzUElunwq+eB5wdGrZusvLmcT2UWkObLAHDUQ94P9q9ZyLSSRU8MUrzJM1gD5CS7E7n0nSdlzsXThKcozbkuhy42rCVNKLXM5qIi0zKCIiAIiIAiIgCIiALjZS/MTfs3/2lclcbKP5mb9nJ/aVWXJlo+pFerT82/wA1usrRkscl/nHsWzKB+bO8j49SwyX4rvtfcFk9TY6GmRtoG/a71zcmn/8AP9tvtK49c20YH6Z9rlvybqg/aN/vKtH1IrP0stSIi1jHCIiAIiIAiIgCIiAIiIAiIgCIiAIiIAiIgC4+UPzM37N/9pXIWmsHzUg/Qf8A2lRLkTHmiq5SPIbvI9hWWTfEP2j7AtWUDyI/j6K25O/N+krI6mz0MMpO5NthHWQfw61uyd4sH7Vn+6uPV6Yg7pOxdYNvVZb8nnkRHZIz/eCmPqIl6S2IiLXMYIiIAiIgCIiAIiIAiIgCIiAIiIAiIgCIiALXUeI/7LvYtiwn8V32T7FD5ErmU2uPIi83/EKWyYafeSQPSe66xrvEh+z9zVrvdsTd5PW63esc2jlZQbaNo2Fo9RU0Z+aadjgeqQFTlLxP3h96wpvzB/eVupHQuKIi1zFCIiAIiIAiIgCIiAIiIAiIgCIiAIiIAiIgCwm8V32T7Fmtc/iP+yfYoZK5lNrvEh+z9zVqhGmLz/8AL8Ur6xmKGC4zxiMobz5sFjS7rcPWsoRoiP6wj+1Y5tJnMyj+bPnC1035h/mf7Fsyh+bPnHtXUS8I6aFpp3Oc+pcHWpoI3zz2I0ExsBLRvNgpKuSirtnobToHmUqpN4fWAvk/KoaAOV4Kw+nAJC71Lu8icI6Wta59PJiLDhljc10csLujJG8BzTr1jTbQtWM4y5MxcyfI7JFXMu5ckfKcn0TwKrQ6oqMLZGUEZ0jEDodK7U1h5iXHQAHa+C/CKR002Tat8b66FoeyWOzW1cBIGcwAnBI0kBzN7SNDtDaRzZepGZXsWdERXLBERAEREAREQBERAEREAREQBEVNybl+V2UGyudfJ1bnKakH0WyU+JzJAf1o8KcDztjj2qrkla/Uhuxz8rcMPBqkRvhPgLXRR1FbnABTyy+IHR2vg5Ud330ZxujWR39R4j/su9iovDiTDS5VHlJoo3b2vp6YOHpbceldbwS4ZyS5Olye55/+RjzdNA8nlSxTHBHPvMYxF37K/wBJc0cQnOUH0PONVZmmaquIHwbKnlKoUzT/AOI6MxRW3Oma2QbpFYI2fNxftB7T3Kp8aNWI4qegg5Ip2Nma0fRMeiBvoDD1hdxQyHKbI44i5mTgGuqJmktfUPIuaWFw0gDFZ7x9kablvBGSlfsdWHxaUZuWt/JyJZpa9zoKZxjo2uwz1zbF0jmnlQ0l9BIOgyaQNQudXFreEVDktppaOJrpQTnA06MfO6aXS579us7SFw+FnDFsTfAKLCxjBm3SR2a1jQLZqK2q2q41ahtVDXPVr9ImZXxMqr4lkn4wa9xuHsYOiyJhA7QJ9awpOEs81XC+Sc07ntNNNU07Io5nwve0gOe4EDC5tw4C7Q51jpVeReEas4u6ZzKbTvc9EynwppKCE0tAGul5RLwc41r3eNLJIbmWQnnJOnWeZUGHKk0E8ddGS6phkz2k6Zr3zsbj+m0uHputKKdrLMpaE53e59F5OrmTww1EZvFNGyVhOglj2hzb+ghchee8VfCym8EhybLK1lZCZI44pDgdNFnHGIxk6H8ktFgSeSvQl9NCSkk0asXdXCIisSEREAREQBERAEREBi94aC4kBoBJJNgANZJVSfwgyhVnOUDaeGj/AMOorGSyPqxzPjiY5uCM8znG7hpAtYnmcKwZpKWgcbU8+elqANc0cOD5g7GudI3Fta0t+kVQONDhXUQzNoYrMiMTZJHC4dJiLgGXFrNGHVz3XJXqyTyw5njUm72iW2XK+UalhoZKY08j+TPXQytdT5j6ZpjfOCVwu0AgYL4rmwBq/GFlnA6mo6YiM0jopgWAYYpY7ZlmHY0axscAqFk7hjV0xJgfgxaCBpad5abi++y4MuXpCS5wDnEkucS4lxOkkm+tcVXbzs7cUc89pI9Vy3WyT5IfVTOhM1TNDIRBjEbCAxgjGLTcCK5G2/nVOyBXtpqynqiL5suB0AnA9uF9t9jf0byqueED7Wwi172u619tlgeETug3rK8J0q0pZrcSjhNu5ast5RNRUzTnU95wg8zBoYOyAubQ8J5IKDwCEYLvf84DpZE4C7G7CXYrnfv0UY8JXeTb2inymd5Mdo9y893rLoV2czvkXQ/KY+THaPcnymPkx2j3Ku61dCNlPQ75F0XymPkx2j3J8pj5Mdv8E3aroNlPQ71F0XymPkx2/wAE+Ux8n/P+CbtV0/A2U9C0UFayPG2SGKohkAa+KYXBsbhzXDS1w02cNq9F4uuEmOodQtlmkp8w6eOOpOcnpCyRjTEJ/wDFjOdBGLlDCQeZeJ/KX9X/AD/gr1xL5Sz2VncnDajnGu97zQbty7MJCrTmk+R7UVOMuPI91REWydwREQBERAf/2Q=="/>
          <p:cNvSpPr>
            <a:spLocks noChangeAspect="1" noChangeArrowheads="1"/>
          </p:cNvSpPr>
          <p:nvPr/>
        </p:nvSpPr>
        <p:spPr bwMode="auto">
          <a:xfrm>
            <a:off x="-98418" y="278865"/>
            <a:ext cx="325925"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1600" b="1">
              <a:solidFill>
                <a:srgbClr val="C00000"/>
              </a:solidFill>
              <a:latin typeface="Bookwoman" pitchFamily="18" charset="0"/>
            </a:endParaRPr>
          </a:p>
        </p:txBody>
      </p:sp>
      <p:sp>
        <p:nvSpPr>
          <p:cNvPr id="4" name="TextBox 3"/>
          <p:cNvSpPr txBox="1"/>
          <p:nvPr/>
        </p:nvSpPr>
        <p:spPr>
          <a:xfrm>
            <a:off x="533400" y="1286928"/>
            <a:ext cx="5105400" cy="584775"/>
          </a:xfrm>
          <a:prstGeom prst="rect">
            <a:avLst/>
          </a:prstGeom>
          <a:noFill/>
        </p:spPr>
        <p:txBody>
          <a:bodyPr wrap="square" rtlCol="0">
            <a:spAutoFit/>
          </a:bodyPr>
          <a:lstStyle/>
          <a:p>
            <a:pPr marL="285750" indent="-285750">
              <a:buFont typeface="Wingdings" pitchFamily="2" charset="2"/>
              <a:buChar char="Ø"/>
            </a:pPr>
            <a:r>
              <a:rPr lang="en-IN" b="1" dirty="0" smtClean="0">
                <a:latin typeface="Bookman Old Style" pitchFamily="18" charset="0"/>
              </a:rPr>
              <a:t>Solids, liquids and gases can all diffuse in liquids</a:t>
            </a:r>
            <a:endParaRPr lang="en-IN" b="1" dirty="0">
              <a:latin typeface="Bookman Old Style" pitchFamily="18" charset="0"/>
            </a:endParaRPr>
          </a:p>
        </p:txBody>
      </p:sp>
      <p:sp>
        <p:nvSpPr>
          <p:cNvPr id="7" name="TextBox 6"/>
          <p:cNvSpPr txBox="1"/>
          <p:nvPr/>
        </p:nvSpPr>
        <p:spPr>
          <a:xfrm>
            <a:off x="533400" y="2219802"/>
            <a:ext cx="5061857" cy="584775"/>
          </a:xfrm>
          <a:prstGeom prst="rect">
            <a:avLst/>
          </a:prstGeom>
          <a:noFill/>
        </p:spPr>
        <p:txBody>
          <a:bodyPr wrap="square" rtlCol="0">
            <a:spAutoFit/>
          </a:bodyPr>
          <a:lstStyle/>
          <a:p>
            <a:pPr marL="285750" indent="-285750">
              <a:buFont typeface="Wingdings" pitchFamily="2" charset="2"/>
              <a:buChar char="Ø"/>
            </a:pPr>
            <a:r>
              <a:rPr lang="en-IN" b="1" dirty="0" smtClean="0">
                <a:latin typeface="Bookman Old Style" pitchFamily="18" charset="0"/>
              </a:rPr>
              <a:t>Rate of diffusion of liquids are higher than that of solids.</a:t>
            </a:r>
            <a:endParaRPr lang="en-IN" b="1" dirty="0">
              <a:latin typeface="Bookman Old Style" pitchFamily="18" charset="0"/>
            </a:endParaRPr>
          </a:p>
        </p:txBody>
      </p:sp>
      <p:sp>
        <p:nvSpPr>
          <p:cNvPr id="8" name="TextBox 7"/>
          <p:cNvSpPr txBox="1"/>
          <p:nvPr/>
        </p:nvSpPr>
        <p:spPr>
          <a:xfrm>
            <a:off x="533400" y="3213396"/>
            <a:ext cx="5134429" cy="1077218"/>
          </a:xfrm>
          <a:prstGeom prst="rect">
            <a:avLst/>
          </a:prstGeom>
          <a:noFill/>
        </p:spPr>
        <p:txBody>
          <a:bodyPr wrap="square" rtlCol="0">
            <a:spAutoFit/>
          </a:bodyPr>
          <a:lstStyle/>
          <a:p>
            <a:pPr marL="285750" indent="-285750">
              <a:buFont typeface="Wingdings" pitchFamily="2" charset="2"/>
              <a:buChar char="Ø"/>
            </a:pPr>
            <a:r>
              <a:rPr lang="en-IN" b="1" dirty="0" smtClean="0">
                <a:latin typeface="Bookman Old Style" pitchFamily="18" charset="0"/>
              </a:rPr>
              <a:t>This is because in the liquid state, particles move freely and have greater space between each other as compared to particles in the solid state.</a:t>
            </a:r>
            <a:endParaRPr lang="en-IN" b="1" dirty="0">
              <a:latin typeface="Bookman Old Style" pitchFamily="18" charset="0"/>
            </a:endParaRPr>
          </a:p>
        </p:txBody>
      </p:sp>
      <p:pic>
        <p:nvPicPr>
          <p:cNvPr id="6" name="Picture 2" descr="D:\background chem\som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749365"/>
            <a:ext cx="2908308" cy="354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774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8DED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background chem\Screen-shot-2010-12-15-at-1.20.15-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391" y="590549"/>
            <a:ext cx="7101609" cy="451299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2471733" y="944348"/>
            <a:ext cx="16002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fixed</a:t>
            </a:r>
            <a:endParaRPr lang="en-US" b="1" dirty="0">
              <a:solidFill>
                <a:schemeClr val="bg1"/>
              </a:solidFill>
              <a:latin typeface="Bookman Old Style" panose="02050604050505020204" pitchFamily="18" charset="0"/>
              <a:cs typeface="Arial" charset="0"/>
            </a:endParaRPr>
          </a:p>
        </p:txBody>
      </p:sp>
      <p:sp>
        <p:nvSpPr>
          <p:cNvPr id="37" name="TextBox 36"/>
          <p:cNvSpPr txBox="1"/>
          <p:nvPr/>
        </p:nvSpPr>
        <p:spPr>
          <a:xfrm>
            <a:off x="2471733" y="1539192"/>
            <a:ext cx="16002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fixed</a:t>
            </a:r>
            <a:endParaRPr lang="en-US" b="1" dirty="0">
              <a:solidFill>
                <a:schemeClr val="bg1"/>
              </a:solidFill>
              <a:latin typeface="Bookman Old Style" panose="02050604050505020204" pitchFamily="18" charset="0"/>
              <a:cs typeface="Arial" charset="0"/>
            </a:endParaRPr>
          </a:p>
        </p:txBody>
      </p:sp>
      <p:sp>
        <p:nvSpPr>
          <p:cNvPr id="38" name="TextBox 37"/>
          <p:cNvSpPr txBox="1"/>
          <p:nvPr/>
        </p:nvSpPr>
        <p:spPr>
          <a:xfrm>
            <a:off x="4800600" y="944348"/>
            <a:ext cx="1295400" cy="338554"/>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not fixed</a:t>
            </a:r>
            <a:endParaRPr lang="en-US" b="1" dirty="0">
              <a:solidFill>
                <a:schemeClr val="bg1"/>
              </a:solidFill>
              <a:latin typeface="Bookman Old Style" panose="02050604050505020204" pitchFamily="18" charset="0"/>
              <a:cs typeface="Arial" charset="0"/>
            </a:endParaRPr>
          </a:p>
        </p:txBody>
      </p:sp>
      <p:sp>
        <p:nvSpPr>
          <p:cNvPr id="39" name="TextBox 38"/>
          <p:cNvSpPr txBox="1"/>
          <p:nvPr/>
        </p:nvSpPr>
        <p:spPr>
          <a:xfrm>
            <a:off x="7044459" y="969748"/>
            <a:ext cx="16764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not fixed</a:t>
            </a:r>
            <a:endParaRPr lang="en-US" b="1" dirty="0">
              <a:solidFill>
                <a:schemeClr val="bg1"/>
              </a:solidFill>
              <a:latin typeface="Bookman Old Style" panose="02050604050505020204" pitchFamily="18" charset="0"/>
              <a:cs typeface="Arial" charset="0"/>
            </a:endParaRPr>
          </a:p>
        </p:txBody>
      </p:sp>
      <p:sp>
        <p:nvSpPr>
          <p:cNvPr id="40" name="TextBox 39"/>
          <p:cNvSpPr txBox="1"/>
          <p:nvPr/>
        </p:nvSpPr>
        <p:spPr>
          <a:xfrm>
            <a:off x="4800600" y="1539192"/>
            <a:ext cx="21336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fixed</a:t>
            </a:r>
            <a:endParaRPr lang="en-US" b="1" dirty="0">
              <a:solidFill>
                <a:schemeClr val="bg1"/>
              </a:solidFill>
              <a:latin typeface="Bookman Old Style" panose="02050604050505020204" pitchFamily="18" charset="0"/>
              <a:cs typeface="Arial" charset="0"/>
            </a:endParaRPr>
          </a:p>
        </p:txBody>
      </p:sp>
      <p:sp>
        <p:nvSpPr>
          <p:cNvPr id="41" name="TextBox 40"/>
          <p:cNvSpPr txBox="1"/>
          <p:nvPr/>
        </p:nvSpPr>
        <p:spPr>
          <a:xfrm>
            <a:off x="4800600" y="2085748"/>
            <a:ext cx="21336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moderate</a:t>
            </a:r>
            <a:endParaRPr lang="en-US" b="1" dirty="0">
              <a:solidFill>
                <a:schemeClr val="bg1"/>
              </a:solidFill>
              <a:latin typeface="Bookman Old Style" panose="02050604050505020204" pitchFamily="18" charset="0"/>
              <a:cs typeface="Arial" charset="0"/>
            </a:endParaRPr>
          </a:p>
        </p:txBody>
      </p:sp>
      <p:sp>
        <p:nvSpPr>
          <p:cNvPr id="42" name="TextBox 41"/>
          <p:cNvSpPr txBox="1"/>
          <p:nvPr/>
        </p:nvSpPr>
        <p:spPr>
          <a:xfrm>
            <a:off x="4800600" y="2729102"/>
            <a:ext cx="22098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moderate</a:t>
            </a:r>
            <a:endParaRPr lang="en-US" b="1" dirty="0">
              <a:solidFill>
                <a:schemeClr val="bg1"/>
              </a:solidFill>
              <a:latin typeface="Bookman Old Style" panose="02050604050505020204" pitchFamily="18" charset="0"/>
              <a:cs typeface="Arial" charset="0"/>
            </a:endParaRPr>
          </a:p>
        </p:txBody>
      </p:sp>
      <p:sp>
        <p:nvSpPr>
          <p:cNvPr id="43" name="TextBox 42"/>
          <p:cNvSpPr txBox="1"/>
          <p:nvPr/>
        </p:nvSpPr>
        <p:spPr>
          <a:xfrm>
            <a:off x="4800600" y="963346"/>
            <a:ext cx="22098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can flow</a:t>
            </a:r>
            <a:endParaRPr lang="en-US" b="1" dirty="0">
              <a:solidFill>
                <a:schemeClr val="bg1"/>
              </a:solidFill>
              <a:latin typeface="Bookman Old Style" panose="02050604050505020204" pitchFamily="18" charset="0"/>
              <a:cs typeface="Arial" charset="0"/>
            </a:endParaRPr>
          </a:p>
        </p:txBody>
      </p:sp>
      <p:sp>
        <p:nvSpPr>
          <p:cNvPr id="44" name="TextBox 43"/>
          <p:cNvSpPr txBox="1"/>
          <p:nvPr/>
        </p:nvSpPr>
        <p:spPr>
          <a:xfrm>
            <a:off x="4692650" y="1527540"/>
            <a:ext cx="2133600" cy="338554"/>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not compressible</a:t>
            </a:r>
            <a:endParaRPr lang="en-US" b="1" dirty="0">
              <a:solidFill>
                <a:schemeClr val="bg1"/>
              </a:solidFill>
              <a:latin typeface="Bookman Old Style" panose="02050604050505020204" pitchFamily="18" charset="0"/>
              <a:cs typeface="Arial" charset="0"/>
            </a:endParaRPr>
          </a:p>
        </p:txBody>
      </p:sp>
      <p:sp>
        <p:nvSpPr>
          <p:cNvPr id="45" name="TextBox 44"/>
          <p:cNvSpPr txBox="1"/>
          <p:nvPr/>
        </p:nvSpPr>
        <p:spPr>
          <a:xfrm>
            <a:off x="4749800" y="2129496"/>
            <a:ext cx="2032000" cy="584775"/>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does not fill the container</a:t>
            </a:r>
            <a:endParaRPr lang="en-US" b="1" dirty="0">
              <a:solidFill>
                <a:schemeClr val="bg1"/>
              </a:solidFill>
              <a:latin typeface="Bookman Old Style" panose="02050604050505020204" pitchFamily="18" charset="0"/>
              <a:cs typeface="Arial" charset="0"/>
            </a:endParaRPr>
          </a:p>
        </p:txBody>
      </p:sp>
      <p:sp>
        <p:nvSpPr>
          <p:cNvPr id="46" name="TextBox 45"/>
          <p:cNvSpPr txBox="1"/>
          <p:nvPr/>
        </p:nvSpPr>
        <p:spPr>
          <a:xfrm>
            <a:off x="4705350" y="2715946"/>
            <a:ext cx="2133600" cy="338554"/>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moderate to high</a:t>
            </a:r>
            <a:endParaRPr lang="en-US" b="1" dirty="0">
              <a:solidFill>
                <a:schemeClr val="bg1"/>
              </a:solidFill>
              <a:latin typeface="Bookman Old Style" panose="02050604050505020204" pitchFamily="18" charset="0"/>
              <a:cs typeface="Arial" charset="0"/>
            </a:endParaRPr>
          </a:p>
        </p:txBody>
      </p:sp>
      <p:sp>
        <p:nvSpPr>
          <p:cNvPr id="47" name="TextBox 46"/>
          <p:cNvSpPr txBox="1"/>
          <p:nvPr/>
        </p:nvSpPr>
        <p:spPr>
          <a:xfrm>
            <a:off x="2433633" y="1527540"/>
            <a:ext cx="2062167" cy="338554"/>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not compressible</a:t>
            </a:r>
            <a:endParaRPr lang="en-US" b="1" dirty="0">
              <a:solidFill>
                <a:schemeClr val="bg1"/>
              </a:solidFill>
              <a:latin typeface="Bookman Old Style" panose="02050604050505020204" pitchFamily="18" charset="0"/>
              <a:cs typeface="Arial" charset="0"/>
            </a:endParaRPr>
          </a:p>
        </p:txBody>
      </p:sp>
      <p:sp>
        <p:nvSpPr>
          <p:cNvPr id="48" name="TextBox 47"/>
          <p:cNvSpPr txBox="1"/>
          <p:nvPr/>
        </p:nvSpPr>
        <p:spPr>
          <a:xfrm>
            <a:off x="7029450" y="1527540"/>
            <a:ext cx="22098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compressible</a:t>
            </a:r>
            <a:endParaRPr lang="en-US" b="1" dirty="0">
              <a:solidFill>
                <a:schemeClr val="bg1"/>
              </a:solidFill>
              <a:latin typeface="Bookman Old Style" panose="02050604050505020204" pitchFamily="18" charset="0"/>
              <a:cs typeface="Arial" charset="0"/>
            </a:endParaRPr>
          </a:p>
        </p:txBody>
      </p:sp>
      <p:sp>
        <p:nvSpPr>
          <p:cNvPr id="49" name="TextBox 48"/>
          <p:cNvSpPr txBox="1"/>
          <p:nvPr/>
        </p:nvSpPr>
        <p:spPr>
          <a:xfrm>
            <a:off x="2471733" y="2085748"/>
            <a:ext cx="1425457" cy="338554"/>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very strong</a:t>
            </a:r>
            <a:endParaRPr lang="en-US" b="1" dirty="0">
              <a:solidFill>
                <a:schemeClr val="bg1"/>
              </a:solidFill>
              <a:latin typeface="Bookman Old Style" panose="02050604050505020204" pitchFamily="18" charset="0"/>
              <a:cs typeface="Arial" charset="0"/>
            </a:endParaRPr>
          </a:p>
        </p:txBody>
      </p:sp>
      <p:sp>
        <p:nvSpPr>
          <p:cNvPr id="50" name="TextBox 49"/>
          <p:cNvSpPr txBox="1"/>
          <p:nvPr/>
        </p:nvSpPr>
        <p:spPr>
          <a:xfrm>
            <a:off x="7029450" y="2111148"/>
            <a:ext cx="21336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very weak</a:t>
            </a:r>
            <a:endParaRPr lang="en-US" b="1" dirty="0">
              <a:solidFill>
                <a:schemeClr val="bg1"/>
              </a:solidFill>
              <a:latin typeface="Bookman Old Style" panose="02050604050505020204" pitchFamily="18" charset="0"/>
              <a:cs typeface="Arial" charset="0"/>
            </a:endParaRPr>
          </a:p>
        </p:txBody>
      </p:sp>
      <p:sp>
        <p:nvSpPr>
          <p:cNvPr id="51" name="TextBox 50"/>
          <p:cNvSpPr txBox="1"/>
          <p:nvPr/>
        </p:nvSpPr>
        <p:spPr>
          <a:xfrm>
            <a:off x="2471732" y="2729102"/>
            <a:ext cx="1340427" cy="338554"/>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very less</a:t>
            </a:r>
            <a:endParaRPr lang="en-US" b="1" dirty="0">
              <a:solidFill>
                <a:schemeClr val="bg1"/>
              </a:solidFill>
              <a:latin typeface="Bookman Old Style" panose="02050604050505020204" pitchFamily="18" charset="0"/>
              <a:cs typeface="Arial" charset="0"/>
            </a:endParaRPr>
          </a:p>
        </p:txBody>
      </p:sp>
      <p:sp>
        <p:nvSpPr>
          <p:cNvPr id="52" name="TextBox 51"/>
          <p:cNvSpPr txBox="1"/>
          <p:nvPr/>
        </p:nvSpPr>
        <p:spPr>
          <a:xfrm>
            <a:off x="7029450" y="2754502"/>
            <a:ext cx="21336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far apart</a:t>
            </a:r>
            <a:endParaRPr lang="en-US" b="1" dirty="0">
              <a:solidFill>
                <a:schemeClr val="bg1"/>
              </a:solidFill>
              <a:latin typeface="Bookman Old Style" panose="02050604050505020204" pitchFamily="18" charset="0"/>
              <a:cs typeface="Arial" charset="0"/>
            </a:endParaRPr>
          </a:p>
        </p:txBody>
      </p:sp>
      <p:sp>
        <p:nvSpPr>
          <p:cNvPr id="53" name="TextBox 52"/>
          <p:cNvSpPr txBox="1"/>
          <p:nvPr/>
        </p:nvSpPr>
        <p:spPr>
          <a:xfrm>
            <a:off x="7004050" y="912546"/>
            <a:ext cx="1987550" cy="584775"/>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can very easily flow</a:t>
            </a:r>
            <a:endParaRPr lang="en-US" b="1" dirty="0">
              <a:solidFill>
                <a:schemeClr val="bg1"/>
              </a:solidFill>
              <a:latin typeface="Bookman Old Style" panose="02050604050505020204" pitchFamily="18" charset="0"/>
              <a:cs typeface="Arial" charset="0"/>
            </a:endParaRPr>
          </a:p>
        </p:txBody>
      </p:sp>
      <p:sp>
        <p:nvSpPr>
          <p:cNvPr id="54" name="TextBox 53"/>
          <p:cNvSpPr txBox="1"/>
          <p:nvPr/>
        </p:nvSpPr>
        <p:spPr>
          <a:xfrm>
            <a:off x="2471733" y="963346"/>
            <a:ext cx="22098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can not flow</a:t>
            </a:r>
            <a:endParaRPr lang="en-US" b="1" dirty="0">
              <a:solidFill>
                <a:schemeClr val="bg1"/>
              </a:solidFill>
              <a:latin typeface="Bookman Old Style" panose="02050604050505020204" pitchFamily="18" charset="0"/>
              <a:cs typeface="Arial" charset="0"/>
            </a:endParaRPr>
          </a:p>
        </p:txBody>
      </p:sp>
      <p:sp>
        <p:nvSpPr>
          <p:cNvPr id="55" name="TextBox 54"/>
          <p:cNvSpPr txBox="1"/>
          <p:nvPr/>
        </p:nvSpPr>
        <p:spPr>
          <a:xfrm>
            <a:off x="2471733" y="2715946"/>
            <a:ext cx="21336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high</a:t>
            </a:r>
            <a:endParaRPr lang="en-US" b="1" dirty="0">
              <a:solidFill>
                <a:schemeClr val="bg1"/>
              </a:solidFill>
              <a:latin typeface="Bookman Old Style" panose="02050604050505020204" pitchFamily="18" charset="0"/>
              <a:cs typeface="Arial" charset="0"/>
            </a:endParaRPr>
          </a:p>
        </p:txBody>
      </p:sp>
      <p:sp>
        <p:nvSpPr>
          <p:cNvPr id="56" name="TextBox 55"/>
          <p:cNvSpPr txBox="1"/>
          <p:nvPr/>
        </p:nvSpPr>
        <p:spPr>
          <a:xfrm>
            <a:off x="7044459" y="2741346"/>
            <a:ext cx="1873230" cy="338554"/>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very low</a:t>
            </a:r>
            <a:endParaRPr lang="en-US" b="1" dirty="0">
              <a:solidFill>
                <a:schemeClr val="bg1"/>
              </a:solidFill>
              <a:latin typeface="Bookman Old Style" panose="02050604050505020204" pitchFamily="18" charset="0"/>
              <a:cs typeface="Arial" charset="0"/>
            </a:endParaRPr>
          </a:p>
        </p:txBody>
      </p:sp>
      <p:sp>
        <p:nvSpPr>
          <p:cNvPr id="57" name="TextBox 56"/>
          <p:cNvSpPr txBox="1"/>
          <p:nvPr/>
        </p:nvSpPr>
        <p:spPr>
          <a:xfrm>
            <a:off x="2433632" y="2131171"/>
            <a:ext cx="1909768" cy="584775"/>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does not fill the container</a:t>
            </a:r>
            <a:endParaRPr lang="en-US" b="1" dirty="0">
              <a:solidFill>
                <a:schemeClr val="bg1"/>
              </a:solidFill>
              <a:latin typeface="Bookman Old Style" panose="02050604050505020204" pitchFamily="18" charset="0"/>
              <a:cs typeface="Arial" charset="0"/>
            </a:endParaRPr>
          </a:p>
        </p:txBody>
      </p:sp>
      <p:sp>
        <p:nvSpPr>
          <p:cNvPr id="58" name="TextBox 57"/>
          <p:cNvSpPr txBox="1"/>
          <p:nvPr/>
        </p:nvSpPr>
        <p:spPr>
          <a:xfrm>
            <a:off x="7044458" y="2154896"/>
            <a:ext cx="2194791" cy="584775"/>
          </a:xfrm>
          <a:prstGeom prst="rect">
            <a:avLst/>
          </a:prstGeom>
          <a:noFill/>
        </p:spPr>
        <p:txBody>
          <a:bodyPr wrap="square">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easily fills the container</a:t>
            </a:r>
            <a:endParaRPr lang="en-US" b="1" dirty="0">
              <a:solidFill>
                <a:schemeClr val="bg1"/>
              </a:solidFill>
              <a:latin typeface="Bookman Old Style" panose="02050604050505020204" pitchFamily="18" charset="0"/>
              <a:cs typeface="Arial" charset="0"/>
            </a:endParaRPr>
          </a:p>
        </p:txBody>
      </p:sp>
      <p:sp>
        <p:nvSpPr>
          <p:cNvPr id="59" name="TextBox 58"/>
          <p:cNvSpPr txBox="1">
            <a:spLocks noChangeArrowheads="1"/>
          </p:cNvSpPr>
          <p:nvPr/>
        </p:nvSpPr>
        <p:spPr bwMode="auto">
          <a:xfrm>
            <a:off x="257628" y="897537"/>
            <a:ext cx="1959821" cy="323165"/>
          </a:xfrm>
          <a:prstGeom prst="rect">
            <a:avLst/>
          </a:prstGeom>
          <a:noFill/>
          <a:ln w="9525">
            <a:noFill/>
            <a:miter lim="800000"/>
            <a:headEnd/>
            <a:tailEnd/>
          </a:ln>
        </p:spPr>
        <p:txBody>
          <a:bodyPr wrap="square">
            <a:spAutoFit/>
          </a:bodyPr>
          <a:lstStyle/>
          <a:p>
            <a:pPr fontAlgn="base">
              <a:spcBef>
                <a:spcPct val="0"/>
              </a:spcBef>
              <a:spcAft>
                <a:spcPct val="0"/>
              </a:spcAft>
            </a:pPr>
            <a:r>
              <a:rPr lang="en-US" sz="1500" b="1" dirty="0" smtClean="0">
                <a:solidFill>
                  <a:prstClr val="black"/>
                </a:solidFill>
                <a:latin typeface="Bookman Old Style" panose="02050604050505020204" pitchFamily="18" charset="0"/>
                <a:cs typeface="Arial" charset="0"/>
              </a:rPr>
              <a:t>Shape</a:t>
            </a:r>
            <a:endParaRPr lang="en-US" sz="1500" b="1" dirty="0">
              <a:solidFill>
                <a:prstClr val="black"/>
              </a:solidFill>
              <a:latin typeface="Bookman Old Style" panose="02050604050505020204" pitchFamily="18" charset="0"/>
              <a:cs typeface="Arial" charset="0"/>
            </a:endParaRPr>
          </a:p>
        </p:txBody>
      </p:sp>
      <p:sp>
        <p:nvSpPr>
          <p:cNvPr id="60" name="TextBox 59"/>
          <p:cNvSpPr txBox="1">
            <a:spLocks noChangeArrowheads="1"/>
          </p:cNvSpPr>
          <p:nvPr/>
        </p:nvSpPr>
        <p:spPr bwMode="auto">
          <a:xfrm>
            <a:off x="257628" y="2085748"/>
            <a:ext cx="1959821" cy="553998"/>
          </a:xfrm>
          <a:prstGeom prst="rect">
            <a:avLst/>
          </a:prstGeom>
          <a:noFill/>
          <a:ln w="9525">
            <a:noFill/>
            <a:miter lim="800000"/>
            <a:headEnd/>
            <a:tailEnd/>
          </a:ln>
        </p:spPr>
        <p:txBody>
          <a:bodyPr wrap="square">
            <a:spAutoFit/>
          </a:bodyPr>
          <a:lstStyle/>
          <a:p>
            <a:pPr fontAlgn="base">
              <a:spcBef>
                <a:spcPct val="0"/>
              </a:spcBef>
              <a:spcAft>
                <a:spcPct val="0"/>
              </a:spcAft>
            </a:pPr>
            <a:r>
              <a:rPr lang="en-US" sz="1500" b="1" dirty="0" err="1" smtClean="0">
                <a:solidFill>
                  <a:prstClr val="black"/>
                </a:solidFill>
                <a:latin typeface="Bookman Old Style" panose="02050604050505020204" pitchFamily="18" charset="0"/>
                <a:cs typeface="Arial" charset="0"/>
              </a:rPr>
              <a:t>Interparticles</a:t>
            </a:r>
            <a:r>
              <a:rPr lang="en-US" sz="1500" b="1" dirty="0" smtClean="0">
                <a:solidFill>
                  <a:prstClr val="black"/>
                </a:solidFill>
                <a:latin typeface="Bookman Old Style" panose="02050604050505020204" pitchFamily="18" charset="0"/>
                <a:cs typeface="Arial" charset="0"/>
              </a:rPr>
              <a:t> forces</a:t>
            </a:r>
            <a:endParaRPr lang="en-US" sz="1500" b="1" dirty="0">
              <a:solidFill>
                <a:prstClr val="black"/>
              </a:solidFill>
              <a:latin typeface="Bookman Old Style" panose="02050604050505020204" pitchFamily="18" charset="0"/>
              <a:cs typeface="Arial" charset="0"/>
            </a:endParaRPr>
          </a:p>
        </p:txBody>
      </p:sp>
      <p:sp>
        <p:nvSpPr>
          <p:cNvPr id="61" name="TextBox 60"/>
          <p:cNvSpPr txBox="1">
            <a:spLocks noChangeArrowheads="1"/>
          </p:cNvSpPr>
          <p:nvPr/>
        </p:nvSpPr>
        <p:spPr bwMode="auto">
          <a:xfrm>
            <a:off x="257628" y="2729102"/>
            <a:ext cx="1959821" cy="553998"/>
          </a:xfrm>
          <a:prstGeom prst="rect">
            <a:avLst/>
          </a:prstGeom>
          <a:noFill/>
          <a:ln w="9525">
            <a:noFill/>
            <a:miter lim="800000"/>
            <a:headEnd/>
            <a:tailEnd/>
          </a:ln>
        </p:spPr>
        <p:txBody>
          <a:bodyPr wrap="square">
            <a:spAutoFit/>
          </a:bodyPr>
          <a:lstStyle/>
          <a:p>
            <a:pPr fontAlgn="base">
              <a:spcBef>
                <a:spcPct val="0"/>
              </a:spcBef>
              <a:spcAft>
                <a:spcPct val="0"/>
              </a:spcAft>
            </a:pPr>
            <a:r>
              <a:rPr lang="en-US" sz="1500" b="1" dirty="0" smtClean="0">
                <a:solidFill>
                  <a:prstClr val="black"/>
                </a:solidFill>
                <a:latin typeface="Bookman Old Style" panose="02050604050505020204" pitchFamily="18" charset="0"/>
                <a:cs typeface="Arial" charset="0"/>
              </a:rPr>
              <a:t>Space between particles</a:t>
            </a:r>
            <a:endParaRPr lang="en-US" sz="1500" b="1" dirty="0">
              <a:solidFill>
                <a:prstClr val="black"/>
              </a:solidFill>
              <a:latin typeface="Bookman Old Style" panose="02050604050505020204" pitchFamily="18" charset="0"/>
              <a:cs typeface="Arial" charset="0"/>
            </a:endParaRPr>
          </a:p>
        </p:txBody>
      </p:sp>
      <p:sp>
        <p:nvSpPr>
          <p:cNvPr id="62" name="TextBox 61"/>
          <p:cNvSpPr txBox="1">
            <a:spLocks noChangeArrowheads="1"/>
          </p:cNvSpPr>
          <p:nvPr/>
        </p:nvSpPr>
        <p:spPr bwMode="auto">
          <a:xfrm>
            <a:off x="257628" y="963346"/>
            <a:ext cx="1458191" cy="323165"/>
          </a:xfrm>
          <a:prstGeom prst="rect">
            <a:avLst/>
          </a:prstGeom>
          <a:noFill/>
          <a:ln w="9525">
            <a:noFill/>
            <a:miter lim="800000"/>
            <a:headEnd/>
            <a:tailEnd/>
          </a:ln>
        </p:spPr>
        <p:txBody>
          <a:bodyPr wrap="square">
            <a:spAutoFit/>
          </a:bodyPr>
          <a:lstStyle/>
          <a:p>
            <a:pPr fontAlgn="base">
              <a:spcBef>
                <a:spcPct val="0"/>
              </a:spcBef>
              <a:spcAft>
                <a:spcPct val="0"/>
              </a:spcAft>
            </a:pPr>
            <a:r>
              <a:rPr lang="en-US" sz="1500" b="1" dirty="0" smtClean="0">
                <a:solidFill>
                  <a:prstClr val="black"/>
                </a:solidFill>
                <a:latin typeface="Bookman Old Style" panose="02050604050505020204" pitchFamily="18" charset="0"/>
                <a:cs typeface="Arial" charset="0"/>
              </a:rPr>
              <a:t>Fluidity</a:t>
            </a:r>
            <a:endParaRPr lang="en-US" sz="1500" b="1" dirty="0">
              <a:solidFill>
                <a:prstClr val="black"/>
              </a:solidFill>
              <a:latin typeface="Bookman Old Style" panose="02050604050505020204" pitchFamily="18" charset="0"/>
              <a:cs typeface="Arial" charset="0"/>
            </a:endParaRPr>
          </a:p>
        </p:txBody>
      </p:sp>
      <p:sp>
        <p:nvSpPr>
          <p:cNvPr id="63" name="TextBox 62"/>
          <p:cNvSpPr txBox="1">
            <a:spLocks noChangeArrowheads="1"/>
          </p:cNvSpPr>
          <p:nvPr/>
        </p:nvSpPr>
        <p:spPr bwMode="auto">
          <a:xfrm>
            <a:off x="257628" y="1527540"/>
            <a:ext cx="2043053" cy="323165"/>
          </a:xfrm>
          <a:prstGeom prst="rect">
            <a:avLst/>
          </a:prstGeom>
          <a:noFill/>
          <a:ln w="9525">
            <a:noFill/>
            <a:miter lim="800000"/>
            <a:headEnd/>
            <a:tailEnd/>
          </a:ln>
        </p:spPr>
        <p:txBody>
          <a:bodyPr wrap="square">
            <a:spAutoFit/>
          </a:bodyPr>
          <a:lstStyle/>
          <a:p>
            <a:pPr fontAlgn="base">
              <a:spcBef>
                <a:spcPct val="0"/>
              </a:spcBef>
              <a:spcAft>
                <a:spcPct val="0"/>
              </a:spcAft>
            </a:pPr>
            <a:r>
              <a:rPr lang="en-US" sz="1500" b="1" dirty="0" smtClean="0">
                <a:solidFill>
                  <a:prstClr val="black"/>
                </a:solidFill>
                <a:latin typeface="Bookman Old Style" panose="02050604050505020204" pitchFamily="18" charset="0"/>
                <a:cs typeface="Arial" charset="0"/>
              </a:rPr>
              <a:t>Compressibility</a:t>
            </a:r>
            <a:endParaRPr lang="en-US" sz="1500" b="1" dirty="0">
              <a:solidFill>
                <a:prstClr val="black"/>
              </a:solidFill>
              <a:latin typeface="Bookman Old Style" panose="02050604050505020204" pitchFamily="18" charset="0"/>
              <a:cs typeface="Arial" charset="0"/>
            </a:endParaRPr>
          </a:p>
        </p:txBody>
      </p:sp>
      <p:sp>
        <p:nvSpPr>
          <p:cNvPr id="64" name="TextBox 63"/>
          <p:cNvSpPr txBox="1">
            <a:spLocks noChangeArrowheads="1"/>
          </p:cNvSpPr>
          <p:nvPr/>
        </p:nvSpPr>
        <p:spPr bwMode="auto">
          <a:xfrm>
            <a:off x="257628" y="2082685"/>
            <a:ext cx="1959821" cy="553998"/>
          </a:xfrm>
          <a:prstGeom prst="rect">
            <a:avLst/>
          </a:prstGeom>
          <a:noFill/>
          <a:ln w="9525">
            <a:noFill/>
            <a:miter lim="800000"/>
            <a:headEnd/>
            <a:tailEnd/>
          </a:ln>
        </p:spPr>
        <p:txBody>
          <a:bodyPr wrap="square">
            <a:spAutoFit/>
          </a:bodyPr>
          <a:lstStyle/>
          <a:p>
            <a:pPr fontAlgn="base">
              <a:spcBef>
                <a:spcPct val="0"/>
              </a:spcBef>
              <a:spcAft>
                <a:spcPct val="0"/>
              </a:spcAft>
            </a:pPr>
            <a:r>
              <a:rPr lang="en-US" sz="1500" b="1" dirty="0" smtClean="0">
                <a:solidFill>
                  <a:prstClr val="black"/>
                </a:solidFill>
                <a:latin typeface="Bookman Old Style" panose="02050604050505020204" pitchFamily="18" charset="0"/>
                <a:cs typeface="Arial" charset="0"/>
              </a:rPr>
              <a:t>Ability to fill the container</a:t>
            </a:r>
            <a:endParaRPr lang="en-US" sz="1500" b="1" dirty="0">
              <a:solidFill>
                <a:prstClr val="black"/>
              </a:solidFill>
              <a:latin typeface="Bookman Old Style" panose="02050604050505020204" pitchFamily="18" charset="0"/>
              <a:cs typeface="Arial" charset="0"/>
            </a:endParaRPr>
          </a:p>
        </p:txBody>
      </p:sp>
      <p:sp>
        <p:nvSpPr>
          <p:cNvPr id="65" name="TextBox 64"/>
          <p:cNvSpPr txBox="1">
            <a:spLocks noChangeArrowheads="1"/>
          </p:cNvSpPr>
          <p:nvPr/>
        </p:nvSpPr>
        <p:spPr bwMode="auto">
          <a:xfrm>
            <a:off x="257628" y="2715946"/>
            <a:ext cx="1959821" cy="323165"/>
          </a:xfrm>
          <a:prstGeom prst="rect">
            <a:avLst/>
          </a:prstGeom>
          <a:noFill/>
          <a:ln w="9525">
            <a:noFill/>
            <a:miter lim="800000"/>
            <a:headEnd/>
            <a:tailEnd/>
          </a:ln>
        </p:spPr>
        <p:txBody>
          <a:bodyPr wrap="square">
            <a:spAutoFit/>
          </a:bodyPr>
          <a:lstStyle/>
          <a:p>
            <a:pPr fontAlgn="base">
              <a:spcBef>
                <a:spcPct val="0"/>
              </a:spcBef>
              <a:spcAft>
                <a:spcPct val="0"/>
              </a:spcAft>
            </a:pPr>
            <a:r>
              <a:rPr lang="en-US" sz="1500" b="1" dirty="0" smtClean="0">
                <a:solidFill>
                  <a:prstClr val="black"/>
                </a:solidFill>
                <a:latin typeface="Bookman Old Style" panose="02050604050505020204" pitchFamily="18" charset="0"/>
                <a:cs typeface="Arial" charset="0"/>
              </a:rPr>
              <a:t>Density</a:t>
            </a:r>
            <a:endParaRPr lang="en-US" sz="1500" b="1" dirty="0">
              <a:solidFill>
                <a:prstClr val="black"/>
              </a:solidFill>
              <a:latin typeface="Bookman Old Style" panose="02050604050505020204" pitchFamily="18" charset="0"/>
              <a:cs typeface="Arial" charset="0"/>
            </a:endParaRPr>
          </a:p>
        </p:txBody>
      </p:sp>
      <p:sp>
        <p:nvSpPr>
          <p:cNvPr id="66" name="TextBox 65"/>
          <p:cNvSpPr txBox="1">
            <a:spLocks noChangeArrowheads="1"/>
          </p:cNvSpPr>
          <p:nvPr/>
        </p:nvSpPr>
        <p:spPr bwMode="auto">
          <a:xfrm>
            <a:off x="257628" y="1539192"/>
            <a:ext cx="1959821" cy="323165"/>
          </a:xfrm>
          <a:prstGeom prst="rect">
            <a:avLst/>
          </a:prstGeom>
          <a:noFill/>
          <a:ln w="9525">
            <a:noFill/>
            <a:miter lim="800000"/>
            <a:headEnd/>
            <a:tailEnd/>
          </a:ln>
        </p:spPr>
        <p:txBody>
          <a:bodyPr wrap="square">
            <a:spAutoFit/>
          </a:bodyPr>
          <a:lstStyle/>
          <a:p>
            <a:pPr fontAlgn="base">
              <a:spcBef>
                <a:spcPct val="0"/>
              </a:spcBef>
              <a:spcAft>
                <a:spcPct val="0"/>
              </a:spcAft>
            </a:pPr>
            <a:r>
              <a:rPr lang="en-US" sz="1500" b="1" dirty="0" smtClean="0">
                <a:solidFill>
                  <a:prstClr val="black"/>
                </a:solidFill>
                <a:latin typeface="Bookman Old Style" panose="02050604050505020204" pitchFamily="18" charset="0"/>
                <a:cs typeface="Arial" charset="0"/>
              </a:rPr>
              <a:t>Volume</a:t>
            </a:r>
            <a:endParaRPr lang="en-US" sz="1500" b="1" dirty="0">
              <a:solidFill>
                <a:prstClr val="black"/>
              </a:solidFill>
              <a:latin typeface="Bookman Old Style" panose="02050604050505020204" pitchFamily="18" charset="0"/>
              <a:cs typeface="Arial" charset="0"/>
            </a:endParaRPr>
          </a:p>
        </p:txBody>
      </p:sp>
      <p:sp>
        <p:nvSpPr>
          <p:cNvPr id="67" name="TextBox 66"/>
          <p:cNvSpPr txBox="1"/>
          <p:nvPr/>
        </p:nvSpPr>
        <p:spPr>
          <a:xfrm>
            <a:off x="7044459" y="1564592"/>
            <a:ext cx="1676400" cy="338554"/>
          </a:xfrm>
          <a:prstGeom prst="rect">
            <a:avLst/>
          </a:prstGeom>
          <a:noFill/>
        </p:spPr>
        <p:txBody>
          <a:bodyPr>
            <a:spAutoFit/>
          </a:bodyPr>
          <a:lstStyle/>
          <a:p>
            <a:pPr fontAlgn="base">
              <a:spcBef>
                <a:spcPct val="0"/>
              </a:spcBef>
              <a:spcAft>
                <a:spcPct val="0"/>
              </a:spcAft>
              <a:defRPr/>
            </a:pPr>
            <a:r>
              <a:rPr lang="en-US" b="1" dirty="0" smtClean="0">
                <a:solidFill>
                  <a:schemeClr val="bg1"/>
                </a:solidFill>
                <a:latin typeface="Bookman Old Style" panose="02050604050505020204" pitchFamily="18" charset="0"/>
                <a:cs typeface="Arial" charset="0"/>
              </a:rPr>
              <a:t>not fixed</a:t>
            </a:r>
            <a:endParaRPr lang="en-US" b="1" dirty="0">
              <a:solidFill>
                <a:schemeClr val="bg1"/>
              </a:solidFill>
              <a:latin typeface="Bookman Old Style" panose="02050604050505020204" pitchFamily="18" charset="0"/>
              <a:cs typeface="Arial" charset="0"/>
            </a:endParaRPr>
          </a:p>
        </p:txBody>
      </p:sp>
    </p:spTree>
    <p:extLst>
      <p:ext uri="{BB962C8B-B14F-4D97-AF65-F5344CB8AC3E}">
        <p14:creationId xmlns:p14="http://schemas.microsoft.com/office/powerpoint/2010/main" val="3648781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up)">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left)">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wipe(left)">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wipe(left)">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left)">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59"/>
                                        </p:tgtEl>
                                      </p:cBhvr>
                                    </p:animEffect>
                                    <p:set>
                                      <p:cBhvr>
                                        <p:cTn id="92" dur="1" fill="hold">
                                          <p:stCondLst>
                                            <p:cond delay="499"/>
                                          </p:stCondLst>
                                        </p:cTn>
                                        <p:tgtEl>
                                          <p:spTgt spid="59"/>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36"/>
                                        </p:tgtEl>
                                      </p:cBhvr>
                                    </p:animEffect>
                                    <p:set>
                                      <p:cBhvr>
                                        <p:cTn id="95" dur="1" fill="hold">
                                          <p:stCondLst>
                                            <p:cond delay="499"/>
                                          </p:stCondLst>
                                        </p:cTn>
                                        <p:tgtEl>
                                          <p:spTgt spid="36"/>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38"/>
                                        </p:tgtEl>
                                      </p:cBhvr>
                                    </p:animEffect>
                                    <p:set>
                                      <p:cBhvr>
                                        <p:cTn id="98" dur="1" fill="hold">
                                          <p:stCondLst>
                                            <p:cond delay="499"/>
                                          </p:stCondLst>
                                        </p:cTn>
                                        <p:tgtEl>
                                          <p:spTgt spid="38"/>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39"/>
                                        </p:tgtEl>
                                      </p:cBhvr>
                                    </p:animEffect>
                                    <p:set>
                                      <p:cBhvr>
                                        <p:cTn id="101" dur="1" fill="hold">
                                          <p:stCondLst>
                                            <p:cond delay="499"/>
                                          </p:stCondLst>
                                        </p:cTn>
                                        <p:tgtEl>
                                          <p:spTgt spid="39"/>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66"/>
                                        </p:tgtEl>
                                      </p:cBhvr>
                                    </p:animEffect>
                                    <p:set>
                                      <p:cBhvr>
                                        <p:cTn id="104" dur="1" fill="hold">
                                          <p:stCondLst>
                                            <p:cond delay="499"/>
                                          </p:stCondLst>
                                        </p:cTn>
                                        <p:tgtEl>
                                          <p:spTgt spid="66"/>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37"/>
                                        </p:tgtEl>
                                      </p:cBhvr>
                                    </p:animEffect>
                                    <p:set>
                                      <p:cBhvr>
                                        <p:cTn id="107" dur="1" fill="hold">
                                          <p:stCondLst>
                                            <p:cond delay="499"/>
                                          </p:stCondLst>
                                        </p:cTn>
                                        <p:tgtEl>
                                          <p:spTgt spid="37"/>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40"/>
                                        </p:tgtEl>
                                      </p:cBhvr>
                                    </p:animEffect>
                                    <p:set>
                                      <p:cBhvr>
                                        <p:cTn id="110" dur="1" fill="hold">
                                          <p:stCondLst>
                                            <p:cond delay="499"/>
                                          </p:stCondLst>
                                        </p:cTn>
                                        <p:tgtEl>
                                          <p:spTgt spid="40"/>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67"/>
                                        </p:tgtEl>
                                      </p:cBhvr>
                                    </p:animEffect>
                                    <p:set>
                                      <p:cBhvr>
                                        <p:cTn id="113" dur="1" fill="hold">
                                          <p:stCondLst>
                                            <p:cond delay="499"/>
                                          </p:stCondLst>
                                        </p:cTn>
                                        <p:tgtEl>
                                          <p:spTgt spid="67"/>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60"/>
                                        </p:tgtEl>
                                      </p:cBhvr>
                                    </p:animEffect>
                                    <p:set>
                                      <p:cBhvr>
                                        <p:cTn id="116" dur="1" fill="hold">
                                          <p:stCondLst>
                                            <p:cond delay="499"/>
                                          </p:stCondLst>
                                        </p:cTn>
                                        <p:tgtEl>
                                          <p:spTgt spid="60"/>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9"/>
                                        </p:tgtEl>
                                      </p:cBhvr>
                                    </p:animEffect>
                                    <p:set>
                                      <p:cBhvr>
                                        <p:cTn id="119" dur="1" fill="hold">
                                          <p:stCondLst>
                                            <p:cond delay="499"/>
                                          </p:stCondLst>
                                        </p:cTn>
                                        <p:tgtEl>
                                          <p:spTgt spid="49"/>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41"/>
                                        </p:tgtEl>
                                      </p:cBhvr>
                                    </p:animEffect>
                                    <p:set>
                                      <p:cBhvr>
                                        <p:cTn id="122" dur="1" fill="hold">
                                          <p:stCondLst>
                                            <p:cond delay="499"/>
                                          </p:stCondLst>
                                        </p:cTn>
                                        <p:tgtEl>
                                          <p:spTgt spid="41"/>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50"/>
                                        </p:tgtEl>
                                      </p:cBhvr>
                                    </p:animEffect>
                                    <p:set>
                                      <p:cBhvr>
                                        <p:cTn id="125" dur="1" fill="hold">
                                          <p:stCondLst>
                                            <p:cond delay="499"/>
                                          </p:stCondLst>
                                        </p:cTn>
                                        <p:tgtEl>
                                          <p:spTgt spid="50"/>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61"/>
                                        </p:tgtEl>
                                      </p:cBhvr>
                                    </p:animEffect>
                                    <p:set>
                                      <p:cBhvr>
                                        <p:cTn id="128" dur="1" fill="hold">
                                          <p:stCondLst>
                                            <p:cond delay="499"/>
                                          </p:stCondLst>
                                        </p:cTn>
                                        <p:tgtEl>
                                          <p:spTgt spid="61"/>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51"/>
                                        </p:tgtEl>
                                      </p:cBhvr>
                                    </p:animEffect>
                                    <p:set>
                                      <p:cBhvr>
                                        <p:cTn id="131" dur="1" fill="hold">
                                          <p:stCondLst>
                                            <p:cond delay="499"/>
                                          </p:stCondLst>
                                        </p:cTn>
                                        <p:tgtEl>
                                          <p:spTgt spid="51"/>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42"/>
                                        </p:tgtEl>
                                      </p:cBhvr>
                                    </p:animEffect>
                                    <p:set>
                                      <p:cBhvr>
                                        <p:cTn id="134" dur="1" fill="hold">
                                          <p:stCondLst>
                                            <p:cond delay="499"/>
                                          </p:stCondLst>
                                        </p:cTn>
                                        <p:tgtEl>
                                          <p:spTgt spid="42"/>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52"/>
                                        </p:tgtEl>
                                      </p:cBhvr>
                                    </p:animEffect>
                                    <p:set>
                                      <p:cBhvr>
                                        <p:cTn id="137" dur="1" fill="hold">
                                          <p:stCondLst>
                                            <p:cond delay="499"/>
                                          </p:stCondLst>
                                        </p:cTn>
                                        <p:tgtEl>
                                          <p:spTgt spid="52"/>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left)">
                                      <p:cBhvr>
                                        <p:cTn id="142" dur="500"/>
                                        <p:tgtEl>
                                          <p:spTgt spid="6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54"/>
                                        </p:tgtEl>
                                        <p:attrNameLst>
                                          <p:attrName>style.visibility</p:attrName>
                                        </p:attrNameLst>
                                      </p:cBhvr>
                                      <p:to>
                                        <p:strVal val="visible"/>
                                      </p:to>
                                    </p:set>
                                    <p:animEffect transition="in" filter="wipe(left)">
                                      <p:cBhvr>
                                        <p:cTn id="147" dur="500"/>
                                        <p:tgtEl>
                                          <p:spTgt spid="54"/>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Effect transition="in" filter="wipe(left)">
                                      <p:cBhvr>
                                        <p:cTn id="152" dur="500"/>
                                        <p:tgtEl>
                                          <p:spTgt spid="4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wipe(left)">
                                      <p:cBhvr>
                                        <p:cTn id="157" dur="500"/>
                                        <p:tgtEl>
                                          <p:spTgt spid="53"/>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63"/>
                                        </p:tgtEl>
                                        <p:attrNameLst>
                                          <p:attrName>style.visibility</p:attrName>
                                        </p:attrNameLst>
                                      </p:cBhvr>
                                      <p:to>
                                        <p:strVal val="visible"/>
                                      </p:to>
                                    </p:set>
                                    <p:animEffect transition="in" filter="wipe(left)">
                                      <p:cBhvr>
                                        <p:cTn id="162" dur="500"/>
                                        <p:tgtEl>
                                          <p:spTgt spid="63"/>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47"/>
                                        </p:tgtEl>
                                        <p:attrNameLst>
                                          <p:attrName>style.visibility</p:attrName>
                                        </p:attrNameLst>
                                      </p:cBhvr>
                                      <p:to>
                                        <p:strVal val="visible"/>
                                      </p:to>
                                    </p:set>
                                    <p:animEffect transition="in" filter="wipe(left)">
                                      <p:cBhvr>
                                        <p:cTn id="167" dur="500"/>
                                        <p:tgtEl>
                                          <p:spTgt spid="4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44"/>
                                        </p:tgtEl>
                                        <p:attrNameLst>
                                          <p:attrName>style.visibility</p:attrName>
                                        </p:attrNameLst>
                                      </p:cBhvr>
                                      <p:to>
                                        <p:strVal val="visible"/>
                                      </p:to>
                                    </p:set>
                                    <p:animEffect transition="in" filter="wipe(left)">
                                      <p:cBhvr>
                                        <p:cTn id="172" dur="500"/>
                                        <p:tgtEl>
                                          <p:spTgt spid="44"/>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48"/>
                                        </p:tgtEl>
                                        <p:attrNameLst>
                                          <p:attrName>style.visibility</p:attrName>
                                        </p:attrNameLst>
                                      </p:cBhvr>
                                      <p:to>
                                        <p:strVal val="visible"/>
                                      </p:to>
                                    </p:set>
                                    <p:animEffect transition="in" filter="wipe(left)">
                                      <p:cBhvr>
                                        <p:cTn id="177" dur="500"/>
                                        <p:tgtEl>
                                          <p:spTgt spid="48"/>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64"/>
                                        </p:tgtEl>
                                        <p:attrNameLst>
                                          <p:attrName>style.visibility</p:attrName>
                                        </p:attrNameLst>
                                      </p:cBhvr>
                                      <p:to>
                                        <p:strVal val="visible"/>
                                      </p:to>
                                    </p:set>
                                    <p:animEffect transition="in" filter="wipe(left)">
                                      <p:cBhvr>
                                        <p:cTn id="182" dur="500"/>
                                        <p:tgtEl>
                                          <p:spTgt spid="64"/>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57"/>
                                        </p:tgtEl>
                                        <p:attrNameLst>
                                          <p:attrName>style.visibility</p:attrName>
                                        </p:attrNameLst>
                                      </p:cBhvr>
                                      <p:to>
                                        <p:strVal val="visible"/>
                                      </p:to>
                                    </p:set>
                                    <p:animEffect transition="in" filter="wipe(left)">
                                      <p:cBhvr>
                                        <p:cTn id="187" dur="500"/>
                                        <p:tgtEl>
                                          <p:spTgt spid="5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45"/>
                                        </p:tgtEl>
                                        <p:attrNameLst>
                                          <p:attrName>style.visibility</p:attrName>
                                        </p:attrNameLst>
                                      </p:cBhvr>
                                      <p:to>
                                        <p:strVal val="visible"/>
                                      </p:to>
                                    </p:set>
                                    <p:animEffect transition="in" filter="wipe(left)">
                                      <p:cBhvr>
                                        <p:cTn id="192" dur="500"/>
                                        <p:tgtEl>
                                          <p:spTgt spid="45"/>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58"/>
                                        </p:tgtEl>
                                        <p:attrNameLst>
                                          <p:attrName>style.visibility</p:attrName>
                                        </p:attrNameLst>
                                      </p:cBhvr>
                                      <p:to>
                                        <p:strVal val="visible"/>
                                      </p:to>
                                    </p:set>
                                    <p:animEffect transition="in" filter="wipe(left)">
                                      <p:cBhvr>
                                        <p:cTn id="197" dur="500"/>
                                        <p:tgtEl>
                                          <p:spTgt spid="58"/>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65"/>
                                        </p:tgtEl>
                                        <p:attrNameLst>
                                          <p:attrName>style.visibility</p:attrName>
                                        </p:attrNameLst>
                                      </p:cBhvr>
                                      <p:to>
                                        <p:strVal val="visible"/>
                                      </p:to>
                                    </p:set>
                                    <p:animEffect transition="in" filter="wipe(left)">
                                      <p:cBhvr>
                                        <p:cTn id="202" dur="500"/>
                                        <p:tgtEl>
                                          <p:spTgt spid="65"/>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55"/>
                                        </p:tgtEl>
                                        <p:attrNameLst>
                                          <p:attrName>style.visibility</p:attrName>
                                        </p:attrNameLst>
                                      </p:cBhvr>
                                      <p:to>
                                        <p:strVal val="visible"/>
                                      </p:to>
                                    </p:set>
                                    <p:animEffect transition="in" filter="wipe(left)">
                                      <p:cBhvr>
                                        <p:cTn id="207" dur="500"/>
                                        <p:tgtEl>
                                          <p:spTgt spid="55"/>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46"/>
                                        </p:tgtEl>
                                        <p:attrNameLst>
                                          <p:attrName>style.visibility</p:attrName>
                                        </p:attrNameLst>
                                      </p:cBhvr>
                                      <p:to>
                                        <p:strVal val="visible"/>
                                      </p:to>
                                    </p:set>
                                    <p:animEffect transition="in" filter="wipe(left)">
                                      <p:cBhvr>
                                        <p:cTn id="212" dur="500"/>
                                        <p:tgtEl>
                                          <p:spTgt spid="46"/>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56"/>
                                        </p:tgtEl>
                                        <p:attrNameLst>
                                          <p:attrName>style.visibility</p:attrName>
                                        </p:attrNameLst>
                                      </p:cBhvr>
                                      <p:to>
                                        <p:strVal val="visible"/>
                                      </p:to>
                                    </p:set>
                                    <p:animEffect transition="in" filter="wipe(left)">
                                      <p:cBhvr>
                                        <p:cTn id="2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4" grpId="0"/>
      <p:bldP spid="45" grpId="0"/>
      <p:bldP spid="46" grpId="0"/>
      <p:bldP spid="47" grpId="0"/>
      <p:bldP spid="48" grpId="0"/>
      <p:bldP spid="49" grpId="0"/>
      <p:bldP spid="49" grpId="1"/>
      <p:bldP spid="50" grpId="0"/>
      <p:bldP spid="50" grpId="1"/>
      <p:bldP spid="51" grpId="0"/>
      <p:bldP spid="51" grpId="1"/>
      <p:bldP spid="52" grpId="0"/>
      <p:bldP spid="52" grpId="1"/>
      <p:bldP spid="53" grpId="0"/>
      <p:bldP spid="54" grpId="0"/>
      <p:bldP spid="55" grpId="0"/>
      <p:bldP spid="56" grpId="0"/>
      <p:bldP spid="57" grpId="0"/>
      <p:bldP spid="58" grpId="0"/>
      <p:bldP spid="59" grpId="0"/>
      <p:bldP spid="59" grpId="1"/>
      <p:bldP spid="60" grpId="0"/>
      <p:bldP spid="60" grpId="1"/>
      <p:bldP spid="61" grpId="0"/>
      <p:bldP spid="61" grpId="1"/>
      <p:bldP spid="62" grpId="0"/>
      <p:bldP spid="63" grpId="0"/>
      <p:bldP spid="64" grpId="0"/>
      <p:bldP spid="65" grpId="0"/>
      <p:bldP spid="66" grpId="0"/>
      <p:bldP spid="66" grpId="1"/>
      <p:bldP spid="67" grpId="0"/>
      <p:bldP spid="6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12</a:t>
            </a:r>
            <a:endParaRPr lang="en-US" sz="2800" dirty="0">
              <a:latin typeface="Algerian" panose="04020705040A02060702" pitchFamily="82" charset="0"/>
            </a:endParaRPr>
          </a:p>
        </p:txBody>
      </p:sp>
      <p:sp>
        <p:nvSpPr>
          <p:cNvPr id="6" name="Title 7"/>
          <p:cNvSpPr txBox="1">
            <a:spLocks/>
          </p:cNvSpPr>
          <p:nvPr/>
        </p:nvSpPr>
        <p:spPr bwMode="auto">
          <a:xfrm>
            <a:off x="806019" y="2686678"/>
            <a:ext cx="4451781" cy="77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Change of </a:t>
            </a:r>
            <a:r>
              <a:rPr lang="en-US" altLang="en-US" sz="2400" dirty="0" smtClean="0">
                <a:solidFill>
                  <a:srgbClr val="FF6600"/>
                </a:solidFill>
                <a:latin typeface="Bookman Old Style" pitchFamily="18" charset="0"/>
              </a:rPr>
              <a:t>state </a:t>
            </a:r>
          </a:p>
          <a:p>
            <a:pPr marL="342900" indent="-342900">
              <a:buFont typeface="Arial" pitchFamily="34" charset="0"/>
              <a:buChar char="•"/>
            </a:pPr>
            <a:r>
              <a:rPr lang="en-US" altLang="en-US" sz="2400" dirty="0" smtClean="0">
                <a:solidFill>
                  <a:srgbClr val="FF6600"/>
                </a:solidFill>
                <a:latin typeface="Bookman Old Style" pitchFamily="18" charset="0"/>
              </a:rPr>
              <a:t>Kinetic theory </a:t>
            </a:r>
            <a:r>
              <a:rPr lang="en-US" altLang="en-US" sz="2400" dirty="0">
                <a:solidFill>
                  <a:srgbClr val="FF6600"/>
                </a:solidFill>
                <a:latin typeface="Bookman Old Style" pitchFamily="18" charset="0"/>
              </a:rPr>
              <a:t>of matter </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75197237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1528" y="205085"/>
            <a:ext cx="3290581"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pitchFamily="18" charset="0"/>
              </a:rPr>
              <a:t>CHANGE OF STATE</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Bookman Old Style" pitchFamily="18" charset="0"/>
            </a:endParaRPr>
          </a:p>
        </p:txBody>
      </p:sp>
      <p:pic>
        <p:nvPicPr>
          <p:cNvPr id="1026" name="Picture 2" descr="Z:\Vedika\scratch-head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9400" y="3578480"/>
            <a:ext cx="1404400" cy="14316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06199" y="2996304"/>
            <a:ext cx="2260801" cy="1194009"/>
            <a:chOff x="3623802" y="1030545"/>
            <a:chExt cx="2260801" cy="1875224"/>
          </a:xfrm>
        </p:grpSpPr>
        <p:sp>
          <p:nvSpPr>
            <p:cNvPr id="5" name="Cloud Callout 4"/>
            <p:cNvSpPr/>
            <p:nvPr/>
          </p:nvSpPr>
          <p:spPr>
            <a:xfrm>
              <a:off x="3623802" y="1030545"/>
              <a:ext cx="2260801" cy="1875224"/>
            </a:xfrm>
            <a:prstGeom prst="cloudCallout">
              <a:avLst>
                <a:gd name="adj1" fmla="val 48840"/>
                <a:gd name="adj2" fmla="val 67380"/>
              </a:avLst>
            </a:prstGeom>
            <a:solidFill>
              <a:srgbClr val="FFCC66"/>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a:solidFill>
                  <a:schemeClr val="tx1"/>
                </a:solidFill>
                <a:latin typeface="Bookman Old Style" pitchFamily="18" charset="0"/>
              </a:endParaRPr>
            </a:p>
          </p:txBody>
        </p:sp>
        <p:sp>
          <p:nvSpPr>
            <p:cNvPr id="6" name="TextBox 5"/>
            <p:cNvSpPr txBox="1"/>
            <p:nvPr/>
          </p:nvSpPr>
          <p:spPr>
            <a:xfrm>
              <a:off x="3942135" y="1256196"/>
              <a:ext cx="1724892" cy="1390096"/>
            </a:xfrm>
            <a:prstGeom prst="rect">
              <a:avLst/>
            </a:prstGeom>
            <a:noFill/>
          </p:spPr>
          <p:txBody>
            <a:bodyPr wrap="square" rtlCol="0">
              <a:spAutoFit/>
            </a:bodyPr>
            <a:lstStyle/>
            <a:p>
              <a:pPr algn="ctr">
                <a:lnSpc>
                  <a:spcPct val="80000"/>
                </a:lnSpc>
              </a:pPr>
              <a:r>
                <a:rPr lang="en-US" sz="1600" b="1" dirty="0" smtClean="0">
                  <a:ln w="1905"/>
                  <a:latin typeface="Bookman Old Style" pitchFamily="18" charset="0"/>
                  <a:cs typeface="Calibri" pitchFamily="34" charset="0"/>
                </a:rPr>
                <a:t>What happen inside the matter during this change ?</a:t>
              </a:r>
              <a:endParaRPr lang="en-US" sz="1600" b="1" dirty="0">
                <a:ln w="1905"/>
                <a:latin typeface="Bookman Old Style" pitchFamily="18" charset="0"/>
                <a:cs typeface="Calibri" pitchFamily="34" charset="0"/>
              </a:endParaRPr>
            </a:p>
          </p:txBody>
        </p:sp>
      </p:grpSp>
      <p:pic>
        <p:nvPicPr>
          <p:cNvPr id="14" name="Picture 13" descr="761ice_cubes.jpg"/>
          <p:cNvPicPr>
            <a:picLocks noChangeAspect="1"/>
          </p:cNvPicPr>
          <p:nvPr/>
        </p:nvPicPr>
        <p:blipFill>
          <a:blip r:embed="rId3" cstate="print">
            <a:clrChange>
              <a:clrFrom>
                <a:srgbClr val="FFFFFF"/>
              </a:clrFrom>
              <a:clrTo>
                <a:srgbClr val="FFFFFF">
                  <a:alpha val="0"/>
                </a:srgbClr>
              </a:clrTo>
            </a:clrChange>
          </a:blip>
          <a:stretch>
            <a:fillRect/>
          </a:stretch>
        </p:blipFill>
        <p:spPr>
          <a:xfrm>
            <a:off x="1119412" y="572022"/>
            <a:ext cx="1318987" cy="1146945"/>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3443" y="683128"/>
            <a:ext cx="886874" cy="1192354"/>
          </a:xfrm>
          <a:prstGeom prst="rect">
            <a:avLst/>
          </a:prstGeom>
        </p:spPr>
      </p:pic>
      <p:pic>
        <p:nvPicPr>
          <p:cNvPr id="16" name="Picture 15" descr="761ice_cubes.jpg"/>
          <p:cNvPicPr>
            <a:picLocks noChangeAspect="1"/>
          </p:cNvPicPr>
          <p:nvPr/>
        </p:nvPicPr>
        <p:blipFill>
          <a:blip r:embed="rId5" cstate="print">
            <a:clrChange>
              <a:clrFrom>
                <a:srgbClr val="000000"/>
              </a:clrFrom>
              <a:clrTo>
                <a:srgbClr val="000000">
                  <a:alpha val="0"/>
                </a:srgbClr>
              </a:clrTo>
            </a:clrChange>
            <a:duotone>
              <a:srgbClr val="4BACC6">
                <a:shade val="45000"/>
                <a:satMod val="135000"/>
              </a:srgbClr>
              <a:prstClr val="white"/>
            </a:duotone>
          </a:blip>
          <a:stretch>
            <a:fillRect/>
          </a:stretch>
        </p:blipFill>
        <p:spPr>
          <a:xfrm>
            <a:off x="6870753" y="734506"/>
            <a:ext cx="1435047" cy="984461"/>
          </a:xfrm>
          <a:prstGeom prst="rect">
            <a:avLst/>
          </a:prstGeom>
        </p:spPr>
      </p:pic>
      <p:sp>
        <p:nvSpPr>
          <p:cNvPr id="17" name="TextBox 16"/>
          <p:cNvSpPr txBox="1"/>
          <p:nvPr/>
        </p:nvSpPr>
        <p:spPr>
          <a:xfrm>
            <a:off x="1310640" y="1781296"/>
            <a:ext cx="746760" cy="338554"/>
          </a:xfrm>
          <a:prstGeom prst="rect">
            <a:avLst/>
          </a:prstGeom>
          <a:noFill/>
        </p:spPr>
        <p:txBody>
          <a:bodyPr wrap="square" rtlCol="0">
            <a:spAutoFit/>
          </a:bodyPr>
          <a:lstStyle/>
          <a:p>
            <a:pPr algn="ctr"/>
            <a:r>
              <a:rPr lang="en-US" b="1" dirty="0" smtClean="0">
                <a:ln w="1905"/>
                <a:solidFill>
                  <a:srgbClr val="0070C0"/>
                </a:solidFill>
                <a:effectLst>
                  <a:innerShdw blurRad="69850" dist="43180" dir="5400000">
                    <a:srgbClr val="000000">
                      <a:alpha val="65000"/>
                    </a:srgbClr>
                  </a:innerShdw>
                </a:effectLst>
                <a:latin typeface="Bookman Old Style" panose="02050604050505020204" pitchFamily="18" charset="0"/>
                <a:cs typeface="Calibri" pitchFamily="34" charset="0"/>
              </a:rPr>
              <a:t>Ice</a:t>
            </a:r>
            <a:endParaRPr lang="en-US" b="1" dirty="0">
              <a:ln w="1905"/>
              <a:solidFill>
                <a:srgbClr val="0070C0"/>
              </a:solidFill>
              <a:effectLst>
                <a:innerShdw blurRad="69850" dist="43180" dir="5400000">
                  <a:srgbClr val="000000">
                    <a:alpha val="65000"/>
                  </a:srgbClr>
                </a:innerShdw>
              </a:effectLst>
              <a:latin typeface="Bookman Old Style" panose="02050604050505020204" pitchFamily="18" charset="0"/>
              <a:cs typeface="Calibri" pitchFamily="34" charset="0"/>
            </a:endParaRPr>
          </a:p>
        </p:txBody>
      </p:sp>
      <p:sp>
        <p:nvSpPr>
          <p:cNvPr id="18" name="TextBox 17"/>
          <p:cNvSpPr txBox="1"/>
          <p:nvPr/>
        </p:nvSpPr>
        <p:spPr>
          <a:xfrm>
            <a:off x="4143797" y="1765907"/>
            <a:ext cx="1188720" cy="369332"/>
          </a:xfrm>
          <a:prstGeom prst="rect">
            <a:avLst/>
          </a:prstGeom>
          <a:noFill/>
        </p:spPr>
        <p:txBody>
          <a:bodyPr wrap="square" rtlCol="0">
            <a:spAutoFit/>
          </a:bodyPr>
          <a:lstStyle/>
          <a:p>
            <a:r>
              <a:rPr lang="en-US" b="1" dirty="0" smtClean="0">
                <a:ln w="1905"/>
                <a:solidFill>
                  <a:srgbClr val="0070C0"/>
                </a:solidFill>
                <a:effectLst>
                  <a:innerShdw blurRad="69850" dist="43180" dir="5400000">
                    <a:srgbClr val="000000">
                      <a:alpha val="65000"/>
                    </a:srgbClr>
                  </a:innerShdw>
                </a:effectLst>
                <a:latin typeface="Bookman Old Style" panose="02050604050505020204" pitchFamily="18" charset="0"/>
                <a:cs typeface="Calibri" pitchFamily="34" charset="0"/>
              </a:rPr>
              <a:t>Water</a:t>
            </a:r>
            <a:endParaRPr lang="en-US" b="1" dirty="0">
              <a:ln w="1905"/>
              <a:solidFill>
                <a:srgbClr val="0070C0"/>
              </a:solidFill>
              <a:effectLst>
                <a:innerShdw blurRad="69850" dist="43180" dir="5400000">
                  <a:srgbClr val="000000">
                    <a:alpha val="65000"/>
                  </a:srgbClr>
                </a:innerShdw>
              </a:effectLst>
              <a:latin typeface="Bookman Old Style" panose="02050604050505020204" pitchFamily="18" charset="0"/>
              <a:cs typeface="Calibri" pitchFamily="34" charset="0"/>
            </a:endParaRPr>
          </a:p>
        </p:txBody>
      </p:sp>
      <p:sp>
        <p:nvSpPr>
          <p:cNvPr id="19" name="Right Arrow 18"/>
          <p:cNvSpPr/>
          <p:nvPr/>
        </p:nvSpPr>
        <p:spPr>
          <a:xfrm>
            <a:off x="2663883" y="1730069"/>
            <a:ext cx="754381" cy="251901"/>
          </a:xfrm>
          <a:prstGeom prs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a:p>
        </p:txBody>
      </p:sp>
      <p:sp>
        <p:nvSpPr>
          <p:cNvPr id="20" name="TextBox 19"/>
          <p:cNvSpPr txBox="1"/>
          <p:nvPr/>
        </p:nvSpPr>
        <p:spPr>
          <a:xfrm>
            <a:off x="7117773" y="1765907"/>
            <a:ext cx="1219200" cy="369332"/>
          </a:xfrm>
          <a:prstGeom prst="rect">
            <a:avLst/>
          </a:prstGeom>
          <a:noFill/>
        </p:spPr>
        <p:txBody>
          <a:bodyPr wrap="square" rtlCol="0">
            <a:spAutoFit/>
          </a:bodyPr>
          <a:lstStyle/>
          <a:p>
            <a:r>
              <a:rPr lang="en-US" b="1" dirty="0" smtClean="0">
                <a:ln w="1905"/>
                <a:solidFill>
                  <a:srgbClr val="0070C0"/>
                </a:solidFill>
                <a:effectLst>
                  <a:innerShdw blurRad="69850" dist="43180" dir="5400000">
                    <a:srgbClr val="000000">
                      <a:alpha val="65000"/>
                    </a:srgbClr>
                  </a:innerShdw>
                </a:effectLst>
                <a:latin typeface="Bookman Old Style" panose="02050604050505020204" pitchFamily="18" charset="0"/>
                <a:cs typeface="Calibri" pitchFamily="34" charset="0"/>
              </a:rPr>
              <a:t>Steam</a:t>
            </a:r>
            <a:endParaRPr lang="en-US" b="1" dirty="0">
              <a:ln w="1905"/>
              <a:solidFill>
                <a:srgbClr val="0070C0"/>
              </a:solidFill>
              <a:effectLst>
                <a:innerShdw blurRad="69850" dist="43180" dir="5400000">
                  <a:srgbClr val="000000">
                    <a:alpha val="65000"/>
                  </a:srgbClr>
                </a:innerShdw>
              </a:effectLst>
              <a:latin typeface="Bookman Old Style" panose="02050604050505020204" pitchFamily="18" charset="0"/>
              <a:cs typeface="Calibri" pitchFamily="34" charset="0"/>
            </a:endParaRPr>
          </a:p>
        </p:txBody>
      </p:sp>
      <p:sp>
        <p:nvSpPr>
          <p:cNvPr id="21" name="Right Arrow 20"/>
          <p:cNvSpPr/>
          <p:nvPr/>
        </p:nvSpPr>
        <p:spPr>
          <a:xfrm>
            <a:off x="5788083" y="1730069"/>
            <a:ext cx="754381" cy="251901"/>
          </a:xfrm>
          <a:prstGeom prs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a:p>
        </p:txBody>
      </p:sp>
      <p:sp>
        <p:nvSpPr>
          <p:cNvPr id="22" name="TextBox 21"/>
          <p:cNvSpPr txBox="1"/>
          <p:nvPr/>
        </p:nvSpPr>
        <p:spPr>
          <a:xfrm>
            <a:off x="1213394" y="2050018"/>
            <a:ext cx="1225006" cy="369332"/>
          </a:xfrm>
          <a:prstGeom prst="rect">
            <a:avLst/>
          </a:prstGeom>
          <a:noFill/>
        </p:spPr>
        <p:txBody>
          <a:bodyPr wrap="square" rtlCol="0">
            <a:spAutoFit/>
          </a:bodyPr>
          <a:lstStyle/>
          <a:p>
            <a:r>
              <a:rPr lang="en-US" b="1" dirty="0" smtClean="0">
                <a:ln w="1905"/>
                <a:solidFill>
                  <a:srgbClr val="9900CC"/>
                </a:solidFill>
                <a:effectLst>
                  <a:innerShdw blurRad="69850" dist="43180" dir="5400000">
                    <a:srgbClr val="000000">
                      <a:alpha val="65000"/>
                    </a:srgbClr>
                  </a:innerShdw>
                </a:effectLst>
                <a:latin typeface="Bookman Old Style" panose="02050604050505020204" pitchFamily="18" charset="0"/>
                <a:cs typeface="Calibri" pitchFamily="34" charset="0"/>
              </a:rPr>
              <a:t>SOLID</a:t>
            </a:r>
            <a:endParaRPr lang="en-US" b="1" dirty="0">
              <a:ln w="1905"/>
              <a:solidFill>
                <a:srgbClr val="9900CC"/>
              </a:solidFill>
              <a:effectLst>
                <a:innerShdw blurRad="69850" dist="43180" dir="5400000">
                  <a:srgbClr val="000000">
                    <a:alpha val="65000"/>
                  </a:srgbClr>
                </a:innerShdw>
              </a:effectLst>
              <a:latin typeface="Bookman Old Style" panose="02050604050505020204" pitchFamily="18" charset="0"/>
              <a:cs typeface="Calibri" pitchFamily="34" charset="0"/>
            </a:endParaRPr>
          </a:p>
        </p:txBody>
      </p:sp>
      <p:sp>
        <p:nvSpPr>
          <p:cNvPr id="23" name="TextBox 22"/>
          <p:cNvSpPr txBox="1"/>
          <p:nvPr/>
        </p:nvSpPr>
        <p:spPr>
          <a:xfrm>
            <a:off x="4100253" y="2050018"/>
            <a:ext cx="1377407" cy="369332"/>
          </a:xfrm>
          <a:prstGeom prst="rect">
            <a:avLst/>
          </a:prstGeom>
          <a:noFill/>
        </p:spPr>
        <p:txBody>
          <a:bodyPr wrap="square" rtlCol="0">
            <a:spAutoFit/>
          </a:bodyPr>
          <a:lstStyle/>
          <a:p>
            <a:r>
              <a:rPr lang="en-US" b="1" dirty="0" smtClean="0">
                <a:ln w="1905"/>
                <a:solidFill>
                  <a:srgbClr val="9900CC"/>
                </a:solidFill>
                <a:effectLst>
                  <a:innerShdw blurRad="69850" dist="43180" dir="5400000">
                    <a:srgbClr val="000000">
                      <a:alpha val="65000"/>
                    </a:srgbClr>
                  </a:innerShdw>
                </a:effectLst>
                <a:latin typeface="Bookman Old Style" panose="02050604050505020204" pitchFamily="18" charset="0"/>
                <a:cs typeface="Calibri" pitchFamily="34" charset="0"/>
              </a:rPr>
              <a:t>LIQUID</a:t>
            </a:r>
            <a:endParaRPr lang="en-US" b="1" dirty="0">
              <a:ln w="1905"/>
              <a:solidFill>
                <a:srgbClr val="9900CC"/>
              </a:solidFill>
              <a:effectLst>
                <a:innerShdw blurRad="69850" dist="43180" dir="5400000">
                  <a:srgbClr val="000000">
                    <a:alpha val="65000"/>
                  </a:srgbClr>
                </a:innerShdw>
              </a:effectLst>
              <a:latin typeface="Bookman Old Style" panose="02050604050505020204" pitchFamily="18" charset="0"/>
              <a:cs typeface="Calibri" pitchFamily="34" charset="0"/>
            </a:endParaRPr>
          </a:p>
        </p:txBody>
      </p:sp>
      <p:sp>
        <p:nvSpPr>
          <p:cNvPr id="24" name="Right Arrow 23"/>
          <p:cNvSpPr/>
          <p:nvPr/>
        </p:nvSpPr>
        <p:spPr>
          <a:xfrm flipH="1">
            <a:off x="2663883" y="2093330"/>
            <a:ext cx="754381" cy="251901"/>
          </a:xfrm>
          <a:prstGeom prs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a:p>
        </p:txBody>
      </p:sp>
      <p:sp>
        <p:nvSpPr>
          <p:cNvPr id="25" name="TextBox 24"/>
          <p:cNvSpPr txBox="1"/>
          <p:nvPr/>
        </p:nvSpPr>
        <p:spPr>
          <a:xfrm>
            <a:off x="7117773" y="2050018"/>
            <a:ext cx="1021080" cy="369332"/>
          </a:xfrm>
          <a:prstGeom prst="rect">
            <a:avLst/>
          </a:prstGeom>
          <a:noFill/>
        </p:spPr>
        <p:txBody>
          <a:bodyPr wrap="square" rtlCol="0">
            <a:spAutoFit/>
          </a:bodyPr>
          <a:lstStyle/>
          <a:p>
            <a:r>
              <a:rPr lang="en-US" b="1" dirty="0" smtClean="0">
                <a:ln w="1905"/>
                <a:solidFill>
                  <a:srgbClr val="9900CC"/>
                </a:solidFill>
                <a:effectLst>
                  <a:innerShdw blurRad="69850" dist="43180" dir="5400000">
                    <a:srgbClr val="000000">
                      <a:alpha val="65000"/>
                    </a:srgbClr>
                  </a:innerShdw>
                </a:effectLst>
                <a:latin typeface="Bookman Old Style" panose="02050604050505020204" pitchFamily="18" charset="0"/>
                <a:cs typeface="Calibri" pitchFamily="34" charset="0"/>
              </a:rPr>
              <a:t>GAS</a:t>
            </a:r>
            <a:endParaRPr lang="en-US" b="1" dirty="0">
              <a:ln w="1905"/>
              <a:solidFill>
                <a:srgbClr val="9900CC"/>
              </a:solidFill>
              <a:effectLst>
                <a:innerShdw blurRad="69850" dist="43180" dir="5400000">
                  <a:srgbClr val="000000">
                    <a:alpha val="65000"/>
                  </a:srgbClr>
                </a:innerShdw>
              </a:effectLst>
              <a:latin typeface="Bookman Old Style" panose="02050604050505020204" pitchFamily="18" charset="0"/>
              <a:cs typeface="Calibri" pitchFamily="34" charset="0"/>
            </a:endParaRPr>
          </a:p>
        </p:txBody>
      </p:sp>
      <p:sp>
        <p:nvSpPr>
          <p:cNvPr id="26" name="Right Arrow 25"/>
          <p:cNvSpPr/>
          <p:nvPr/>
        </p:nvSpPr>
        <p:spPr>
          <a:xfrm flipH="1">
            <a:off x="5788083" y="2093330"/>
            <a:ext cx="754381" cy="251901"/>
          </a:xfrm>
          <a:prstGeom prst="righ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a:p>
        </p:txBody>
      </p:sp>
      <p:grpSp>
        <p:nvGrpSpPr>
          <p:cNvPr id="31" name="Group 30"/>
          <p:cNvGrpSpPr/>
          <p:nvPr/>
        </p:nvGrpSpPr>
        <p:grpSpPr>
          <a:xfrm>
            <a:off x="2293698" y="2316737"/>
            <a:ext cx="2003982" cy="1087804"/>
            <a:chOff x="3803909" y="915523"/>
            <a:chExt cx="2003982" cy="1708428"/>
          </a:xfrm>
        </p:grpSpPr>
        <p:sp>
          <p:nvSpPr>
            <p:cNvPr id="32" name="Cloud Callout 31"/>
            <p:cNvSpPr/>
            <p:nvPr/>
          </p:nvSpPr>
          <p:spPr>
            <a:xfrm>
              <a:off x="3803909" y="915523"/>
              <a:ext cx="2003982" cy="1708428"/>
            </a:xfrm>
            <a:prstGeom prst="cloudCallout">
              <a:avLst>
                <a:gd name="adj1" fmla="val -695"/>
                <a:gd name="adj2" fmla="val 93384"/>
              </a:avLst>
            </a:prstGeom>
            <a:solidFill>
              <a:srgbClr val="FFCC66"/>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a:solidFill>
                  <a:schemeClr val="bg1"/>
                </a:solidFill>
                <a:latin typeface="Bookman Old Style" pitchFamily="18" charset="0"/>
              </a:endParaRPr>
            </a:p>
          </p:txBody>
        </p:sp>
        <p:sp>
          <p:nvSpPr>
            <p:cNvPr id="33" name="TextBox 32"/>
            <p:cNvSpPr txBox="1"/>
            <p:nvPr/>
          </p:nvSpPr>
          <p:spPr>
            <a:xfrm>
              <a:off x="3991857" y="1211320"/>
              <a:ext cx="1711786" cy="1382444"/>
            </a:xfrm>
            <a:prstGeom prst="rect">
              <a:avLst/>
            </a:prstGeom>
            <a:noFill/>
          </p:spPr>
          <p:txBody>
            <a:bodyPr wrap="square" rtlCol="0">
              <a:spAutoFit/>
            </a:bodyPr>
            <a:lstStyle/>
            <a:p>
              <a:pPr algn="ctr">
                <a:lnSpc>
                  <a:spcPct val="80000"/>
                </a:lnSpc>
              </a:pPr>
              <a:r>
                <a:rPr lang="en-US" sz="1600" b="1" dirty="0" smtClean="0">
                  <a:ln w="1905"/>
                  <a:latin typeface="Bookman Old Style" pitchFamily="18" charset="0"/>
                  <a:cs typeface="Calibri" pitchFamily="34" charset="0"/>
                </a:rPr>
                <a:t>What happens to the particles of matter ?</a:t>
              </a:r>
              <a:endParaRPr lang="en-US" sz="1600" b="1" dirty="0">
                <a:ln w="1905"/>
                <a:latin typeface="Bookman Old Style" pitchFamily="18" charset="0"/>
                <a:cs typeface="Calibri" pitchFamily="34" charset="0"/>
              </a:endParaRPr>
            </a:p>
          </p:txBody>
        </p:sp>
      </p:grpSp>
      <p:grpSp>
        <p:nvGrpSpPr>
          <p:cNvPr id="34" name="Group 33"/>
          <p:cNvGrpSpPr/>
          <p:nvPr/>
        </p:nvGrpSpPr>
        <p:grpSpPr>
          <a:xfrm>
            <a:off x="3627941" y="3074298"/>
            <a:ext cx="1902852" cy="1044896"/>
            <a:chOff x="3803785" y="940772"/>
            <a:chExt cx="1902852" cy="1641040"/>
          </a:xfrm>
          <a:solidFill>
            <a:srgbClr val="FFCC66"/>
          </a:solidFill>
        </p:grpSpPr>
        <p:sp>
          <p:nvSpPr>
            <p:cNvPr id="35" name="Cloud Callout 34"/>
            <p:cNvSpPr/>
            <p:nvPr/>
          </p:nvSpPr>
          <p:spPr>
            <a:xfrm>
              <a:off x="3803785" y="940772"/>
              <a:ext cx="1901640" cy="1641040"/>
            </a:xfrm>
            <a:prstGeom prst="cloudCallout">
              <a:avLst>
                <a:gd name="adj1" fmla="val -42850"/>
                <a:gd name="adj2" fmla="val 67287"/>
              </a:avLst>
            </a:prstGeom>
            <a:grp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a:solidFill>
                  <a:schemeClr val="bg1"/>
                </a:solidFill>
                <a:latin typeface="Bookman Old Style" pitchFamily="18" charset="0"/>
              </a:endParaRPr>
            </a:p>
          </p:txBody>
        </p:sp>
        <p:sp>
          <p:nvSpPr>
            <p:cNvPr id="36" name="TextBox 35"/>
            <p:cNvSpPr txBox="1"/>
            <p:nvPr/>
          </p:nvSpPr>
          <p:spPr>
            <a:xfrm>
              <a:off x="3968995" y="1088653"/>
              <a:ext cx="1737642" cy="1382444"/>
            </a:xfrm>
            <a:prstGeom prst="rect">
              <a:avLst/>
            </a:prstGeom>
            <a:noFill/>
          </p:spPr>
          <p:txBody>
            <a:bodyPr wrap="square" rtlCol="0">
              <a:spAutoFit/>
            </a:bodyPr>
            <a:lstStyle/>
            <a:p>
              <a:pPr algn="ctr">
                <a:lnSpc>
                  <a:spcPct val="80000"/>
                </a:lnSpc>
              </a:pPr>
              <a:r>
                <a:rPr lang="en-US" sz="1600" b="1" dirty="0" smtClean="0">
                  <a:ln w="1905"/>
                  <a:latin typeface="Bookman Old Style" pitchFamily="18" charset="0"/>
                  <a:cs typeface="Calibri" pitchFamily="34" charset="0"/>
                </a:rPr>
                <a:t>How does this change of state takes place ?</a:t>
              </a:r>
              <a:endParaRPr lang="en-US" sz="1600" b="1" dirty="0">
                <a:ln w="1905"/>
                <a:latin typeface="Bookman Old Style" pitchFamily="18" charset="0"/>
                <a:cs typeface="Calibri" pitchFamily="34" charset="0"/>
              </a:endParaRPr>
            </a:p>
          </p:txBody>
        </p:sp>
      </p:grpSp>
      <p:sp>
        <p:nvSpPr>
          <p:cNvPr id="27" name="TextBox 26"/>
          <p:cNvSpPr txBox="1"/>
          <p:nvPr/>
        </p:nvSpPr>
        <p:spPr>
          <a:xfrm>
            <a:off x="2991528" y="177276"/>
            <a:ext cx="3290581" cy="461665"/>
          </a:xfrm>
          <a:prstGeom prst="rect">
            <a:avLst/>
          </a:prstGeom>
          <a:noFill/>
        </p:spPr>
        <p:txBody>
          <a:bodyPr wrap="none" rtlCol="0">
            <a:spAutoFit/>
          </a:bodyPr>
          <a:lstStyle/>
          <a:p>
            <a:r>
              <a:rPr lang="en-US" sz="2400" b="1" dirty="0" smtClean="0">
                <a:ln w="1905"/>
                <a:solidFill>
                  <a:srgbClr val="0066FF"/>
                </a:solidFill>
                <a:effectLst>
                  <a:outerShdw blurRad="38100" dist="38100" dir="2700000" algn="tl">
                    <a:srgbClr val="000000">
                      <a:alpha val="43137"/>
                    </a:srgbClr>
                  </a:outerShdw>
                </a:effectLst>
                <a:latin typeface="Cooper Black" pitchFamily="18" charset="0"/>
              </a:rPr>
              <a:t>CHANGE OF STATE</a:t>
            </a:r>
            <a:endParaRPr lang="en-US" sz="2400" b="1" dirty="0">
              <a:ln w="1905"/>
              <a:solidFill>
                <a:srgbClr val="0066FF"/>
              </a:solidFill>
              <a:effectLst>
                <a:outerShdw blurRad="38100" dist="38100" dir="2700000" algn="tl">
                  <a:srgbClr val="000000">
                    <a:alpha val="43137"/>
                  </a:srgbClr>
                </a:outerShdw>
              </a:effectLst>
              <a:latin typeface="Cooper Black" pitchFamily="18" charset="0"/>
            </a:endParaRPr>
          </a:p>
        </p:txBody>
      </p:sp>
      <p:sp>
        <p:nvSpPr>
          <p:cNvPr id="28" name="Rounded Rectangle 27"/>
          <p:cNvSpPr/>
          <p:nvPr/>
        </p:nvSpPr>
        <p:spPr>
          <a:xfrm>
            <a:off x="1828800" y="624767"/>
            <a:ext cx="5158740" cy="1421694"/>
          </a:xfrm>
          <a:prstGeom prst="roundRect">
            <a:avLst>
              <a:gd name="adj" fmla="val 11905"/>
            </a:avLst>
          </a:prstGeom>
          <a:solidFill>
            <a:srgbClr val="66CCFF">
              <a:alpha val="72157"/>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29" name="TextBox 28"/>
          <p:cNvSpPr txBox="1"/>
          <p:nvPr/>
        </p:nvSpPr>
        <p:spPr>
          <a:xfrm>
            <a:off x="1985314" y="1623596"/>
            <a:ext cx="994183" cy="338554"/>
          </a:xfrm>
          <a:prstGeom prst="rect">
            <a:avLst/>
          </a:prstGeom>
          <a:noFill/>
        </p:spPr>
        <p:txBody>
          <a:bodyPr wrap="none" rtlCol="0">
            <a:spAutoFit/>
          </a:bodyPr>
          <a:lstStyle/>
          <a:p>
            <a:r>
              <a:rPr lang="en-US" sz="1600" b="1" dirty="0" smtClean="0">
                <a:solidFill>
                  <a:srgbClr val="9900CC"/>
                </a:solidFill>
                <a:latin typeface="Bookman Old Style" pitchFamily="18" charset="0"/>
                <a:cs typeface="Calibri" pitchFamily="34" charset="0"/>
              </a:rPr>
              <a:t>SOLIDS</a:t>
            </a:r>
            <a:endParaRPr lang="en-US" sz="1600" b="1" dirty="0">
              <a:solidFill>
                <a:srgbClr val="9900CC"/>
              </a:solidFill>
              <a:latin typeface="Bookman Old Style" pitchFamily="18" charset="0"/>
              <a:cs typeface="Calibri" pitchFamily="34" charset="0"/>
            </a:endParaRPr>
          </a:p>
        </p:txBody>
      </p:sp>
      <p:sp>
        <p:nvSpPr>
          <p:cNvPr id="30" name="TextBox 29"/>
          <p:cNvSpPr txBox="1"/>
          <p:nvPr/>
        </p:nvSpPr>
        <p:spPr>
          <a:xfrm>
            <a:off x="1829926" y="590550"/>
            <a:ext cx="5163218" cy="584775"/>
          </a:xfrm>
          <a:prstGeom prst="rect">
            <a:avLst/>
          </a:prstGeom>
          <a:noFill/>
        </p:spPr>
        <p:txBody>
          <a:bodyPr wrap="square" rtlCol="0">
            <a:spAutoFit/>
          </a:bodyPr>
          <a:lstStyle/>
          <a:p>
            <a:pPr algn="ctr"/>
            <a:r>
              <a:rPr lang="en-US" sz="1600" b="1" dirty="0" smtClean="0">
                <a:solidFill>
                  <a:srgbClr val="640064"/>
                </a:solidFill>
                <a:effectLst>
                  <a:outerShdw blurRad="38100" dist="38100" dir="2700000" algn="tl">
                    <a:srgbClr val="000000">
                      <a:alpha val="43137"/>
                    </a:srgbClr>
                  </a:outerShdw>
                </a:effectLst>
                <a:latin typeface="Bookman Old Style" pitchFamily="18" charset="0"/>
                <a:cs typeface="Calibri" pitchFamily="34" charset="0"/>
              </a:rPr>
              <a:t>EACH ADDITION OF ENERGY CREATES A CHANGE IN STATE</a:t>
            </a:r>
            <a:endParaRPr lang="en-US" sz="1600" b="1" dirty="0">
              <a:solidFill>
                <a:srgbClr val="640064"/>
              </a:solidFill>
              <a:effectLst>
                <a:outerShdw blurRad="38100" dist="38100" dir="2700000" algn="tl">
                  <a:srgbClr val="000000">
                    <a:alpha val="43137"/>
                  </a:srgbClr>
                </a:outerShdw>
              </a:effectLst>
              <a:latin typeface="Bookman Old Style" pitchFamily="18" charset="0"/>
              <a:cs typeface="Calibri" pitchFamily="34" charset="0"/>
            </a:endParaRPr>
          </a:p>
        </p:txBody>
      </p:sp>
      <p:sp>
        <p:nvSpPr>
          <p:cNvPr id="37" name="Freeform 36"/>
          <p:cNvSpPr/>
          <p:nvPr/>
        </p:nvSpPr>
        <p:spPr>
          <a:xfrm>
            <a:off x="2024610" y="1425476"/>
            <a:ext cx="1458686" cy="220301"/>
          </a:xfrm>
          <a:custGeom>
            <a:avLst/>
            <a:gdLst>
              <a:gd name="connsiteX0" fmla="*/ 0 w 2380343"/>
              <a:gd name="connsiteY0" fmla="*/ 420914 h 420914"/>
              <a:gd name="connsiteX1" fmla="*/ 1901372 w 2380343"/>
              <a:gd name="connsiteY1" fmla="*/ 420914 h 420914"/>
              <a:gd name="connsiteX2" fmla="*/ 2380343 w 2380343"/>
              <a:gd name="connsiteY2" fmla="*/ 0 h 420914"/>
              <a:gd name="connsiteX3" fmla="*/ 2380343 w 2380343"/>
              <a:gd name="connsiteY3" fmla="*/ 0 h 420914"/>
              <a:gd name="connsiteX4" fmla="*/ 2380343 w 2380343"/>
              <a:gd name="connsiteY4" fmla="*/ 0 h 42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343" h="420914">
                <a:moveTo>
                  <a:pt x="0" y="420914"/>
                </a:moveTo>
                <a:lnTo>
                  <a:pt x="1901372" y="420914"/>
                </a:lnTo>
                <a:lnTo>
                  <a:pt x="2380343" y="0"/>
                </a:lnTo>
                <a:lnTo>
                  <a:pt x="2380343" y="0"/>
                </a:lnTo>
                <a:lnTo>
                  <a:pt x="2380343" y="0"/>
                </a:lnTo>
              </a:path>
            </a:pathLst>
          </a:cu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Calibri" pitchFamily="34" charset="0"/>
              <a:ea typeface="+mn-ea"/>
              <a:cs typeface="Calibri" pitchFamily="34" charset="0"/>
            </a:endParaRPr>
          </a:p>
        </p:txBody>
      </p:sp>
      <p:sp>
        <p:nvSpPr>
          <p:cNvPr id="38" name="Freeform 37"/>
          <p:cNvSpPr/>
          <p:nvPr/>
        </p:nvSpPr>
        <p:spPr>
          <a:xfrm>
            <a:off x="3468897" y="1199713"/>
            <a:ext cx="1458686" cy="220301"/>
          </a:xfrm>
          <a:custGeom>
            <a:avLst/>
            <a:gdLst>
              <a:gd name="connsiteX0" fmla="*/ 0 w 2380343"/>
              <a:gd name="connsiteY0" fmla="*/ 420914 h 420914"/>
              <a:gd name="connsiteX1" fmla="*/ 1901372 w 2380343"/>
              <a:gd name="connsiteY1" fmla="*/ 420914 h 420914"/>
              <a:gd name="connsiteX2" fmla="*/ 2380343 w 2380343"/>
              <a:gd name="connsiteY2" fmla="*/ 0 h 420914"/>
              <a:gd name="connsiteX3" fmla="*/ 2380343 w 2380343"/>
              <a:gd name="connsiteY3" fmla="*/ 0 h 420914"/>
              <a:gd name="connsiteX4" fmla="*/ 2380343 w 2380343"/>
              <a:gd name="connsiteY4" fmla="*/ 0 h 420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0343" h="420914">
                <a:moveTo>
                  <a:pt x="0" y="420914"/>
                </a:moveTo>
                <a:lnTo>
                  <a:pt x="1901372" y="420914"/>
                </a:lnTo>
                <a:lnTo>
                  <a:pt x="2380343" y="0"/>
                </a:lnTo>
                <a:lnTo>
                  <a:pt x="2380343" y="0"/>
                </a:lnTo>
                <a:lnTo>
                  <a:pt x="2380343" y="0"/>
                </a:lnTo>
              </a:path>
            </a:pathLst>
          </a:cu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Calibri" pitchFamily="34" charset="0"/>
              <a:ea typeface="+mn-ea"/>
              <a:cs typeface="Calibri" pitchFamily="34" charset="0"/>
            </a:endParaRPr>
          </a:p>
        </p:txBody>
      </p:sp>
      <p:sp>
        <p:nvSpPr>
          <p:cNvPr id="39" name="TextBox 38"/>
          <p:cNvSpPr txBox="1"/>
          <p:nvPr/>
        </p:nvSpPr>
        <p:spPr>
          <a:xfrm>
            <a:off x="3556773" y="1387951"/>
            <a:ext cx="1091966" cy="338554"/>
          </a:xfrm>
          <a:prstGeom prst="rect">
            <a:avLst/>
          </a:prstGeom>
          <a:noFill/>
        </p:spPr>
        <p:txBody>
          <a:bodyPr wrap="none" rtlCol="0">
            <a:spAutoFit/>
          </a:bodyPr>
          <a:lstStyle/>
          <a:p>
            <a:r>
              <a:rPr lang="en-US" sz="1600" b="1" dirty="0" smtClean="0">
                <a:solidFill>
                  <a:srgbClr val="9900CC"/>
                </a:solidFill>
                <a:latin typeface="Bookman Old Style" pitchFamily="18" charset="0"/>
                <a:cs typeface="Calibri" pitchFamily="34" charset="0"/>
              </a:rPr>
              <a:t>LIQUIDS</a:t>
            </a:r>
            <a:endParaRPr lang="en-US" sz="1600" b="1" dirty="0">
              <a:solidFill>
                <a:srgbClr val="9900CC"/>
              </a:solidFill>
              <a:latin typeface="Bookman Old Style" pitchFamily="18" charset="0"/>
              <a:cs typeface="Calibri" pitchFamily="34" charset="0"/>
            </a:endParaRPr>
          </a:p>
        </p:txBody>
      </p:sp>
      <p:sp>
        <p:nvSpPr>
          <p:cNvPr id="40" name="TextBox 39"/>
          <p:cNvSpPr txBox="1"/>
          <p:nvPr/>
        </p:nvSpPr>
        <p:spPr>
          <a:xfrm>
            <a:off x="2782711" y="1322058"/>
            <a:ext cx="526106" cy="338554"/>
          </a:xfrm>
          <a:prstGeom prst="rect">
            <a:avLst/>
          </a:prstGeom>
          <a:noFill/>
        </p:spPr>
        <p:txBody>
          <a:bodyPr wrap="none" rtlCol="0">
            <a:spAutoFit/>
          </a:bodyPr>
          <a:lstStyle/>
          <a:p>
            <a:r>
              <a:rPr lang="en-US" sz="1600" b="1" dirty="0" smtClean="0">
                <a:solidFill>
                  <a:srgbClr val="9900CC"/>
                </a:solidFill>
                <a:latin typeface="Bookman Old Style" pitchFamily="18" charset="0"/>
                <a:cs typeface="Calibri" pitchFamily="34" charset="0"/>
              </a:rPr>
              <a:t>+ E</a:t>
            </a:r>
            <a:endParaRPr lang="en-US" sz="1600" b="1" dirty="0">
              <a:solidFill>
                <a:srgbClr val="9900CC"/>
              </a:solidFill>
              <a:latin typeface="Bookman Old Style" pitchFamily="18" charset="0"/>
              <a:cs typeface="Calibri" pitchFamily="34" charset="0"/>
            </a:endParaRPr>
          </a:p>
        </p:txBody>
      </p:sp>
      <p:sp>
        <p:nvSpPr>
          <p:cNvPr id="41" name="TextBox 40"/>
          <p:cNvSpPr txBox="1"/>
          <p:nvPr/>
        </p:nvSpPr>
        <p:spPr>
          <a:xfrm>
            <a:off x="4249402" y="1057152"/>
            <a:ext cx="526106" cy="338554"/>
          </a:xfrm>
          <a:prstGeom prst="rect">
            <a:avLst/>
          </a:prstGeom>
          <a:noFill/>
        </p:spPr>
        <p:txBody>
          <a:bodyPr wrap="none" rtlCol="0">
            <a:spAutoFit/>
          </a:bodyPr>
          <a:lstStyle/>
          <a:p>
            <a:r>
              <a:rPr lang="en-US" sz="1600" b="1" dirty="0" smtClean="0">
                <a:solidFill>
                  <a:srgbClr val="9900CC"/>
                </a:solidFill>
                <a:latin typeface="Bookman Old Style" pitchFamily="18" charset="0"/>
                <a:cs typeface="Calibri" pitchFamily="34" charset="0"/>
              </a:rPr>
              <a:t>+ E</a:t>
            </a:r>
            <a:endParaRPr lang="en-US" sz="1600" b="1" dirty="0">
              <a:solidFill>
                <a:srgbClr val="9900CC"/>
              </a:solidFill>
              <a:latin typeface="Bookman Old Style" pitchFamily="18" charset="0"/>
              <a:cs typeface="Calibri" pitchFamily="34" charset="0"/>
            </a:endParaRPr>
          </a:p>
        </p:txBody>
      </p:sp>
      <p:sp>
        <p:nvSpPr>
          <p:cNvPr id="42" name="TextBox 41"/>
          <p:cNvSpPr txBox="1"/>
          <p:nvPr/>
        </p:nvSpPr>
        <p:spPr>
          <a:xfrm>
            <a:off x="4939256" y="1226589"/>
            <a:ext cx="912429" cy="338554"/>
          </a:xfrm>
          <a:prstGeom prst="rect">
            <a:avLst/>
          </a:prstGeom>
          <a:noFill/>
        </p:spPr>
        <p:txBody>
          <a:bodyPr wrap="none" rtlCol="0">
            <a:spAutoFit/>
          </a:bodyPr>
          <a:lstStyle/>
          <a:p>
            <a:r>
              <a:rPr lang="en-US" sz="1600" b="1" dirty="0" smtClean="0">
                <a:solidFill>
                  <a:srgbClr val="9900CC"/>
                </a:solidFill>
                <a:latin typeface="Bookman Old Style" pitchFamily="18" charset="0"/>
                <a:cs typeface="Calibri" pitchFamily="34" charset="0"/>
              </a:rPr>
              <a:t>GASES</a:t>
            </a:r>
            <a:endParaRPr lang="en-US" sz="1600" b="1" dirty="0">
              <a:solidFill>
                <a:srgbClr val="9900CC"/>
              </a:solidFill>
              <a:latin typeface="Bookman Old Style" pitchFamily="18" charset="0"/>
              <a:cs typeface="Calibri" pitchFamily="34" charset="0"/>
            </a:endParaRPr>
          </a:p>
        </p:txBody>
      </p:sp>
      <p:sp>
        <p:nvSpPr>
          <p:cNvPr id="43" name="Freeform 42"/>
          <p:cNvSpPr/>
          <p:nvPr/>
        </p:nvSpPr>
        <p:spPr>
          <a:xfrm>
            <a:off x="4893069" y="1235597"/>
            <a:ext cx="1371600" cy="0"/>
          </a:xfrm>
          <a:custGeom>
            <a:avLst/>
            <a:gdLst>
              <a:gd name="connsiteX0" fmla="*/ 0 w 2380343"/>
              <a:gd name="connsiteY0" fmla="*/ 420914 h 420914"/>
              <a:gd name="connsiteX1" fmla="*/ 1901372 w 2380343"/>
              <a:gd name="connsiteY1" fmla="*/ 420914 h 420914"/>
              <a:gd name="connsiteX2" fmla="*/ 2380343 w 2380343"/>
              <a:gd name="connsiteY2" fmla="*/ 0 h 420914"/>
              <a:gd name="connsiteX3" fmla="*/ 2380343 w 2380343"/>
              <a:gd name="connsiteY3" fmla="*/ 0 h 420914"/>
              <a:gd name="connsiteX4" fmla="*/ 2380343 w 2380343"/>
              <a:gd name="connsiteY4" fmla="*/ 0 h 420914"/>
              <a:gd name="connsiteX0" fmla="*/ 0 w 2380343"/>
              <a:gd name="connsiteY0" fmla="*/ 420914 h 420914"/>
              <a:gd name="connsiteX1" fmla="*/ 1901372 w 2380343"/>
              <a:gd name="connsiteY1" fmla="*/ 420914 h 420914"/>
              <a:gd name="connsiteX2" fmla="*/ 2380343 w 2380343"/>
              <a:gd name="connsiteY2" fmla="*/ 0 h 420914"/>
              <a:gd name="connsiteX3" fmla="*/ 2380343 w 2380343"/>
              <a:gd name="connsiteY3" fmla="*/ 0 h 420914"/>
              <a:gd name="connsiteX0" fmla="*/ 0 w 2380343"/>
              <a:gd name="connsiteY0" fmla="*/ 420914 h 420914"/>
              <a:gd name="connsiteX1" fmla="*/ 1901372 w 2380343"/>
              <a:gd name="connsiteY1" fmla="*/ 420914 h 420914"/>
              <a:gd name="connsiteX2" fmla="*/ 2380343 w 2380343"/>
              <a:gd name="connsiteY2" fmla="*/ 0 h 420914"/>
              <a:gd name="connsiteX0" fmla="*/ 0 w 1901372"/>
              <a:gd name="connsiteY0" fmla="*/ 0 h 0"/>
              <a:gd name="connsiteX1" fmla="*/ 1901372 w 1901372"/>
              <a:gd name="connsiteY1" fmla="*/ 0 h 0"/>
            </a:gdLst>
            <a:ahLst/>
            <a:cxnLst>
              <a:cxn ang="0">
                <a:pos x="connsiteX0" y="connsiteY0"/>
              </a:cxn>
              <a:cxn ang="0">
                <a:pos x="connsiteX1" y="connsiteY1"/>
              </a:cxn>
            </a:cxnLst>
            <a:rect l="l" t="t" r="r" b="b"/>
            <a:pathLst>
              <a:path w="1901372">
                <a:moveTo>
                  <a:pt x="0" y="0"/>
                </a:moveTo>
                <a:lnTo>
                  <a:pt x="1901372" y="0"/>
                </a:lnTo>
              </a:path>
            </a:pathLst>
          </a:cu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Calibri" pitchFamily="34" charset="0"/>
              <a:ea typeface="+mn-ea"/>
              <a:cs typeface="Calibri" pitchFamily="34" charset="0"/>
            </a:endParaRPr>
          </a:p>
        </p:txBody>
      </p:sp>
      <p:grpSp>
        <p:nvGrpSpPr>
          <p:cNvPr id="44" name="Group 43"/>
          <p:cNvGrpSpPr/>
          <p:nvPr/>
        </p:nvGrpSpPr>
        <p:grpSpPr>
          <a:xfrm>
            <a:off x="5751240" y="2190750"/>
            <a:ext cx="3240360" cy="1043210"/>
            <a:chOff x="3519759" y="879848"/>
            <a:chExt cx="3240360" cy="1638392"/>
          </a:xfrm>
        </p:grpSpPr>
        <p:sp>
          <p:nvSpPr>
            <p:cNvPr id="45" name="Rounded Rectangle 44"/>
            <p:cNvSpPr/>
            <p:nvPr/>
          </p:nvSpPr>
          <p:spPr>
            <a:xfrm>
              <a:off x="3519759" y="879848"/>
              <a:ext cx="3240360" cy="163839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46" name="TextBox 45"/>
            <p:cNvSpPr txBox="1"/>
            <p:nvPr/>
          </p:nvSpPr>
          <p:spPr>
            <a:xfrm>
              <a:off x="3701503" y="1160608"/>
              <a:ext cx="2911334" cy="1073086"/>
            </a:xfrm>
            <a:prstGeom prst="rect">
              <a:avLst/>
            </a:prstGeom>
            <a:noFill/>
          </p:spPr>
          <p:txBody>
            <a:bodyPr wrap="square" rtlCol="0">
              <a:spAutoFit/>
            </a:bodyPr>
            <a:lstStyle/>
            <a:p>
              <a:pPr marL="225425" indent="-225425" algn="ctr">
                <a:lnSpc>
                  <a:spcPct val="80000"/>
                </a:lnSpc>
              </a:pPr>
              <a:r>
                <a:rPr lang="en-US" sz="1600" b="1" dirty="0">
                  <a:ln w="1905"/>
                  <a:latin typeface="Bookman Old Style" pitchFamily="18" charset="0"/>
                  <a:cs typeface="Calibri" pitchFamily="34" charset="0"/>
                </a:rPr>
                <a:t>As </a:t>
              </a:r>
              <a:r>
                <a:rPr lang="en-US" sz="1600" b="1" dirty="0" smtClean="0">
                  <a:ln w="1905"/>
                  <a:latin typeface="Bookman Old Style" pitchFamily="18" charset="0"/>
                  <a:cs typeface="Calibri" pitchFamily="34" charset="0"/>
                </a:rPr>
                <a:t>temperature </a:t>
              </a:r>
              <a:r>
                <a:rPr lang="en-US" sz="1600" b="1" dirty="0">
                  <a:ln w="1905"/>
                  <a:latin typeface="Bookman Old Style" pitchFamily="18" charset="0"/>
                  <a:cs typeface="Calibri" pitchFamily="34" charset="0"/>
                </a:rPr>
                <a:t>(</a:t>
              </a:r>
              <a:r>
                <a:rPr lang="en-US" sz="1600" b="1" dirty="0" smtClean="0">
                  <a:ln w="1905"/>
                  <a:latin typeface="Bookman Old Style" pitchFamily="18" charset="0"/>
                  <a:cs typeface="Calibri" pitchFamily="34" charset="0"/>
                </a:rPr>
                <a:t>rises)</a:t>
              </a:r>
            </a:p>
            <a:p>
              <a:pPr marL="225425" indent="-225425" algn="ctr">
                <a:lnSpc>
                  <a:spcPct val="80000"/>
                </a:lnSpc>
              </a:pPr>
              <a:r>
                <a:rPr lang="en-US" sz="1600" b="1" dirty="0" smtClean="0">
                  <a:ln w="1905"/>
                  <a:latin typeface="Bookman Old Style" pitchFamily="18" charset="0"/>
                  <a:cs typeface="Calibri" pitchFamily="34" charset="0"/>
                </a:rPr>
                <a:t>matter moves </a:t>
              </a:r>
              <a:r>
                <a:rPr lang="en-US" sz="1600" b="1" dirty="0">
                  <a:ln w="1905"/>
                  <a:latin typeface="Bookman Old Style" pitchFamily="18" charset="0"/>
                  <a:cs typeface="Calibri" pitchFamily="34" charset="0"/>
                </a:rPr>
                <a:t>to a more active state.</a:t>
              </a:r>
            </a:p>
          </p:txBody>
        </p:sp>
      </p:grpSp>
      <p:grpSp>
        <p:nvGrpSpPr>
          <p:cNvPr id="47" name="Group 46"/>
          <p:cNvGrpSpPr/>
          <p:nvPr/>
        </p:nvGrpSpPr>
        <p:grpSpPr>
          <a:xfrm>
            <a:off x="2184371" y="3250784"/>
            <a:ext cx="2667000" cy="1661394"/>
            <a:chOff x="2743200" y="2667000"/>
            <a:chExt cx="3219450" cy="2005540"/>
          </a:xfrm>
        </p:grpSpPr>
        <p:pic>
          <p:nvPicPr>
            <p:cNvPr id="48" name="Picture 4" descr="C:\Users\vedika\Desktop\kitchen19.gif"/>
            <p:cNvPicPr>
              <a:picLocks noChangeAspect="1" noChangeArrowheads="1" noCrop="1"/>
            </p:cNvPicPr>
            <p:nvPr/>
          </p:nvPicPr>
          <p:blipFill>
            <a:blip r:embed="rId6"/>
            <a:srcRect/>
            <a:stretch>
              <a:fillRect/>
            </a:stretch>
          </p:blipFill>
          <p:spPr bwMode="auto">
            <a:xfrm>
              <a:off x="2743200" y="2667000"/>
              <a:ext cx="3181477" cy="1939925"/>
            </a:xfrm>
            <a:prstGeom prst="rect">
              <a:avLst/>
            </a:prstGeom>
            <a:noFill/>
          </p:spPr>
        </p:pic>
        <p:sp>
          <p:nvSpPr>
            <p:cNvPr id="49" name="Freeform 48"/>
            <p:cNvSpPr/>
            <p:nvPr/>
          </p:nvSpPr>
          <p:spPr>
            <a:xfrm>
              <a:off x="2832100" y="3473451"/>
              <a:ext cx="3130550" cy="1199089"/>
            </a:xfrm>
            <a:custGeom>
              <a:avLst/>
              <a:gdLst>
                <a:gd name="connsiteX0" fmla="*/ 0 w 3048000"/>
                <a:gd name="connsiteY0" fmla="*/ 0 h 1676400"/>
                <a:gd name="connsiteX1" fmla="*/ 3048000 w 3048000"/>
                <a:gd name="connsiteY1" fmla="*/ 0 h 1676400"/>
                <a:gd name="connsiteX2" fmla="*/ 3048000 w 3048000"/>
                <a:gd name="connsiteY2" fmla="*/ 1676400 h 1676400"/>
                <a:gd name="connsiteX3" fmla="*/ 0 w 3048000"/>
                <a:gd name="connsiteY3" fmla="*/ 1676400 h 1676400"/>
                <a:gd name="connsiteX4" fmla="*/ 0 w 3048000"/>
                <a:gd name="connsiteY4" fmla="*/ 0 h 1676400"/>
                <a:gd name="connsiteX0" fmla="*/ 0 w 3200400"/>
                <a:gd name="connsiteY0" fmla="*/ 0 h 2971800"/>
                <a:gd name="connsiteX1" fmla="*/ 3200400 w 3200400"/>
                <a:gd name="connsiteY1" fmla="*/ 1295400 h 2971800"/>
                <a:gd name="connsiteX2" fmla="*/ 3200400 w 3200400"/>
                <a:gd name="connsiteY2" fmla="*/ 2971800 h 2971800"/>
                <a:gd name="connsiteX3" fmla="*/ 152400 w 3200400"/>
                <a:gd name="connsiteY3" fmla="*/ 2971800 h 2971800"/>
                <a:gd name="connsiteX4" fmla="*/ 0 w 3200400"/>
                <a:gd name="connsiteY4" fmla="*/ 0 h 2971800"/>
                <a:gd name="connsiteX0" fmla="*/ 0 w 3200400"/>
                <a:gd name="connsiteY0" fmla="*/ 0 h 2971800"/>
                <a:gd name="connsiteX1" fmla="*/ 2025650 w 3200400"/>
                <a:gd name="connsiteY1" fmla="*/ 806450 h 2971800"/>
                <a:gd name="connsiteX2" fmla="*/ 3200400 w 3200400"/>
                <a:gd name="connsiteY2" fmla="*/ 1295400 h 2971800"/>
                <a:gd name="connsiteX3" fmla="*/ 3200400 w 3200400"/>
                <a:gd name="connsiteY3" fmla="*/ 2971800 h 2971800"/>
                <a:gd name="connsiteX4" fmla="*/ 152400 w 3200400"/>
                <a:gd name="connsiteY4" fmla="*/ 2971800 h 2971800"/>
                <a:gd name="connsiteX5" fmla="*/ 0 w 3200400"/>
                <a:gd name="connsiteY5" fmla="*/ 0 h 2971800"/>
                <a:gd name="connsiteX0" fmla="*/ 0 w 3200400"/>
                <a:gd name="connsiteY0" fmla="*/ 76200 h 3048000"/>
                <a:gd name="connsiteX1" fmla="*/ 2025650 w 3200400"/>
                <a:gd name="connsiteY1" fmla="*/ 882650 h 3048000"/>
                <a:gd name="connsiteX2" fmla="*/ 3048000 w 3200400"/>
                <a:gd name="connsiteY2" fmla="*/ 0 h 3048000"/>
                <a:gd name="connsiteX3" fmla="*/ 3200400 w 3200400"/>
                <a:gd name="connsiteY3" fmla="*/ 3048000 h 3048000"/>
                <a:gd name="connsiteX4" fmla="*/ 152400 w 3200400"/>
                <a:gd name="connsiteY4" fmla="*/ 3048000 h 3048000"/>
                <a:gd name="connsiteX5" fmla="*/ 0 w 3200400"/>
                <a:gd name="connsiteY5" fmla="*/ 76200 h 3048000"/>
                <a:gd name="connsiteX0" fmla="*/ 0 w 3048000"/>
                <a:gd name="connsiteY0" fmla="*/ 76200 h 3048000"/>
                <a:gd name="connsiteX1" fmla="*/ 2025650 w 3048000"/>
                <a:gd name="connsiteY1" fmla="*/ 882650 h 3048000"/>
                <a:gd name="connsiteX2" fmla="*/ 3048000 w 3048000"/>
                <a:gd name="connsiteY2" fmla="*/ 0 h 3048000"/>
                <a:gd name="connsiteX3" fmla="*/ 2895600 w 3048000"/>
                <a:gd name="connsiteY3" fmla="*/ 1143000 h 3048000"/>
                <a:gd name="connsiteX4" fmla="*/ 152400 w 3048000"/>
                <a:gd name="connsiteY4" fmla="*/ 3048000 h 3048000"/>
                <a:gd name="connsiteX5" fmla="*/ 0 w 3048000"/>
                <a:gd name="connsiteY5" fmla="*/ 76200 h 3048000"/>
                <a:gd name="connsiteX0" fmla="*/ 0 w 3048000"/>
                <a:gd name="connsiteY0" fmla="*/ 76200 h 3048000"/>
                <a:gd name="connsiteX1" fmla="*/ 2025650 w 3048000"/>
                <a:gd name="connsiteY1" fmla="*/ 882650 h 3048000"/>
                <a:gd name="connsiteX2" fmla="*/ 3048000 w 3048000"/>
                <a:gd name="connsiteY2" fmla="*/ 0 h 3048000"/>
                <a:gd name="connsiteX3" fmla="*/ 2895600 w 3048000"/>
                <a:gd name="connsiteY3" fmla="*/ 1143000 h 3048000"/>
                <a:gd name="connsiteX4" fmla="*/ 1879600 w 3048000"/>
                <a:gd name="connsiteY4" fmla="*/ 1860550 h 3048000"/>
                <a:gd name="connsiteX5" fmla="*/ 152400 w 3048000"/>
                <a:gd name="connsiteY5" fmla="*/ 3048000 h 3048000"/>
                <a:gd name="connsiteX6" fmla="*/ 0 w 3048000"/>
                <a:gd name="connsiteY6" fmla="*/ 76200 h 3048000"/>
                <a:gd name="connsiteX0" fmla="*/ 0 w 3048000"/>
                <a:gd name="connsiteY0" fmla="*/ 76200 h 1860550"/>
                <a:gd name="connsiteX1" fmla="*/ 2025650 w 3048000"/>
                <a:gd name="connsiteY1" fmla="*/ 882650 h 1860550"/>
                <a:gd name="connsiteX2" fmla="*/ 3048000 w 3048000"/>
                <a:gd name="connsiteY2" fmla="*/ 0 h 1860550"/>
                <a:gd name="connsiteX3" fmla="*/ 2895600 w 3048000"/>
                <a:gd name="connsiteY3" fmla="*/ 1143000 h 1860550"/>
                <a:gd name="connsiteX4" fmla="*/ 1879600 w 3048000"/>
                <a:gd name="connsiteY4" fmla="*/ 1860550 h 1860550"/>
                <a:gd name="connsiteX5" fmla="*/ 76200 w 3048000"/>
                <a:gd name="connsiteY5" fmla="*/ 1066800 h 1860550"/>
                <a:gd name="connsiteX6" fmla="*/ 0 w 3048000"/>
                <a:gd name="connsiteY6" fmla="*/ 76200 h 1860550"/>
                <a:gd name="connsiteX0" fmla="*/ 0 w 3048000"/>
                <a:gd name="connsiteY0" fmla="*/ 76200 h 1860550"/>
                <a:gd name="connsiteX1" fmla="*/ 1968500 w 3048000"/>
                <a:gd name="connsiteY1" fmla="*/ 806450 h 1860550"/>
                <a:gd name="connsiteX2" fmla="*/ 3048000 w 3048000"/>
                <a:gd name="connsiteY2" fmla="*/ 0 h 1860550"/>
                <a:gd name="connsiteX3" fmla="*/ 2895600 w 3048000"/>
                <a:gd name="connsiteY3" fmla="*/ 1143000 h 1860550"/>
                <a:gd name="connsiteX4" fmla="*/ 1879600 w 3048000"/>
                <a:gd name="connsiteY4" fmla="*/ 1860550 h 1860550"/>
                <a:gd name="connsiteX5" fmla="*/ 76200 w 3048000"/>
                <a:gd name="connsiteY5" fmla="*/ 1066800 h 1860550"/>
                <a:gd name="connsiteX6" fmla="*/ 0 w 3048000"/>
                <a:gd name="connsiteY6" fmla="*/ 76200 h 1860550"/>
                <a:gd name="connsiteX0" fmla="*/ 0 w 3048000"/>
                <a:gd name="connsiteY0" fmla="*/ 76200 h 1860550"/>
                <a:gd name="connsiteX1" fmla="*/ 1949450 w 3048000"/>
                <a:gd name="connsiteY1" fmla="*/ 698500 h 1860550"/>
                <a:gd name="connsiteX2" fmla="*/ 3048000 w 3048000"/>
                <a:gd name="connsiteY2" fmla="*/ 0 h 1860550"/>
                <a:gd name="connsiteX3" fmla="*/ 2895600 w 3048000"/>
                <a:gd name="connsiteY3" fmla="*/ 1143000 h 1860550"/>
                <a:gd name="connsiteX4" fmla="*/ 1879600 w 3048000"/>
                <a:gd name="connsiteY4" fmla="*/ 1860550 h 1860550"/>
                <a:gd name="connsiteX5" fmla="*/ 76200 w 3048000"/>
                <a:gd name="connsiteY5" fmla="*/ 1066800 h 1860550"/>
                <a:gd name="connsiteX6" fmla="*/ 0 w 3048000"/>
                <a:gd name="connsiteY6" fmla="*/ 76200 h 1860550"/>
                <a:gd name="connsiteX0" fmla="*/ 0 w 3041650"/>
                <a:gd name="connsiteY0" fmla="*/ 114300 h 1898650"/>
                <a:gd name="connsiteX1" fmla="*/ 1949450 w 3041650"/>
                <a:gd name="connsiteY1" fmla="*/ 736600 h 1898650"/>
                <a:gd name="connsiteX2" fmla="*/ 3041650 w 3041650"/>
                <a:gd name="connsiteY2" fmla="*/ 0 h 1898650"/>
                <a:gd name="connsiteX3" fmla="*/ 2895600 w 3041650"/>
                <a:gd name="connsiteY3" fmla="*/ 1181100 h 1898650"/>
                <a:gd name="connsiteX4" fmla="*/ 1879600 w 3041650"/>
                <a:gd name="connsiteY4" fmla="*/ 1898650 h 1898650"/>
                <a:gd name="connsiteX5" fmla="*/ 76200 w 3041650"/>
                <a:gd name="connsiteY5" fmla="*/ 1104900 h 1898650"/>
                <a:gd name="connsiteX6" fmla="*/ 0 w 3041650"/>
                <a:gd name="connsiteY6" fmla="*/ 114300 h 1898650"/>
                <a:gd name="connsiteX0" fmla="*/ 0 w 3041650"/>
                <a:gd name="connsiteY0" fmla="*/ 114300 h 1898650"/>
                <a:gd name="connsiteX1" fmla="*/ 1949450 w 3041650"/>
                <a:gd name="connsiteY1" fmla="*/ 736600 h 1898650"/>
                <a:gd name="connsiteX2" fmla="*/ 3041650 w 3041650"/>
                <a:gd name="connsiteY2" fmla="*/ 0 h 1898650"/>
                <a:gd name="connsiteX3" fmla="*/ 2959100 w 3041650"/>
                <a:gd name="connsiteY3" fmla="*/ 1079500 h 1898650"/>
                <a:gd name="connsiteX4" fmla="*/ 1879600 w 3041650"/>
                <a:gd name="connsiteY4" fmla="*/ 1898650 h 1898650"/>
                <a:gd name="connsiteX5" fmla="*/ 76200 w 3041650"/>
                <a:gd name="connsiteY5" fmla="*/ 1104900 h 1898650"/>
                <a:gd name="connsiteX6" fmla="*/ 0 w 3041650"/>
                <a:gd name="connsiteY6" fmla="*/ 114300 h 1898650"/>
                <a:gd name="connsiteX0" fmla="*/ 0 w 3028950"/>
                <a:gd name="connsiteY0" fmla="*/ 0 h 1905000"/>
                <a:gd name="connsiteX1" fmla="*/ 1936750 w 3028950"/>
                <a:gd name="connsiteY1" fmla="*/ 742950 h 1905000"/>
                <a:gd name="connsiteX2" fmla="*/ 3028950 w 3028950"/>
                <a:gd name="connsiteY2" fmla="*/ 6350 h 1905000"/>
                <a:gd name="connsiteX3" fmla="*/ 2946400 w 3028950"/>
                <a:gd name="connsiteY3" fmla="*/ 1085850 h 1905000"/>
                <a:gd name="connsiteX4" fmla="*/ 1866900 w 3028950"/>
                <a:gd name="connsiteY4" fmla="*/ 1905000 h 1905000"/>
                <a:gd name="connsiteX5" fmla="*/ 63500 w 3028950"/>
                <a:gd name="connsiteY5" fmla="*/ 1111250 h 1905000"/>
                <a:gd name="connsiteX6" fmla="*/ 0 w 3028950"/>
                <a:gd name="connsiteY6" fmla="*/ 0 h 1905000"/>
                <a:gd name="connsiteX0" fmla="*/ 0 w 3028950"/>
                <a:gd name="connsiteY0" fmla="*/ 0 h 1905000"/>
                <a:gd name="connsiteX1" fmla="*/ 1936750 w 3028950"/>
                <a:gd name="connsiteY1" fmla="*/ 742950 h 1905000"/>
                <a:gd name="connsiteX2" fmla="*/ 3028950 w 3028950"/>
                <a:gd name="connsiteY2" fmla="*/ 6350 h 1905000"/>
                <a:gd name="connsiteX3" fmla="*/ 2946400 w 3028950"/>
                <a:gd name="connsiteY3" fmla="*/ 1085850 h 1905000"/>
                <a:gd name="connsiteX4" fmla="*/ 1866900 w 3028950"/>
                <a:gd name="connsiteY4" fmla="*/ 1905000 h 1905000"/>
                <a:gd name="connsiteX5" fmla="*/ 38100 w 3028950"/>
                <a:gd name="connsiteY5" fmla="*/ 793750 h 1905000"/>
                <a:gd name="connsiteX6" fmla="*/ 0 w 3028950"/>
                <a:gd name="connsiteY6" fmla="*/ 0 h 1905000"/>
                <a:gd name="connsiteX0" fmla="*/ 0 w 3028950"/>
                <a:gd name="connsiteY0" fmla="*/ 0 h 1905000"/>
                <a:gd name="connsiteX1" fmla="*/ 1936750 w 3028950"/>
                <a:gd name="connsiteY1" fmla="*/ 742950 h 1905000"/>
                <a:gd name="connsiteX2" fmla="*/ 3028950 w 3028950"/>
                <a:gd name="connsiteY2" fmla="*/ 6350 h 1905000"/>
                <a:gd name="connsiteX3" fmla="*/ 2946400 w 3028950"/>
                <a:gd name="connsiteY3" fmla="*/ 1085850 h 1905000"/>
                <a:gd name="connsiteX4" fmla="*/ 1866900 w 3028950"/>
                <a:gd name="connsiteY4" fmla="*/ 1905000 h 1905000"/>
                <a:gd name="connsiteX5" fmla="*/ 50800 w 3028950"/>
                <a:gd name="connsiteY5" fmla="*/ 977900 h 1905000"/>
                <a:gd name="connsiteX6" fmla="*/ 0 w 3028950"/>
                <a:gd name="connsiteY6" fmla="*/ 0 h 1905000"/>
                <a:gd name="connsiteX0" fmla="*/ 0 w 3028950"/>
                <a:gd name="connsiteY0" fmla="*/ 0 h 1530350"/>
                <a:gd name="connsiteX1" fmla="*/ 1936750 w 3028950"/>
                <a:gd name="connsiteY1" fmla="*/ 742950 h 1530350"/>
                <a:gd name="connsiteX2" fmla="*/ 3028950 w 3028950"/>
                <a:gd name="connsiteY2" fmla="*/ 6350 h 1530350"/>
                <a:gd name="connsiteX3" fmla="*/ 2946400 w 3028950"/>
                <a:gd name="connsiteY3" fmla="*/ 1085850 h 1530350"/>
                <a:gd name="connsiteX4" fmla="*/ 1854200 w 3028950"/>
                <a:gd name="connsiteY4" fmla="*/ 1530350 h 1530350"/>
                <a:gd name="connsiteX5" fmla="*/ 50800 w 3028950"/>
                <a:gd name="connsiteY5" fmla="*/ 977900 h 1530350"/>
                <a:gd name="connsiteX6" fmla="*/ 0 w 3028950"/>
                <a:gd name="connsiteY6" fmla="*/ 0 h 1530350"/>
                <a:gd name="connsiteX0" fmla="*/ 0 w 3028950"/>
                <a:gd name="connsiteY0" fmla="*/ 0 h 1498600"/>
                <a:gd name="connsiteX1" fmla="*/ 1936750 w 3028950"/>
                <a:gd name="connsiteY1" fmla="*/ 742950 h 1498600"/>
                <a:gd name="connsiteX2" fmla="*/ 3028950 w 3028950"/>
                <a:gd name="connsiteY2" fmla="*/ 6350 h 1498600"/>
                <a:gd name="connsiteX3" fmla="*/ 2946400 w 3028950"/>
                <a:gd name="connsiteY3" fmla="*/ 1085850 h 1498600"/>
                <a:gd name="connsiteX4" fmla="*/ 1822450 w 3028950"/>
                <a:gd name="connsiteY4" fmla="*/ 1498600 h 1498600"/>
                <a:gd name="connsiteX5" fmla="*/ 50800 w 3028950"/>
                <a:gd name="connsiteY5" fmla="*/ 977900 h 1498600"/>
                <a:gd name="connsiteX6" fmla="*/ 0 w 3028950"/>
                <a:gd name="connsiteY6" fmla="*/ 0 h 1498600"/>
                <a:gd name="connsiteX0" fmla="*/ 0 w 3028950"/>
                <a:gd name="connsiteY0" fmla="*/ 0 h 1498600"/>
                <a:gd name="connsiteX1" fmla="*/ 1936750 w 3028950"/>
                <a:gd name="connsiteY1" fmla="*/ 742950 h 1498600"/>
                <a:gd name="connsiteX2" fmla="*/ 3028950 w 3028950"/>
                <a:gd name="connsiteY2" fmla="*/ 6350 h 1498600"/>
                <a:gd name="connsiteX3" fmla="*/ 2978150 w 3028950"/>
                <a:gd name="connsiteY3" fmla="*/ 781050 h 1498600"/>
                <a:gd name="connsiteX4" fmla="*/ 1822450 w 3028950"/>
                <a:gd name="connsiteY4" fmla="*/ 1498600 h 1498600"/>
                <a:gd name="connsiteX5" fmla="*/ 50800 w 3028950"/>
                <a:gd name="connsiteY5" fmla="*/ 977900 h 1498600"/>
                <a:gd name="connsiteX6" fmla="*/ 0 w 3028950"/>
                <a:gd name="connsiteY6" fmla="*/ 0 h 1498600"/>
                <a:gd name="connsiteX0" fmla="*/ 0 w 3028950"/>
                <a:gd name="connsiteY0" fmla="*/ 0 h 1498600"/>
                <a:gd name="connsiteX1" fmla="*/ 1936750 w 3028950"/>
                <a:gd name="connsiteY1" fmla="*/ 742950 h 1498600"/>
                <a:gd name="connsiteX2" fmla="*/ 3028950 w 3028950"/>
                <a:gd name="connsiteY2" fmla="*/ 6350 h 1498600"/>
                <a:gd name="connsiteX3" fmla="*/ 2952750 w 3028950"/>
                <a:gd name="connsiteY3" fmla="*/ 1054100 h 1498600"/>
                <a:gd name="connsiteX4" fmla="*/ 1822450 w 3028950"/>
                <a:gd name="connsiteY4" fmla="*/ 1498600 h 1498600"/>
                <a:gd name="connsiteX5" fmla="*/ 50800 w 3028950"/>
                <a:gd name="connsiteY5" fmla="*/ 977900 h 1498600"/>
                <a:gd name="connsiteX6" fmla="*/ 0 w 3028950"/>
                <a:gd name="connsiteY6" fmla="*/ 0 h 1498600"/>
                <a:gd name="connsiteX0" fmla="*/ 0 w 3060700"/>
                <a:gd name="connsiteY0" fmla="*/ 31750 h 1530350"/>
                <a:gd name="connsiteX1" fmla="*/ 1936750 w 3060700"/>
                <a:gd name="connsiteY1" fmla="*/ 774700 h 1530350"/>
                <a:gd name="connsiteX2" fmla="*/ 3060700 w 3060700"/>
                <a:gd name="connsiteY2" fmla="*/ 0 h 1530350"/>
                <a:gd name="connsiteX3" fmla="*/ 2952750 w 3060700"/>
                <a:gd name="connsiteY3" fmla="*/ 1085850 h 1530350"/>
                <a:gd name="connsiteX4" fmla="*/ 1822450 w 3060700"/>
                <a:gd name="connsiteY4" fmla="*/ 1530350 h 1530350"/>
                <a:gd name="connsiteX5" fmla="*/ 50800 w 3060700"/>
                <a:gd name="connsiteY5" fmla="*/ 1009650 h 1530350"/>
                <a:gd name="connsiteX6" fmla="*/ 0 w 3060700"/>
                <a:gd name="connsiteY6" fmla="*/ 31750 h 1530350"/>
                <a:gd name="connsiteX0" fmla="*/ 0 w 3060700"/>
                <a:gd name="connsiteY0" fmla="*/ 31750 h 1530350"/>
                <a:gd name="connsiteX1" fmla="*/ 1936750 w 3060700"/>
                <a:gd name="connsiteY1" fmla="*/ 774700 h 1530350"/>
                <a:gd name="connsiteX2" fmla="*/ 3060700 w 3060700"/>
                <a:gd name="connsiteY2" fmla="*/ 0 h 1530350"/>
                <a:gd name="connsiteX3" fmla="*/ 3054350 w 3060700"/>
                <a:gd name="connsiteY3" fmla="*/ 1085850 h 1530350"/>
                <a:gd name="connsiteX4" fmla="*/ 1822450 w 3060700"/>
                <a:gd name="connsiteY4" fmla="*/ 1530350 h 1530350"/>
                <a:gd name="connsiteX5" fmla="*/ 50800 w 3060700"/>
                <a:gd name="connsiteY5" fmla="*/ 1009650 h 1530350"/>
                <a:gd name="connsiteX6" fmla="*/ 0 w 3060700"/>
                <a:gd name="connsiteY6" fmla="*/ 31750 h 1530350"/>
                <a:gd name="connsiteX0" fmla="*/ 0 w 3130550"/>
                <a:gd name="connsiteY0" fmla="*/ 63500 h 1562100"/>
                <a:gd name="connsiteX1" fmla="*/ 1936750 w 3130550"/>
                <a:gd name="connsiteY1" fmla="*/ 806450 h 1562100"/>
                <a:gd name="connsiteX2" fmla="*/ 3130550 w 3130550"/>
                <a:gd name="connsiteY2" fmla="*/ 0 h 1562100"/>
                <a:gd name="connsiteX3" fmla="*/ 3054350 w 3130550"/>
                <a:gd name="connsiteY3" fmla="*/ 1117600 h 1562100"/>
                <a:gd name="connsiteX4" fmla="*/ 1822450 w 3130550"/>
                <a:gd name="connsiteY4" fmla="*/ 1562100 h 1562100"/>
                <a:gd name="connsiteX5" fmla="*/ 50800 w 3130550"/>
                <a:gd name="connsiteY5" fmla="*/ 1041400 h 1562100"/>
                <a:gd name="connsiteX6" fmla="*/ 0 w 3130550"/>
                <a:gd name="connsiteY6" fmla="*/ 63500 h 1562100"/>
                <a:gd name="connsiteX0" fmla="*/ 0 w 3130550"/>
                <a:gd name="connsiteY0" fmla="*/ 63500 h 1338708"/>
                <a:gd name="connsiteX1" fmla="*/ 1936750 w 3130550"/>
                <a:gd name="connsiteY1" fmla="*/ 806450 h 1338708"/>
                <a:gd name="connsiteX2" fmla="*/ 3130550 w 3130550"/>
                <a:gd name="connsiteY2" fmla="*/ 0 h 1338708"/>
                <a:gd name="connsiteX3" fmla="*/ 3054350 w 3130550"/>
                <a:gd name="connsiteY3" fmla="*/ 1117600 h 1338708"/>
                <a:gd name="connsiteX4" fmla="*/ 1822450 w 3130550"/>
                <a:gd name="connsiteY4" fmla="*/ 1338708 h 1338708"/>
                <a:gd name="connsiteX5" fmla="*/ 50800 w 3130550"/>
                <a:gd name="connsiteY5" fmla="*/ 1041400 h 1338708"/>
                <a:gd name="connsiteX6" fmla="*/ 0 w 3130550"/>
                <a:gd name="connsiteY6" fmla="*/ 63500 h 1338708"/>
                <a:gd name="connsiteX0" fmla="*/ 0 w 3130550"/>
                <a:gd name="connsiteY0" fmla="*/ 63500 h 1181021"/>
                <a:gd name="connsiteX1" fmla="*/ 1936750 w 3130550"/>
                <a:gd name="connsiteY1" fmla="*/ 806450 h 1181021"/>
                <a:gd name="connsiteX2" fmla="*/ 3130550 w 3130550"/>
                <a:gd name="connsiteY2" fmla="*/ 0 h 1181021"/>
                <a:gd name="connsiteX3" fmla="*/ 3054350 w 3130550"/>
                <a:gd name="connsiteY3" fmla="*/ 1117600 h 1181021"/>
                <a:gd name="connsiteX4" fmla="*/ 1822450 w 3130550"/>
                <a:gd name="connsiteY4" fmla="*/ 1181021 h 1181021"/>
                <a:gd name="connsiteX5" fmla="*/ 50800 w 3130550"/>
                <a:gd name="connsiteY5" fmla="*/ 1041400 h 1181021"/>
                <a:gd name="connsiteX6" fmla="*/ 0 w 3130550"/>
                <a:gd name="connsiteY6" fmla="*/ 63500 h 1181021"/>
                <a:gd name="connsiteX0" fmla="*/ 0 w 3130550"/>
                <a:gd name="connsiteY0" fmla="*/ 63500 h 1199088"/>
                <a:gd name="connsiteX1" fmla="*/ 1936750 w 3130550"/>
                <a:gd name="connsiteY1" fmla="*/ 806450 h 1199088"/>
                <a:gd name="connsiteX2" fmla="*/ 3130550 w 3130550"/>
                <a:gd name="connsiteY2" fmla="*/ 0 h 1199088"/>
                <a:gd name="connsiteX3" fmla="*/ 3054350 w 3130550"/>
                <a:gd name="connsiteY3" fmla="*/ 1117600 h 1199088"/>
                <a:gd name="connsiteX4" fmla="*/ 1822450 w 3130550"/>
                <a:gd name="connsiteY4" fmla="*/ 1181021 h 1199088"/>
                <a:gd name="connsiteX5" fmla="*/ 50800 w 3130550"/>
                <a:gd name="connsiteY5" fmla="*/ 1199088 h 1199088"/>
                <a:gd name="connsiteX6" fmla="*/ 0 w 3130550"/>
                <a:gd name="connsiteY6" fmla="*/ 63500 h 119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0550" h="1199088">
                  <a:moveTo>
                    <a:pt x="0" y="63500"/>
                  </a:moveTo>
                  <a:lnTo>
                    <a:pt x="1936750" y="806450"/>
                  </a:lnTo>
                  <a:lnTo>
                    <a:pt x="3130550" y="0"/>
                  </a:lnTo>
                  <a:cubicBezTo>
                    <a:pt x="3128433" y="361950"/>
                    <a:pt x="3056467" y="755650"/>
                    <a:pt x="3054350" y="1117600"/>
                  </a:cubicBezTo>
                  <a:lnTo>
                    <a:pt x="1822450" y="1181021"/>
                  </a:lnTo>
                  <a:lnTo>
                    <a:pt x="50800" y="1199088"/>
                  </a:lnTo>
                  <a:lnTo>
                    <a:pt x="0" y="63500"/>
                  </a:ln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pic>
        <p:nvPicPr>
          <p:cNvPr id="50" name="Picture 2" descr="Z:\2014_15\02 CBSE\Std_X\TAT\Chemistry\SA 1\11-CorningGlassWorks_FryingPan.jpg"/>
          <p:cNvPicPr>
            <a:picLocks noChangeAspect="1" noChangeArrowheads="1"/>
          </p:cNvPicPr>
          <p:nvPr/>
        </p:nvPicPr>
        <p:blipFill>
          <a:blip r:embed="rId7">
            <a:clrChange>
              <a:clrFrom>
                <a:srgbClr val="FFFFFF"/>
              </a:clrFrom>
              <a:clrTo>
                <a:srgbClr val="FFFFFF">
                  <a:alpha val="0"/>
                </a:srgbClr>
              </a:clrTo>
            </a:clrChange>
          </a:blip>
          <a:srcRect l="9398" t="43275" r="21296" b="10188"/>
          <a:stretch>
            <a:fillRect/>
          </a:stretch>
        </p:blipFill>
        <p:spPr bwMode="auto">
          <a:xfrm>
            <a:off x="2853830" y="3144555"/>
            <a:ext cx="1787027" cy="899941"/>
          </a:xfrm>
          <a:prstGeom prst="ellipse">
            <a:avLst/>
          </a:prstGeom>
          <a:noFill/>
        </p:spPr>
      </p:pic>
      <p:pic>
        <p:nvPicPr>
          <p:cNvPr id="51" name="Picture 3" descr="Z:\2014_15\02 CBSE\Std_X\TAT\Chemistry\SA 1\Ice-Block.jpg"/>
          <p:cNvPicPr>
            <a:picLocks noChangeAspect="1" noChangeArrowheads="1"/>
          </p:cNvPicPr>
          <p:nvPr/>
        </p:nvPicPr>
        <p:blipFill>
          <a:blip r:embed="rId8" cstate="print">
            <a:clrChange>
              <a:clrFrom>
                <a:srgbClr val="EDEDED"/>
              </a:clrFrom>
              <a:clrTo>
                <a:srgbClr val="EDEDED">
                  <a:alpha val="0"/>
                </a:srgbClr>
              </a:clrTo>
            </a:clrChange>
          </a:blip>
          <a:srcRect l="8621" t="8571" r="24504" b="17536"/>
          <a:stretch>
            <a:fillRect/>
          </a:stretch>
        </p:blipFill>
        <p:spPr bwMode="auto">
          <a:xfrm rot="21428903">
            <a:off x="3436460" y="2930133"/>
            <a:ext cx="800114" cy="775983"/>
          </a:xfrm>
          <a:prstGeom prst="cube">
            <a:avLst>
              <a:gd name="adj" fmla="val 33988"/>
            </a:avLst>
          </a:prstGeom>
          <a:noFill/>
        </p:spPr>
      </p:pic>
      <p:sp>
        <p:nvSpPr>
          <p:cNvPr id="52" name="Oval Callout 51"/>
          <p:cNvSpPr/>
          <p:nvPr/>
        </p:nvSpPr>
        <p:spPr>
          <a:xfrm>
            <a:off x="4730755" y="2231423"/>
            <a:ext cx="1166383" cy="1113365"/>
          </a:xfrm>
          <a:prstGeom prst="wedgeEllipseCallout">
            <a:avLst>
              <a:gd name="adj1" fmla="val -105307"/>
              <a:gd name="adj2" fmla="val 51642"/>
            </a:avLst>
          </a:prstGeom>
          <a:no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53" name="Group 52"/>
          <p:cNvGrpSpPr/>
          <p:nvPr/>
        </p:nvGrpSpPr>
        <p:grpSpPr>
          <a:xfrm>
            <a:off x="4730756" y="2231423"/>
            <a:ext cx="1148710" cy="1104529"/>
            <a:chOff x="6191250" y="533400"/>
            <a:chExt cx="1651000" cy="1587500"/>
          </a:xfrm>
        </p:grpSpPr>
        <p:sp>
          <p:nvSpPr>
            <p:cNvPr id="54" name="Oval 53"/>
            <p:cNvSpPr/>
            <p:nvPr/>
          </p:nvSpPr>
          <p:spPr>
            <a:xfrm>
              <a:off x="6826250" y="7683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5" name="Oval 54"/>
            <p:cNvSpPr/>
            <p:nvPr/>
          </p:nvSpPr>
          <p:spPr>
            <a:xfrm>
              <a:off x="6667500" y="6413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6" name="Oval 55"/>
            <p:cNvSpPr/>
            <p:nvPr/>
          </p:nvSpPr>
          <p:spPr>
            <a:xfrm>
              <a:off x="7023100" y="6731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7" name="Oval 56"/>
            <p:cNvSpPr/>
            <p:nvPr/>
          </p:nvSpPr>
          <p:spPr>
            <a:xfrm>
              <a:off x="7270750" y="7556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8" name="Oval 57"/>
            <p:cNvSpPr/>
            <p:nvPr/>
          </p:nvSpPr>
          <p:spPr>
            <a:xfrm>
              <a:off x="7537450" y="1041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9" name="Oval 58"/>
            <p:cNvSpPr/>
            <p:nvPr/>
          </p:nvSpPr>
          <p:spPr>
            <a:xfrm>
              <a:off x="6991350" y="9334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0" name="Oval 59"/>
            <p:cNvSpPr/>
            <p:nvPr/>
          </p:nvSpPr>
          <p:spPr>
            <a:xfrm>
              <a:off x="6565900" y="9207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Oval 60"/>
            <p:cNvSpPr/>
            <p:nvPr/>
          </p:nvSpPr>
          <p:spPr>
            <a:xfrm>
              <a:off x="6311900" y="1003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Oval 61"/>
            <p:cNvSpPr/>
            <p:nvPr/>
          </p:nvSpPr>
          <p:spPr>
            <a:xfrm>
              <a:off x="6781800" y="9271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3" name="Oval 62"/>
            <p:cNvSpPr/>
            <p:nvPr/>
          </p:nvSpPr>
          <p:spPr>
            <a:xfrm>
              <a:off x="6381750" y="12446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4" name="Oval 63"/>
            <p:cNvSpPr/>
            <p:nvPr/>
          </p:nvSpPr>
          <p:spPr>
            <a:xfrm>
              <a:off x="6527800" y="1130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5" name="Oval 64"/>
            <p:cNvSpPr/>
            <p:nvPr/>
          </p:nvSpPr>
          <p:spPr>
            <a:xfrm>
              <a:off x="6743700" y="11493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6" name="Oval 65"/>
            <p:cNvSpPr/>
            <p:nvPr/>
          </p:nvSpPr>
          <p:spPr>
            <a:xfrm>
              <a:off x="7175500" y="12001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7" name="Oval 66"/>
            <p:cNvSpPr/>
            <p:nvPr/>
          </p:nvSpPr>
          <p:spPr>
            <a:xfrm>
              <a:off x="7239000" y="9779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8" name="Oval 67"/>
            <p:cNvSpPr/>
            <p:nvPr/>
          </p:nvSpPr>
          <p:spPr>
            <a:xfrm>
              <a:off x="7613650" y="12636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9" name="Oval 68"/>
            <p:cNvSpPr/>
            <p:nvPr/>
          </p:nvSpPr>
          <p:spPr>
            <a:xfrm>
              <a:off x="7423150" y="13271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0" name="Oval 69"/>
            <p:cNvSpPr/>
            <p:nvPr/>
          </p:nvSpPr>
          <p:spPr>
            <a:xfrm>
              <a:off x="7397750" y="12446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Oval 70"/>
            <p:cNvSpPr/>
            <p:nvPr/>
          </p:nvSpPr>
          <p:spPr>
            <a:xfrm>
              <a:off x="6946900" y="1422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2" name="Oval 71"/>
            <p:cNvSpPr/>
            <p:nvPr/>
          </p:nvSpPr>
          <p:spPr>
            <a:xfrm>
              <a:off x="6985000" y="11366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3" name="Oval 72"/>
            <p:cNvSpPr/>
            <p:nvPr/>
          </p:nvSpPr>
          <p:spPr>
            <a:xfrm>
              <a:off x="7239000" y="1422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4" name="Oval 73"/>
            <p:cNvSpPr/>
            <p:nvPr/>
          </p:nvSpPr>
          <p:spPr>
            <a:xfrm>
              <a:off x="7499350" y="15748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5" name="Oval 74"/>
            <p:cNvSpPr/>
            <p:nvPr/>
          </p:nvSpPr>
          <p:spPr>
            <a:xfrm>
              <a:off x="7302500" y="17462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6" name="Oval 75"/>
            <p:cNvSpPr/>
            <p:nvPr/>
          </p:nvSpPr>
          <p:spPr>
            <a:xfrm>
              <a:off x="7092950" y="16065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7" name="Oval 76"/>
            <p:cNvSpPr/>
            <p:nvPr/>
          </p:nvSpPr>
          <p:spPr>
            <a:xfrm>
              <a:off x="7092950" y="18732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8" name="Oval 77"/>
            <p:cNvSpPr/>
            <p:nvPr/>
          </p:nvSpPr>
          <p:spPr>
            <a:xfrm>
              <a:off x="6731000" y="1892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9" name="Oval 78"/>
            <p:cNvSpPr/>
            <p:nvPr/>
          </p:nvSpPr>
          <p:spPr>
            <a:xfrm>
              <a:off x="6915150" y="1765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0" name="Oval 79"/>
            <p:cNvSpPr/>
            <p:nvPr/>
          </p:nvSpPr>
          <p:spPr>
            <a:xfrm>
              <a:off x="6788150" y="1549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1" name="Oval 80"/>
            <p:cNvSpPr/>
            <p:nvPr/>
          </p:nvSpPr>
          <p:spPr>
            <a:xfrm>
              <a:off x="6534150" y="1765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2" name="Oval 81"/>
            <p:cNvSpPr/>
            <p:nvPr/>
          </p:nvSpPr>
          <p:spPr>
            <a:xfrm>
              <a:off x="6578600" y="15621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3" name="Oval 82"/>
            <p:cNvSpPr/>
            <p:nvPr/>
          </p:nvSpPr>
          <p:spPr>
            <a:xfrm>
              <a:off x="6311900" y="15811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4" name="Oval 83"/>
            <p:cNvSpPr/>
            <p:nvPr/>
          </p:nvSpPr>
          <p:spPr>
            <a:xfrm>
              <a:off x="6673850" y="13398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5" name="Oval 84"/>
            <p:cNvSpPr/>
            <p:nvPr/>
          </p:nvSpPr>
          <p:spPr>
            <a:xfrm>
              <a:off x="6445250" y="13779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6" name="Oval 85"/>
            <p:cNvSpPr/>
            <p:nvPr/>
          </p:nvSpPr>
          <p:spPr>
            <a:xfrm>
              <a:off x="7156450" y="5842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7" name="Oval 86"/>
            <p:cNvSpPr/>
            <p:nvPr/>
          </p:nvSpPr>
          <p:spPr>
            <a:xfrm>
              <a:off x="6883400" y="533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8" name="Oval 87"/>
            <p:cNvSpPr/>
            <p:nvPr/>
          </p:nvSpPr>
          <p:spPr>
            <a:xfrm>
              <a:off x="6464300" y="6731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9" name="Oval 88"/>
            <p:cNvSpPr/>
            <p:nvPr/>
          </p:nvSpPr>
          <p:spPr>
            <a:xfrm>
              <a:off x="6305550" y="8128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0" name="Oval 89"/>
            <p:cNvSpPr/>
            <p:nvPr/>
          </p:nvSpPr>
          <p:spPr>
            <a:xfrm>
              <a:off x="6191250" y="11493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1" name="Oval 90"/>
            <p:cNvSpPr/>
            <p:nvPr/>
          </p:nvSpPr>
          <p:spPr>
            <a:xfrm>
              <a:off x="6203950" y="1384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2" name="Oval 91"/>
            <p:cNvSpPr/>
            <p:nvPr/>
          </p:nvSpPr>
          <p:spPr>
            <a:xfrm>
              <a:off x="7461250" y="8509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pic>
        <p:nvPicPr>
          <p:cNvPr id="93" name="Picture 5" descr="C:\Users\vedika\Desktop\ku-xlarge.jpg"/>
          <p:cNvPicPr>
            <a:picLocks noChangeAspect="1" noChangeArrowheads="1"/>
          </p:cNvPicPr>
          <p:nvPr/>
        </p:nvPicPr>
        <p:blipFill>
          <a:blip r:embed="rId9" cstate="print"/>
          <a:srcRect t="50867"/>
          <a:stretch>
            <a:fillRect/>
          </a:stretch>
        </p:blipFill>
        <p:spPr bwMode="auto">
          <a:xfrm>
            <a:off x="3111471" y="3387293"/>
            <a:ext cx="1325609" cy="372433"/>
          </a:xfrm>
          <a:prstGeom prst="ellipse">
            <a:avLst/>
          </a:prstGeom>
          <a:noFill/>
        </p:spPr>
      </p:pic>
      <p:grpSp>
        <p:nvGrpSpPr>
          <p:cNvPr id="94" name="Group 93"/>
          <p:cNvGrpSpPr/>
          <p:nvPr/>
        </p:nvGrpSpPr>
        <p:grpSpPr>
          <a:xfrm>
            <a:off x="4730756" y="2231423"/>
            <a:ext cx="1148710" cy="1104529"/>
            <a:chOff x="6191250" y="533400"/>
            <a:chExt cx="1651000" cy="1587500"/>
          </a:xfrm>
        </p:grpSpPr>
        <p:sp>
          <p:nvSpPr>
            <p:cNvPr id="95" name="Oval 94"/>
            <p:cNvSpPr/>
            <p:nvPr/>
          </p:nvSpPr>
          <p:spPr>
            <a:xfrm>
              <a:off x="6826250" y="7683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6" name="Oval 95"/>
            <p:cNvSpPr/>
            <p:nvPr/>
          </p:nvSpPr>
          <p:spPr>
            <a:xfrm>
              <a:off x="7537450" y="1041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Oval 96"/>
            <p:cNvSpPr/>
            <p:nvPr/>
          </p:nvSpPr>
          <p:spPr>
            <a:xfrm>
              <a:off x="6527800" y="1130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8" name="Oval 97"/>
            <p:cNvSpPr/>
            <p:nvPr/>
          </p:nvSpPr>
          <p:spPr>
            <a:xfrm>
              <a:off x="6743700" y="11493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9" name="Oval 98"/>
            <p:cNvSpPr/>
            <p:nvPr/>
          </p:nvSpPr>
          <p:spPr>
            <a:xfrm>
              <a:off x="7239000" y="9779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0" name="Oval 99"/>
            <p:cNvSpPr/>
            <p:nvPr/>
          </p:nvSpPr>
          <p:spPr>
            <a:xfrm>
              <a:off x="7613650" y="12636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1" name="Oval 100"/>
            <p:cNvSpPr/>
            <p:nvPr/>
          </p:nvSpPr>
          <p:spPr>
            <a:xfrm>
              <a:off x="6985000" y="11366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2" name="Oval 101"/>
            <p:cNvSpPr/>
            <p:nvPr/>
          </p:nvSpPr>
          <p:spPr>
            <a:xfrm>
              <a:off x="7239000" y="1422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3" name="Oval 102"/>
            <p:cNvSpPr/>
            <p:nvPr/>
          </p:nvSpPr>
          <p:spPr>
            <a:xfrm>
              <a:off x="7499350" y="15748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4" name="Oval 103"/>
            <p:cNvSpPr/>
            <p:nvPr/>
          </p:nvSpPr>
          <p:spPr>
            <a:xfrm>
              <a:off x="7302500" y="17462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5" name="Oval 104"/>
            <p:cNvSpPr/>
            <p:nvPr/>
          </p:nvSpPr>
          <p:spPr>
            <a:xfrm>
              <a:off x="7092950" y="18732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6" name="Oval 105"/>
            <p:cNvSpPr/>
            <p:nvPr/>
          </p:nvSpPr>
          <p:spPr>
            <a:xfrm>
              <a:off x="6731000" y="1892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7" name="Oval 106"/>
            <p:cNvSpPr/>
            <p:nvPr/>
          </p:nvSpPr>
          <p:spPr>
            <a:xfrm>
              <a:off x="6788150" y="1549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8" name="Oval 107"/>
            <p:cNvSpPr/>
            <p:nvPr/>
          </p:nvSpPr>
          <p:spPr>
            <a:xfrm>
              <a:off x="6534150" y="1765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9" name="Oval 108"/>
            <p:cNvSpPr/>
            <p:nvPr/>
          </p:nvSpPr>
          <p:spPr>
            <a:xfrm>
              <a:off x="6445250" y="13779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0" name="Oval 109"/>
            <p:cNvSpPr/>
            <p:nvPr/>
          </p:nvSpPr>
          <p:spPr>
            <a:xfrm>
              <a:off x="7156450" y="5842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1" name="Oval 110"/>
            <p:cNvSpPr/>
            <p:nvPr/>
          </p:nvSpPr>
          <p:spPr>
            <a:xfrm>
              <a:off x="6883400" y="533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2" name="Oval 111"/>
            <p:cNvSpPr/>
            <p:nvPr/>
          </p:nvSpPr>
          <p:spPr>
            <a:xfrm>
              <a:off x="6464300" y="6731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3" name="Oval 112"/>
            <p:cNvSpPr/>
            <p:nvPr/>
          </p:nvSpPr>
          <p:spPr>
            <a:xfrm>
              <a:off x="6305550" y="8128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4" name="Oval 113"/>
            <p:cNvSpPr/>
            <p:nvPr/>
          </p:nvSpPr>
          <p:spPr>
            <a:xfrm>
              <a:off x="6191250" y="11493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5" name="Oval 114"/>
            <p:cNvSpPr/>
            <p:nvPr/>
          </p:nvSpPr>
          <p:spPr>
            <a:xfrm>
              <a:off x="7461250" y="8509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16" name="Freeform 115"/>
          <p:cNvSpPr/>
          <p:nvPr/>
        </p:nvSpPr>
        <p:spPr>
          <a:xfrm>
            <a:off x="4179189" y="3021533"/>
            <a:ext cx="190715" cy="873092"/>
          </a:xfrm>
          <a:custGeom>
            <a:avLst/>
            <a:gdLst>
              <a:gd name="connsiteX0" fmla="*/ 253388 w 583894"/>
              <a:gd name="connsiteY0" fmla="*/ 0 h 2360971"/>
              <a:gd name="connsiteX1" fmla="*/ 275421 w 583894"/>
              <a:gd name="connsiteY1" fmla="*/ 66101 h 2360971"/>
              <a:gd name="connsiteX2" fmla="*/ 286438 w 583894"/>
              <a:gd name="connsiteY2" fmla="*/ 99152 h 2360971"/>
              <a:gd name="connsiteX3" fmla="*/ 297455 w 583894"/>
              <a:gd name="connsiteY3" fmla="*/ 154236 h 2360971"/>
              <a:gd name="connsiteX4" fmla="*/ 264404 w 583894"/>
              <a:gd name="connsiteY4" fmla="*/ 286438 h 2360971"/>
              <a:gd name="connsiteX5" fmla="*/ 220337 w 583894"/>
              <a:gd name="connsiteY5" fmla="*/ 352540 h 2360971"/>
              <a:gd name="connsiteX6" fmla="*/ 198303 w 583894"/>
              <a:gd name="connsiteY6" fmla="*/ 385590 h 2360971"/>
              <a:gd name="connsiteX7" fmla="*/ 176269 w 583894"/>
              <a:gd name="connsiteY7" fmla="*/ 418641 h 2360971"/>
              <a:gd name="connsiteX8" fmla="*/ 143219 w 583894"/>
              <a:gd name="connsiteY8" fmla="*/ 462708 h 2360971"/>
              <a:gd name="connsiteX9" fmla="*/ 121185 w 583894"/>
              <a:gd name="connsiteY9" fmla="*/ 506776 h 2360971"/>
              <a:gd name="connsiteX10" fmla="*/ 88135 w 583894"/>
              <a:gd name="connsiteY10" fmla="*/ 550843 h 2360971"/>
              <a:gd name="connsiteX11" fmla="*/ 22033 w 583894"/>
              <a:gd name="connsiteY11" fmla="*/ 705079 h 2360971"/>
              <a:gd name="connsiteX12" fmla="*/ 11016 w 583894"/>
              <a:gd name="connsiteY12" fmla="*/ 738130 h 2360971"/>
              <a:gd name="connsiteX13" fmla="*/ 0 w 583894"/>
              <a:gd name="connsiteY13" fmla="*/ 771181 h 2360971"/>
              <a:gd name="connsiteX14" fmla="*/ 11016 w 583894"/>
              <a:gd name="connsiteY14" fmla="*/ 1134737 h 2360971"/>
              <a:gd name="connsiteX15" fmla="*/ 33050 w 583894"/>
              <a:gd name="connsiteY15" fmla="*/ 1189821 h 2360971"/>
              <a:gd name="connsiteX16" fmla="*/ 55084 w 583894"/>
              <a:gd name="connsiteY16" fmla="*/ 1233889 h 2360971"/>
              <a:gd name="connsiteX17" fmla="*/ 77118 w 583894"/>
              <a:gd name="connsiteY17" fmla="*/ 1288973 h 2360971"/>
              <a:gd name="connsiteX18" fmla="*/ 99151 w 583894"/>
              <a:gd name="connsiteY18" fmla="*/ 1333041 h 2360971"/>
              <a:gd name="connsiteX19" fmla="*/ 121185 w 583894"/>
              <a:gd name="connsiteY19" fmla="*/ 1388125 h 2360971"/>
              <a:gd name="connsiteX20" fmla="*/ 143219 w 583894"/>
              <a:gd name="connsiteY20" fmla="*/ 1432193 h 2360971"/>
              <a:gd name="connsiteX21" fmla="*/ 165253 w 583894"/>
              <a:gd name="connsiteY21" fmla="*/ 1498294 h 2360971"/>
              <a:gd name="connsiteX22" fmla="*/ 187286 w 583894"/>
              <a:gd name="connsiteY22" fmla="*/ 1542361 h 2360971"/>
              <a:gd name="connsiteX23" fmla="*/ 198303 w 583894"/>
              <a:gd name="connsiteY23" fmla="*/ 1586429 h 2360971"/>
              <a:gd name="connsiteX24" fmla="*/ 231354 w 583894"/>
              <a:gd name="connsiteY24" fmla="*/ 1685581 h 2360971"/>
              <a:gd name="connsiteX25" fmla="*/ 220337 w 583894"/>
              <a:gd name="connsiteY25" fmla="*/ 1850834 h 2360971"/>
              <a:gd name="connsiteX26" fmla="*/ 220337 w 583894"/>
              <a:gd name="connsiteY26" fmla="*/ 2137272 h 2360971"/>
              <a:gd name="connsiteX27" fmla="*/ 231354 w 583894"/>
              <a:gd name="connsiteY27" fmla="*/ 2170323 h 2360971"/>
              <a:gd name="connsiteX28" fmla="*/ 253388 w 583894"/>
              <a:gd name="connsiteY28" fmla="*/ 2203373 h 2360971"/>
              <a:gd name="connsiteX29" fmla="*/ 297455 w 583894"/>
              <a:gd name="connsiteY29" fmla="*/ 2258458 h 2360971"/>
              <a:gd name="connsiteX30" fmla="*/ 319489 w 583894"/>
              <a:gd name="connsiteY30" fmla="*/ 2291508 h 2360971"/>
              <a:gd name="connsiteX31" fmla="*/ 385590 w 583894"/>
              <a:gd name="connsiteY31" fmla="*/ 2335576 h 2360971"/>
              <a:gd name="connsiteX32" fmla="*/ 418641 w 583894"/>
              <a:gd name="connsiteY32" fmla="*/ 2357609 h 2360971"/>
              <a:gd name="connsiteX33" fmla="*/ 506776 w 583894"/>
              <a:gd name="connsiteY33" fmla="*/ 2346593 h 2360971"/>
              <a:gd name="connsiteX34" fmla="*/ 517792 w 583894"/>
              <a:gd name="connsiteY34" fmla="*/ 2302525 h 2360971"/>
              <a:gd name="connsiteX35" fmla="*/ 484742 w 583894"/>
              <a:gd name="connsiteY35" fmla="*/ 2060154 h 2360971"/>
              <a:gd name="connsiteX36" fmla="*/ 451691 w 583894"/>
              <a:gd name="connsiteY36" fmla="*/ 1949985 h 2360971"/>
              <a:gd name="connsiteX37" fmla="*/ 440674 w 583894"/>
              <a:gd name="connsiteY37" fmla="*/ 1916935 h 2360971"/>
              <a:gd name="connsiteX38" fmla="*/ 396607 w 583894"/>
              <a:gd name="connsiteY38" fmla="*/ 1795749 h 2360971"/>
              <a:gd name="connsiteX39" fmla="*/ 363556 w 583894"/>
              <a:gd name="connsiteY39" fmla="*/ 1641513 h 2360971"/>
              <a:gd name="connsiteX40" fmla="*/ 352539 w 583894"/>
              <a:gd name="connsiteY40" fmla="*/ 1575412 h 2360971"/>
              <a:gd name="connsiteX41" fmla="*/ 341523 w 583894"/>
              <a:gd name="connsiteY41" fmla="*/ 1531344 h 2360971"/>
              <a:gd name="connsiteX42" fmla="*/ 319489 w 583894"/>
              <a:gd name="connsiteY42" fmla="*/ 1399142 h 2360971"/>
              <a:gd name="connsiteX43" fmla="*/ 330506 w 583894"/>
              <a:gd name="connsiteY43" fmla="*/ 1189821 h 2360971"/>
              <a:gd name="connsiteX44" fmla="*/ 341523 w 583894"/>
              <a:gd name="connsiteY44" fmla="*/ 1145754 h 2360971"/>
              <a:gd name="connsiteX45" fmla="*/ 374573 w 583894"/>
              <a:gd name="connsiteY45" fmla="*/ 1101687 h 2360971"/>
              <a:gd name="connsiteX46" fmla="*/ 396607 w 583894"/>
              <a:gd name="connsiteY46" fmla="*/ 1068636 h 2360971"/>
              <a:gd name="connsiteX47" fmla="*/ 473725 w 583894"/>
              <a:gd name="connsiteY47" fmla="*/ 958467 h 2360971"/>
              <a:gd name="connsiteX48" fmla="*/ 495759 w 583894"/>
              <a:gd name="connsiteY48" fmla="*/ 925417 h 2360971"/>
              <a:gd name="connsiteX49" fmla="*/ 539826 w 583894"/>
              <a:gd name="connsiteY49" fmla="*/ 848299 h 2360971"/>
              <a:gd name="connsiteX50" fmla="*/ 572877 w 583894"/>
              <a:gd name="connsiteY50" fmla="*/ 771181 h 2360971"/>
              <a:gd name="connsiteX51" fmla="*/ 583894 w 583894"/>
              <a:gd name="connsiteY51" fmla="*/ 672029 h 2360971"/>
              <a:gd name="connsiteX52" fmla="*/ 572877 w 583894"/>
              <a:gd name="connsiteY52" fmla="*/ 473725 h 2360971"/>
              <a:gd name="connsiteX53" fmla="*/ 561860 w 583894"/>
              <a:gd name="connsiteY53" fmla="*/ 440674 h 2360971"/>
              <a:gd name="connsiteX54" fmla="*/ 550843 w 583894"/>
              <a:gd name="connsiteY54" fmla="*/ 385590 h 2360971"/>
              <a:gd name="connsiteX55" fmla="*/ 528809 w 583894"/>
              <a:gd name="connsiteY55" fmla="*/ 297455 h 2360971"/>
              <a:gd name="connsiteX56" fmla="*/ 506776 w 583894"/>
              <a:gd name="connsiteY56" fmla="*/ 209320 h 2360971"/>
              <a:gd name="connsiteX57" fmla="*/ 473725 w 583894"/>
              <a:gd name="connsiteY57" fmla="*/ 187287 h 2360971"/>
              <a:gd name="connsiteX58" fmla="*/ 440674 w 583894"/>
              <a:gd name="connsiteY58" fmla="*/ 154236 h 2360971"/>
              <a:gd name="connsiteX59" fmla="*/ 374573 w 583894"/>
              <a:gd name="connsiteY59" fmla="*/ 121185 h 2360971"/>
              <a:gd name="connsiteX60" fmla="*/ 352539 w 583894"/>
              <a:gd name="connsiteY60" fmla="*/ 88135 h 2360971"/>
              <a:gd name="connsiteX61" fmla="*/ 319489 w 583894"/>
              <a:gd name="connsiteY61" fmla="*/ 66101 h 2360971"/>
              <a:gd name="connsiteX62" fmla="*/ 286438 w 583894"/>
              <a:gd name="connsiteY62" fmla="*/ 33050 h 2360971"/>
              <a:gd name="connsiteX63" fmla="*/ 253388 w 583894"/>
              <a:gd name="connsiteY63" fmla="*/ 0 h 236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3894" h="2360971">
                <a:moveTo>
                  <a:pt x="253388" y="0"/>
                </a:moveTo>
                <a:lnTo>
                  <a:pt x="275421" y="66101"/>
                </a:lnTo>
                <a:cubicBezTo>
                  <a:pt x="279093" y="77118"/>
                  <a:pt x="284160" y="87765"/>
                  <a:pt x="286438" y="99152"/>
                </a:cubicBezTo>
                <a:lnTo>
                  <a:pt x="297455" y="154236"/>
                </a:lnTo>
                <a:cubicBezTo>
                  <a:pt x="289008" y="213364"/>
                  <a:pt x="291995" y="235854"/>
                  <a:pt x="264404" y="286438"/>
                </a:cubicBezTo>
                <a:cubicBezTo>
                  <a:pt x="251723" y="309686"/>
                  <a:pt x="235026" y="330506"/>
                  <a:pt x="220337" y="352540"/>
                </a:cubicBezTo>
                <a:lnTo>
                  <a:pt x="198303" y="385590"/>
                </a:lnTo>
                <a:cubicBezTo>
                  <a:pt x="190958" y="396607"/>
                  <a:pt x="184213" y="408048"/>
                  <a:pt x="176269" y="418641"/>
                </a:cubicBezTo>
                <a:cubicBezTo>
                  <a:pt x="165252" y="433330"/>
                  <a:pt x="152950" y="447138"/>
                  <a:pt x="143219" y="462708"/>
                </a:cubicBezTo>
                <a:cubicBezTo>
                  <a:pt x="134515" y="476635"/>
                  <a:pt x="129889" y="492849"/>
                  <a:pt x="121185" y="506776"/>
                </a:cubicBezTo>
                <a:cubicBezTo>
                  <a:pt x="111454" y="522346"/>
                  <a:pt x="97387" y="534983"/>
                  <a:pt x="88135" y="550843"/>
                </a:cubicBezTo>
                <a:cubicBezTo>
                  <a:pt x="45781" y="623449"/>
                  <a:pt x="45897" y="633487"/>
                  <a:pt x="22033" y="705079"/>
                </a:cubicBezTo>
                <a:lnTo>
                  <a:pt x="11016" y="738130"/>
                </a:lnTo>
                <a:lnTo>
                  <a:pt x="0" y="771181"/>
                </a:lnTo>
                <a:cubicBezTo>
                  <a:pt x="3672" y="892366"/>
                  <a:pt x="1474" y="1013872"/>
                  <a:pt x="11016" y="1134737"/>
                </a:cubicBezTo>
                <a:cubicBezTo>
                  <a:pt x="12572" y="1154451"/>
                  <a:pt x="25018" y="1171750"/>
                  <a:pt x="33050" y="1189821"/>
                </a:cubicBezTo>
                <a:cubicBezTo>
                  <a:pt x="39720" y="1204829"/>
                  <a:pt x="48414" y="1218881"/>
                  <a:pt x="55084" y="1233889"/>
                </a:cubicBezTo>
                <a:cubicBezTo>
                  <a:pt x="63116" y="1251960"/>
                  <a:pt x="69086" y="1270902"/>
                  <a:pt x="77118" y="1288973"/>
                </a:cubicBezTo>
                <a:cubicBezTo>
                  <a:pt x="83788" y="1303981"/>
                  <a:pt x="92481" y="1318033"/>
                  <a:pt x="99151" y="1333041"/>
                </a:cubicBezTo>
                <a:cubicBezTo>
                  <a:pt x="107183" y="1351112"/>
                  <a:pt x="113153" y="1370054"/>
                  <a:pt x="121185" y="1388125"/>
                </a:cubicBezTo>
                <a:cubicBezTo>
                  <a:pt x="127855" y="1403133"/>
                  <a:pt x="137120" y="1416944"/>
                  <a:pt x="143219" y="1432193"/>
                </a:cubicBezTo>
                <a:cubicBezTo>
                  <a:pt x="151845" y="1453757"/>
                  <a:pt x="156627" y="1476730"/>
                  <a:pt x="165253" y="1498294"/>
                </a:cubicBezTo>
                <a:cubicBezTo>
                  <a:pt x="171352" y="1513542"/>
                  <a:pt x="181520" y="1526984"/>
                  <a:pt x="187286" y="1542361"/>
                </a:cubicBezTo>
                <a:cubicBezTo>
                  <a:pt x="192602" y="1556538"/>
                  <a:pt x="193515" y="1572065"/>
                  <a:pt x="198303" y="1586429"/>
                </a:cubicBezTo>
                <a:cubicBezTo>
                  <a:pt x="239789" y="1710886"/>
                  <a:pt x="204953" y="1579976"/>
                  <a:pt x="231354" y="1685581"/>
                </a:cubicBezTo>
                <a:cubicBezTo>
                  <a:pt x="227682" y="1740665"/>
                  <a:pt x="225335" y="1795854"/>
                  <a:pt x="220337" y="1850834"/>
                </a:cubicBezTo>
                <a:cubicBezTo>
                  <a:pt x="204912" y="2020509"/>
                  <a:pt x="193229" y="1839086"/>
                  <a:pt x="220337" y="2137272"/>
                </a:cubicBezTo>
                <a:cubicBezTo>
                  <a:pt x="221388" y="2148837"/>
                  <a:pt x="226160" y="2159936"/>
                  <a:pt x="231354" y="2170323"/>
                </a:cubicBezTo>
                <a:cubicBezTo>
                  <a:pt x="237275" y="2182166"/>
                  <a:pt x="246043" y="2192356"/>
                  <a:pt x="253388" y="2203373"/>
                </a:cubicBezTo>
                <a:cubicBezTo>
                  <a:pt x="274833" y="2267714"/>
                  <a:pt x="247624" y="2208628"/>
                  <a:pt x="297455" y="2258458"/>
                </a:cubicBezTo>
                <a:cubicBezTo>
                  <a:pt x="306818" y="2267820"/>
                  <a:pt x="309524" y="2282789"/>
                  <a:pt x="319489" y="2291508"/>
                </a:cubicBezTo>
                <a:cubicBezTo>
                  <a:pt x="339418" y="2308946"/>
                  <a:pt x="363556" y="2320887"/>
                  <a:pt x="385590" y="2335576"/>
                </a:cubicBezTo>
                <a:lnTo>
                  <a:pt x="418641" y="2357609"/>
                </a:lnTo>
                <a:cubicBezTo>
                  <a:pt x="448019" y="2353937"/>
                  <a:pt x="480895" y="2360971"/>
                  <a:pt x="506776" y="2346593"/>
                </a:cubicBezTo>
                <a:cubicBezTo>
                  <a:pt x="520012" y="2339240"/>
                  <a:pt x="517792" y="2317666"/>
                  <a:pt x="517792" y="2302525"/>
                </a:cubicBezTo>
                <a:cubicBezTo>
                  <a:pt x="517792" y="2097550"/>
                  <a:pt x="543313" y="2148011"/>
                  <a:pt x="484742" y="2060154"/>
                </a:cubicBezTo>
                <a:cubicBezTo>
                  <a:pt x="468092" y="1993557"/>
                  <a:pt x="478512" y="2030448"/>
                  <a:pt x="451691" y="1949985"/>
                </a:cubicBezTo>
                <a:cubicBezTo>
                  <a:pt x="448019" y="1938968"/>
                  <a:pt x="444987" y="1927717"/>
                  <a:pt x="440674" y="1916935"/>
                </a:cubicBezTo>
                <a:cubicBezTo>
                  <a:pt x="426075" y="1880435"/>
                  <a:pt x="406035" y="1833458"/>
                  <a:pt x="396607" y="1795749"/>
                </a:cubicBezTo>
                <a:cubicBezTo>
                  <a:pt x="381561" y="1735566"/>
                  <a:pt x="376058" y="1716526"/>
                  <a:pt x="363556" y="1641513"/>
                </a:cubicBezTo>
                <a:cubicBezTo>
                  <a:pt x="359884" y="1619479"/>
                  <a:pt x="356920" y="1597316"/>
                  <a:pt x="352539" y="1575412"/>
                </a:cubicBezTo>
                <a:cubicBezTo>
                  <a:pt x="349570" y="1560565"/>
                  <a:pt x="344012" y="1546279"/>
                  <a:pt x="341523" y="1531344"/>
                </a:cubicBezTo>
                <a:cubicBezTo>
                  <a:pt x="315737" y="1376622"/>
                  <a:pt x="344279" y="1498301"/>
                  <a:pt x="319489" y="1399142"/>
                </a:cubicBezTo>
                <a:cubicBezTo>
                  <a:pt x="323161" y="1329368"/>
                  <a:pt x="324453" y="1259429"/>
                  <a:pt x="330506" y="1189821"/>
                </a:cubicBezTo>
                <a:cubicBezTo>
                  <a:pt x="331818" y="1174737"/>
                  <a:pt x="334752" y="1159297"/>
                  <a:pt x="341523" y="1145754"/>
                </a:cubicBezTo>
                <a:cubicBezTo>
                  <a:pt x="349734" y="1129331"/>
                  <a:pt x="363901" y="1116628"/>
                  <a:pt x="374573" y="1101687"/>
                </a:cubicBezTo>
                <a:cubicBezTo>
                  <a:pt x="382269" y="1090913"/>
                  <a:pt x="388911" y="1079411"/>
                  <a:pt x="396607" y="1068636"/>
                </a:cubicBezTo>
                <a:cubicBezTo>
                  <a:pt x="478185" y="954425"/>
                  <a:pt x="372399" y="1110454"/>
                  <a:pt x="473725" y="958467"/>
                </a:cubicBezTo>
                <a:lnTo>
                  <a:pt x="495759" y="925417"/>
                </a:lnTo>
                <a:cubicBezTo>
                  <a:pt x="517403" y="860484"/>
                  <a:pt x="492186" y="924524"/>
                  <a:pt x="539826" y="848299"/>
                </a:cubicBezTo>
                <a:cubicBezTo>
                  <a:pt x="559274" y="817182"/>
                  <a:pt x="562167" y="803309"/>
                  <a:pt x="572877" y="771181"/>
                </a:cubicBezTo>
                <a:cubicBezTo>
                  <a:pt x="576549" y="738130"/>
                  <a:pt x="583894" y="705283"/>
                  <a:pt x="583894" y="672029"/>
                </a:cubicBezTo>
                <a:cubicBezTo>
                  <a:pt x="583894" y="605826"/>
                  <a:pt x="579154" y="539630"/>
                  <a:pt x="572877" y="473725"/>
                </a:cubicBezTo>
                <a:cubicBezTo>
                  <a:pt x="571776" y="462164"/>
                  <a:pt x="564677" y="451940"/>
                  <a:pt x="561860" y="440674"/>
                </a:cubicBezTo>
                <a:cubicBezTo>
                  <a:pt x="557318" y="422508"/>
                  <a:pt x="555054" y="403835"/>
                  <a:pt x="550843" y="385590"/>
                </a:cubicBezTo>
                <a:cubicBezTo>
                  <a:pt x="544034" y="356083"/>
                  <a:pt x="534748" y="327149"/>
                  <a:pt x="528809" y="297455"/>
                </a:cubicBezTo>
                <a:cubicBezTo>
                  <a:pt x="528261" y="294716"/>
                  <a:pt x="515808" y="220610"/>
                  <a:pt x="506776" y="209320"/>
                </a:cubicBezTo>
                <a:cubicBezTo>
                  <a:pt x="498505" y="198981"/>
                  <a:pt x="483897" y="195763"/>
                  <a:pt x="473725" y="187287"/>
                </a:cubicBezTo>
                <a:cubicBezTo>
                  <a:pt x="461756" y="177313"/>
                  <a:pt x="452643" y="164210"/>
                  <a:pt x="440674" y="154236"/>
                </a:cubicBezTo>
                <a:cubicBezTo>
                  <a:pt x="412198" y="130506"/>
                  <a:pt x="407699" y="132227"/>
                  <a:pt x="374573" y="121185"/>
                </a:cubicBezTo>
                <a:cubicBezTo>
                  <a:pt x="367228" y="110168"/>
                  <a:pt x="361901" y="97497"/>
                  <a:pt x="352539" y="88135"/>
                </a:cubicBezTo>
                <a:cubicBezTo>
                  <a:pt x="343177" y="78773"/>
                  <a:pt x="329661" y="74577"/>
                  <a:pt x="319489" y="66101"/>
                </a:cubicBezTo>
                <a:cubicBezTo>
                  <a:pt x="307520" y="56127"/>
                  <a:pt x="297455" y="44067"/>
                  <a:pt x="286438" y="33050"/>
                </a:cubicBezTo>
                <a:lnTo>
                  <a:pt x="253388" y="0"/>
                </a:lnTo>
                <a:close/>
              </a:path>
            </a:pathLst>
          </a:custGeom>
          <a:solidFill>
            <a:srgbClr val="7F7F7F">
              <a:alpha val="27843"/>
            </a:srgbClr>
          </a:solidFill>
          <a:ln w="25400" cap="flat" cmpd="sng" algn="ctr">
            <a:noFill/>
            <a:prstDash val="solid"/>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17" name="Group 116"/>
          <p:cNvGrpSpPr/>
          <p:nvPr/>
        </p:nvGrpSpPr>
        <p:grpSpPr>
          <a:xfrm>
            <a:off x="4730756" y="2231423"/>
            <a:ext cx="1148710" cy="1104529"/>
            <a:chOff x="6191250" y="533400"/>
            <a:chExt cx="1651000" cy="1587500"/>
          </a:xfrm>
        </p:grpSpPr>
        <p:sp>
          <p:nvSpPr>
            <p:cNvPr id="118" name="Oval 117"/>
            <p:cNvSpPr/>
            <p:nvPr/>
          </p:nvSpPr>
          <p:spPr>
            <a:xfrm>
              <a:off x="7613650" y="12636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9" name="Oval 118"/>
            <p:cNvSpPr/>
            <p:nvPr/>
          </p:nvSpPr>
          <p:spPr>
            <a:xfrm>
              <a:off x="7499350" y="15748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0" name="Oval 119"/>
            <p:cNvSpPr/>
            <p:nvPr/>
          </p:nvSpPr>
          <p:spPr>
            <a:xfrm>
              <a:off x="6896100" y="8572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1" name="Oval 120"/>
            <p:cNvSpPr/>
            <p:nvPr/>
          </p:nvSpPr>
          <p:spPr>
            <a:xfrm>
              <a:off x="7092950" y="18732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2" name="Oval 121"/>
            <p:cNvSpPr/>
            <p:nvPr/>
          </p:nvSpPr>
          <p:spPr>
            <a:xfrm>
              <a:off x="6731000" y="18923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3" name="Oval 122"/>
            <p:cNvSpPr/>
            <p:nvPr/>
          </p:nvSpPr>
          <p:spPr>
            <a:xfrm>
              <a:off x="6788150" y="1549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4" name="Oval 123"/>
            <p:cNvSpPr/>
            <p:nvPr/>
          </p:nvSpPr>
          <p:spPr>
            <a:xfrm>
              <a:off x="6311900" y="15811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Oval 124"/>
            <p:cNvSpPr/>
            <p:nvPr/>
          </p:nvSpPr>
          <p:spPr>
            <a:xfrm>
              <a:off x="6597650" y="1273175"/>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6" name="Oval 125"/>
            <p:cNvSpPr/>
            <p:nvPr/>
          </p:nvSpPr>
          <p:spPr>
            <a:xfrm>
              <a:off x="6883400" y="5334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7" name="Oval 126"/>
            <p:cNvSpPr/>
            <p:nvPr/>
          </p:nvSpPr>
          <p:spPr>
            <a:xfrm>
              <a:off x="6464300" y="6731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8" name="Oval 127"/>
            <p:cNvSpPr/>
            <p:nvPr/>
          </p:nvSpPr>
          <p:spPr>
            <a:xfrm>
              <a:off x="6191250" y="114935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9" name="Oval 128"/>
            <p:cNvSpPr/>
            <p:nvPr/>
          </p:nvSpPr>
          <p:spPr>
            <a:xfrm>
              <a:off x="7461250" y="850900"/>
              <a:ext cx="228600" cy="228600"/>
            </a:xfrm>
            <a:prstGeom prst="ellipse">
              <a:avLst/>
            </a:prstGeom>
            <a:solidFill>
              <a:srgbClr val="C00000"/>
            </a:solidFill>
            <a:ln w="254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30" name="Rectangle 129"/>
          <p:cNvSpPr/>
          <p:nvPr/>
        </p:nvSpPr>
        <p:spPr>
          <a:xfrm>
            <a:off x="558701" y="3206472"/>
            <a:ext cx="723275" cy="338554"/>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rPr>
              <a:t>Solid</a:t>
            </a:r>
            <a:endParaRPr kumimoji="0" lang="en-US"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131" name="Rectangle 130"/>
          <p:cNvSpPr/>
          <p:nvPr/>
        </p:nvSpPr>
        <p:spPr>
          <a:xfrm>
            <a:off x="4917455" y="3387293"/>
            <a:ext cx="723275" cy="338554"/>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rPr>
              <a:t>Solid</a:t>
            </a:r>
            <a:endParaRPr kumimoji="0" lang="en-US"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132" name="Rectangle 131"/>
          <p:cNvSpPr/>
          <p:nvPr/>
        </p:nvSpPr>
        <p:spPr>
          <a:xfrm>
            <a:off x="596801" y="3206296"/>
            <a:ext cx="1810111" cy="338554"/>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rPr>
              <a:t>Solid </a:t>
            </a: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sym typeface="Symbol"/>
              </a:rPr>
              <a:t> Liquid</a:t>
            </a: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rPr>
              <a:t> </a:t>
            </a:r>
            <a:endParaRPr kumimoji="0" lang="en-US"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133" name="Rectangle 132"/>
          <p:cNvSpPr/>
          <p:nvPr/>
        </p:nvSpPr>
        <p:spPr>
          <a:xfrm>
            <a:off x="4861350" y="3387293"/>
            <a:ext cx="857927" cy="338554"/>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rPr>
              <a:t>Liquid</a:t>
            </a:r>
            <a:endParaRPr kumimoji="0" lang="en-US"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134" name="Rectangle 133"/>
          <p:cNvSpPr/>
          <p:nvPr/>
        </p:nvSpPr>
        <p:spPr>
          <a:xfrm>
            <a:off x="596801" y="3206296"/>
            <a:ext cx="1657826" cy="338554"/>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rPr>
              <a:t>Liquid </a:t>
            </a: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sym typeface="Symbol"/>
              </a:rPr>
              <a:t> Gas</a:t>
            </a: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rPr>
              <a:t> </a:t>
            </a:r>
            <a:endParaRPr kumimoji="0" lang="en-US"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135" name="Rectangle 134"/>
          <p:cNvSpPr/>
          <p:nvPr/>
        </p:nvSpPr>
        <p:spPr>
          <a:xfrm>
            <a:off x="4975163" y="3387293"/>
            <a:ext cx="570990" cy="338554"/>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w="1905"/>
                <a:solidFill>
                  <a:sysClr val="windowText" lastClr="000000"/>
                </a:solidFill>
                <a:effectLst>
                  <a:innerShdw blurRad="69850" dist="43180" dir="5400000">
                    <a:srgbClr val="000000">
                      <a:alpha val="65000"/>
                    </a:srgbClr>
                  </a:innerShdw>
                </a:effectLst>
                <a:uLnTx/>
                <a:uFillTx/>
                <a:latin typeface="Bookman Old Style" pitchFamily="18" charset="0"/>
                <a:cs typeface="Calibri" pitchFamily="34" charset="0"/>
              </a:rPr>
              <a:t>Gas</a:t>
            </a:r>
            <a:endParaRPr kumimoji="0" lang="en-US"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grpSp>
        <p:nvGrpSpPr>
          <p:cNvPr id="136" name="Group 135"/>
          <p:cNvGrpSpPr/>
          <p:nvPr/>
        </p:nvGrpSpPr>
        <p:grpSpPr>
          <a:xfrm>
            <a:off x="6009250" y="2168971"/>
            <a:ext cx="2794600" cy="783779"/>
            <a:chOff x="3777769" y="1083570"/>
            <a:chExt cx="2794600" cy="1230948"/>
          </a:xfrm>
        </p:grpSpPr>
        <p:sp>
          <p:nvSpPr>
            <p:cNvPr id="137" name="Rounded Rectangle 136"/>
            <p:cNvSpPr/>
            <p:nvPr/>
          </p:nvSpPr>
          <p:spPr>
            <a:xfrm>
              <a:off x="3813065" y="1083570"/>
              <a:ext cx="2759130" cy="123094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138" name="TextBox 137"/>
            <p:cNvSpPr txBox="1"/>
            <p:nvPr/>
          </p:nvSpPr>
          <p:spPr>
            <a:xfrm>
              <a:off x="3777769" y="1211319"/>
              <a:ext cx="2794600" cy="1080739"/>
            </a:xfrm>
            <a:prstGeom prst="rect">
              <a:avLst/>
            </a:prstGeom>
            <a:noFill/>
          </p:spPr>
          <p:txBody>
            <a:bodyPr wrap="square" rtlCol="0">
              <a:spAutoFit/>
            </a:bodyPr>
            <a:lstStyle/>
            <a:p>
              <a:pPr marL="225425" indent="-225425" algn="ctr">
                <a:lnSpc>
                  <a:spcPct val="80000"/>
                </a:lnSpc>
              </a:pPr>
              <a:r>
                <a:rPr lang="en-US" sz="1600" b="1" dirty="0" smtClean="0">
                  <a:ln w="1905"/>
                  <a:latin typeface="Bookman Old Style" pitchFamily="18" charset="0"/>
                  <a:cs typeface="Calibri" pitchFamily="34" charset="0"/>
                </a:rPr>
                <a:t>Particles are very much close to each other as temperature rises</a:t>
              </a:r>
              <a:endParaRPr lang="en-US" sz="1600" b="1" dirty="0">
                <a:ln w="1905"/>
                <a:latin typeface="Bookman Old Style" pitchFamily="18" charset="0"/>
                <a:cs typeface="Calibri" pitchFamily="34" charset="0"/>
              </a:endParaRPr>
            </a:p>
          </p:txBody>
        </p:sp>
      </p:grpSp>
      <p:grpSp>
        <p:nvGrpSpPr>
          <p:cNvPr id="139" name="Group 138"/>
          <p:cNvGrpSpPr/>
          <p:nvPr/>
        </p:nvGrpSpPr>
        <p:grpSpPr>
          <a:xfrm>
            <a:off x="6010866" y="2188063"/>
            <a:ext cx="2836662" cy="783779"/>
            <a:chOff x="3615961" y="1083570"/>
            <a:chExt cx="2836662" cy="1230948"/>
          </a:xfrm>
        </p:grpSpPr>
        <p:sp>
          <p:nvSpPr>
            <p:cNvPr id="140" name="Rounded Rectangle 139"/>
            <p:cNvSpPr/>
            <p:nvPr/>
          </p:nvSpPr>
          <p:spPr>
            <a:xfrm>
              <a:off x="3615961" y="1083570"/>
              <a:ext cx="2686036" cy="123094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141" name="TextBox 140"/>
            <p:cNvSpPr txBox="1"/>
            <p:nvPr/>
          </p:nvSpPr>
          <p:spPr>
            <a:xfrm>
              <a:off x="3658023" y="1211319"/>
              <a:ext cx="2794600" cy="1073086"/>
            </a:xfrm>
            <a:prstGeom prst="rect">
              <a:avLst/>
            </a:prstGeom>
            <a:noFill/>
          </p:spPr>
          <p:txBody>
            <a:bodyPr wrap="square" rtlCol="0">
              <a:spAutoFit/>
            </a:bodyPr>
            <a:lstStyle/>
            <a:p>
              <a:pPr>
                <a:lnSpc>
                  <a:spcPct val="80000"/>
                </a:lnSpc>
              </a:pPr>
              <a:r>
                <a:rPr lang="en-US" sz="1600" b="1" dirty="0" smtClean="0">
                  <a:ln w="1905"/>
                  <a:latin typeface="Bookman Old Style" pitchFamily="18" charset="0"/>
                  <a:cs typeface="Calibri" pitchFamily="34" charset="0"/>
                </a:rPr>
                <a:t>It turns into liquid and particles move away from each other</a:t>
              </a:r>
              <a:endParaRPr lang="en-US" sz="1600" b="1" dirty="0">
                <a:ln w="1905"/>
                <a:latin typeface="Bookman Old Style" pitchFamily="18" charset="0"/>
                <a:cs typeface="Calibri" pitchFamily="34" charset="0"/>
              </a:endParaRPr>
            </a:p>
          </p:txBody>
        </p:sp>
      </p:grpSp>
      <p:grpSp>
        <p:nvGrpSpPr>
          <p:cNvPr id="142" name="Group 141"/>
          <p:cNvGrpSpPr/>
          <p:nvPr/>
        </p:nvGrpSpPr>
        <p:grpSpPr>
          <a:xfrm>
            <a:off x="6010866" y="2150659"/>
            <a:ext cx="2980734" cy="954491"/>
            <a:chOff x="3551675" y="1204993"/>
            <a:chExt cx="2980734" cy="1499054"/>
          </a:xfrm>
        </p:grpSpPr>
        <p:sp>
          <p:nvSpPr>
            <p:cNvPr id="143" name="Rounded Rectangle 142"/>
            <p:cNvSpPr/>
            <p:nvPr/>
          </p:nvSpPr>
          <p:spPr>
            <a:xfrm>
              <a:off x="3551675" y="1204993"/>
              <a:ext cx="2948133" cy="149406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144" name="TextBox 143"/>
            <p:cNvSpPr txBox="1"/>
            <p:nvPr/>
          </p:nvSpPr>
          <p:spPr>
            <a:xfrm>
              <a:off x="3591539" y="1321604"/>
              <a:ext cx="2940870" cy="1382443"/>
            </a:xfrm>
            <a:prstGeom prst="rect">
              <a:avLst/>
            </a:prstGeom>
            <a:noFill/>
          </p:spPr>
          <p:txBody>
            <a:bodyPr wrap="square" rtlCol="0">
              <a:spAutoFit/>
            </a:bodyPr>
            <a:lstStyle/>
            <a:p>
              <a:pPr>
                <a:lnSpc>
                  <a:spcPct val="80000"/>
                </a:lnSpc>
              </a:pPr>
              <a:r>
                <a:rPr lang="en-US" sz="1600" b="1" dirty="0" smtClean="0">
                  <a:ln w="1905"/>
                  <a:latin typeface="Bookman Old Style" pitchFamily="18" charset="0"/>
                  <a:cs typeface="Calibri" pitchFamily="34" charset="0"/>
                </a:rPr>
                <a:t>As temperature increases more it turns into steam and particles moves more apart</a:t>
              </a:r>
              <a:endParaRPr lang="en-US" sz="1600" b="1" dirty="0">
                <a:ln w="1905"/>
                <a:latin typeface="Bookman Old Style" pitchFamily="18" charset="0"/>
                <a:cs typeface="Calibri" pitchFamily="34" charset="0"/>
              </a:endParaRPr>
            </a:p>
          </p:txBody>
        </p:sp>
      </p:grpSp>
      <p:pic>
        <p:nvPicPr>
          <p:cNvPr id="145" name="Picture 2" descr="Z:\Vedika\_Thumbnail-Animated Gifs-Objects-STEAM-steam_med_wte.gif"/>
          <p:cNvPicPr>
            <a:picLocks noChangeAspect="1" noChangeArrowheads="1" noCrop="1"/>
          </p:cNvPicPr>
          <p:nvPr/>
        </p:nvPicPr>
        <p:blipFill>
          <a:blip r:embed="rId10"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3498051" y="2594632"/>
            <a:ext cx="184031" cy="920155"/>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Z:\Vedika\_Thumbnail-Animated Gifs-Objects-STEAM-steam_med_wte.gif"/>
          <p:cNvPicPr>
            <a:picLocks noChangeAspect="1" noChangeArrowheads="1" noCrop="1"/>
          </p:cNvPicPr>
          <p:nvPr/>
        </p:nvPicPr>
        <p:blipFill>
          <a:blip r:embed="rId10"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3479001" y="2261257"/>
            <a:ext cx="184031" cy="920155"/>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Z:\Vedika\_Thumbnail-Animated Gifs-Objects-STEAM-steam_med_wte.gif"/>
          <p:cNvPicPr>
            <a:picLocks noChangeAspect="1" noChangeArrowheads="1" noCrop="1"/>
          </p:cNvPicPr>
          <p:nvPr/>
        </p:nvPicPr>
        <p:blipFill>
          <a:blip r:embed="rId10"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3612351" y="2499382"/>
            <a:ext cx="184031" cy="92015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Z:\Vedika\_Thumbnail-Animated Gifs-Objects-STEAM-steam_med_wte.gif"/>
          <p:cNvPicPr>
            <a:picLocks noChangeAspect="1" noChangeArrowheads="1" noCrop="1"/>
          </p:cNvPicPr>
          <p:nvPr/>
        </p:nvPicPr>
        <p:blipFill>
          <a:blip r:embed="rId10"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3736176" y="2594632"/>
            <a:ext cx="184031" cy="920155"/>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Z:\Vedika\_Thumbnail-Animated Gifs-Objects-STEAM-steam_med_wte.gif"/>
          <p:cNvPicPr>
            <a:picLocks noChangeAspect="1" noChangeArrowheads="1" noCrop="1"/>
          </p:cNvPicPr>
          <p:nvPr/>
        </p:nvPicPr>
        <p:blipFill>
          <a:blip r:embed="rId10"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3698076" y="2242207"/>
            <a:ext cx="184031" cy="92015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Z:\Vedika\_Thumbnail-Animated Gifs-Objects-STEAM-steam_med_wte.gif"/>
          <p:cNvPicPr>
            <a:picLocks noChangeAspect="1" noChangeArrowheads="1" noCrop="1"/>
          </p:cNvPicPr>
          <p:nvPr/>
        </p:nvPicPr>
        <p:blipFill>
          <a:blip r:embed="rId10"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3350414" y="2649401"/>
            <a:ext cx="184031" cy="920155"/>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Z:\Vedika\_Thumbnail-Animated Gifs-Objects-STEAM-steam_med_wte.gif"/>
          <p:cNvPicPr>
            <a:picLocks noChangeAspect="1" noChangeArrowheads="1" noCrop="1"/>
          </p:cNvPicPr>
          <p:nvPr/>
        </p:nvPicPr>
        <p:blipFill>
          <a:blip r:embed="rId10"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3931439" y="2701789"/>
            <a:ext cx="184031" cy="920155"/>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Z:\Vedika\_Thumbnail-Animated Gifs-Objects-STEAM-steam_med_wte.gif"/>
          <p:cNvPicPr>
            <a:picLocks noChangeAspect="1" noChangeArrowheads="1" noCrop="1"/>
          </p:cNvPicPr>
          <p:nvPr/>
        </p:nvPicPr>
        <p:blipFill>
          <a:blip r:embed="rId10"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3750465" y="2754177"/>
            <a:ext cx="184031" cy="920155"/>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p:cNvGrpSpPr/>
          <p:nvPr/>
        </p:nvGrpSpPr>
        <p:grpSpPr>
          <a:xfrm>
            <a:off x="609600" y="688024"/>
            <a:ext cx="3741265" cy="1166768"/>
            <a:chOff x="3229767" y="590776"/>
            <a:chExt cx="3741265" cy="1832444"/>
          </a:xfrm>
        </p:grpSpPr>
        <p:sp>
          <p:nvSpPr>
            <p:cNvPr id="154" name="Rounded Rectangle 153"/>
            <p:cNvSpPr/>
            <p:nvPr/>
          </p:nvSpPr>
          <p:spPr>
            <a:xfrm>
              <a:off x="3229767" y="590776"/>
              <a:ext cx="3741265" cy="1832444"/>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155" name="TextBox 154"/>
            <p:cNvSpPr txBox="1"/>
            <p:nvPr/>
          </p:nvSpPr>
          <p:spPr>
            <a:xfrm>
              <a:off x="3514051" y="846009"/>
              <a:ext cx="3359968" cy="1305106"/>
            </a:xfrm>
            <a:prstGeom prst="rect">
              <a:avLst/>
            </a:prstGeom>
            <a:noFill/>
          </p:spPr>
          <p:txBody>
            <a:bodyPr wrap="square" rtlCol="0">
              <a:spAutoFit/>
            </a:bodyPr>
            <a:lstStyle/>
            <a:p>
              <a:pPr lvl="0" algn="ctr">
                <a:defRPr/>
              </a:pPr>
              <a:r>
                <a:rPr lang="en-US" sz="1600" b="1" dirty="0" smtClean="0">
                  <a:ln w="1905"/>
                  <a:effectLst>
                    <a:innerShdw blurRad="69850" dist="43180" dir="5400000">
                      <a:srgbClr val="000000">
                        <a:alpha val="65000"/>
                      </a:srgbClr>
                    </a:innerShdw>
                  </a:effectLst>
                  <a:latin typeface="Bookman Old Style" pitchFamily="18" charset="0"/>
                  <a:cs typeface="Calibri" pitchFamily="34" charset="0"/>
                </a:rPr>
                <a:t>The phase or state of matter can change when the temperature changes</a:t>
              </a:r>
              <a:endParaRPr lang="en-US" sz="1600" b="1" kern="0" dirty="0">
                <a:ln w="1905"/>
                <a:effectLst>
                  <a:innerShdw blurRad="69850" dist="43180" dir="5400000">
                    <a:srgbClr val="000000">
                      <a:alpha val="65000"/>
                    </a:srgbClr>
                  </a:innerShdw>
                </a:effectLst>
                <a:latin typeface="Calibri" pitchFamily="34" charset="0"/>
                <a:cs typeface="Calibri" pitchFamily="34" charset="0"/>
              </a:endParaRPr>
            </a:p>
          </p:txBody>
        </p:sp>
      </p:grpSp>
      <p:sp>
        <p:nvSpPr>
          <p:cNvPr id="156" name="Rectangle 155"/>
          <p:cNvSpPr/>
          <p:nvPr/>
        </p:nvSpPr>
        <p:spPr>
          <a:xfrm>
            <a:off x="584610" y="3402431"/>
            <a:ext cx="6142760" cy="1355864"/>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7" name="TextBox 156"/>
          <p:cNvSpPr txBox="1"/>
          <p:nvPr/>
        </p:nvSpPr>
        <p:spPr>
          <a:xfrm>
            <a:off x="528165" y="3433853"/>
            <a:ext cx="6097605" cy="1323439"/>
          </a:xfrm>
          <a:prstGeom prst="rect">
            <a:avLst/>
          </a:prstGeom>
          <a:noFill/>
        </p:spPr>
        <p:txBody>
          <a:bodyPr wrap="square" rtlCol="0">
            <a:spAutoFit/>
          </a:bodyPr>
          <a:lstStyle/>
          <a:p>
            <a:pPr marL="406400" indent="-406400"/>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	The change in state of matter is governed by KINETIC THEORY OF MATTER .</a:t>
            </a:r>
          </a:p>
          <a:p>
            <a:pPr marL="406400" indent="-406400">
              <a:buFont typeface="+mj-lt"/>
              <a:buAutoNum type="arabicPeriod"/>
            </a:pPr>
            <a:r>
              <a:rPr lang="en-US"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The space between particles.</a:t>
            </a:r>
          </a:p>
          <a:p>
            <a:pPr marL="406400" indent="-406400">
              <a:buFont typeface="+mj-lt"/>
              <a:buAutoNum type="arabicPeriod"/>
            </a:pPr>
            <a:r>
              <a:rPr lang="en-US" sz="1600"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The force of attraction between the particles.</a:t>
            </a:r>
          </a:p>
          <a:p>
            <a:pPr marL="406400" indent="-406400">
              <a:buFont typeface="+mj-lt"/>
              <a:buAutoNum type="arabicPeriod"/>
            </a:pPr>
            <a:r>
              <a:rPr lang="en-US" b="1" dirty="0" smtClean="0">
                <a:ln w="1905"/>
                <a:solidFill>
                  <a:schemeClr val="bg1"/>
                </a:solidFill>
                <a:effectLst>
                  <a:innerShdw blurRad="69850" dist="43180" dir="5400000">
                    <a:srgbClr val="000000">
                      <a:alpha val="65000"/>
                    </a:srgbClr>
                  </a:innerShdw>
                </a:effectLst>
                <a:latin typeface="Bookman Old Style" pitchFamily="18" charset="0"/>
                <a:cs typeface="Calibri" pitchFamily="34" charset="0"/>
              </a:rPr>
              <a:t>The kinetic energy of particles (energy of motion).</a:t>
            </a:r>
            <a:endParaRPr lang="en-US" sz="1600" b="1" dirty="0">
              <a:ln w="1905"/>
              <a:solidFill>
                <a:schemeClr val="bg1"/>
              </a:solidFill>
              <a:effectLst>
                <a:innerShdw blurRad="69850" dist="43180" dir="5400000">
                  <a:srgbClr val="000000">
                    <a:alpha val="65000"/>
                  </a:srgbClr>
                </a:innerShdw>
              </a:effectLst>
              <a:latin typeface="Bookman Old Style" pitchFamily="18" charset="0"/>
              <a:cs typeface="Calibri" pitchFamily="34" charset="0"/>
            </a:endParaRPr>
          </a:p>
        </p:txBody>
      </p:sp>
    </p:spTree>
    <p:extLst>
      <p:ext uri="{BB962C8B-B14F-4D97-AF65-F5344CB8AC3E}">
        <p14:creationId xmlns:p14="http://schemas.microsoft.com/office/powerpoint/2010/main" val="35368538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85" decel="100000"/>
                                        <p:tgtEl>
                                          <p:spTgt spid="2"/>
                                        </p:tgtEl>
                                      </p:cBhvr>
                                    </p:animEffect>
                                    <p:animScale>
                                      <p:cBhvr>
                                        <p:cTn id="8" dur="385" decel="100000"/>
                                        <p:tgtEl>
                                          <p:spTgt spid="2"/>
                                        </p:tgtEl>
                                      </p:cBhvr>
                                      <p:from x="10000" y="10000"/>
                                      <p:to x="200000" y="450000"/>
                                    </p:animScale>
                                    <p:animScale>
                                      <p:cBhvr>
                                        <p:cTn id="9" dur="615" accel="100000" fill="hold">
                                          <p:stCondLst>
                                            <p:cond delay="385"/>
                                          </p:stCondLst>
                                        </p:cTn>
                                        <p:tgtEl>
                                          <p:spTgt spid="2"/>
                                        </p:tgtEl>
                                      </p:cBhvr>
                                      <p:from x="200000" y="450000"/>
                                      <p:to x="100000" y="100000"/>
                                    </p:animScale>
                                    <p:set>
                                      <p:cBhvr>
                                        <p:cTn id="10" dur="385" fill="hold"/>
                                        <p:tgtEl>
                                          <p:spTgt spid="2"/>
                                        </p:tgtEl>
                                        <p:attrNameLst>
                                          <p:attrName>ppt_x</p:attrName>
                                        </p:attrNameLst>
                                      </p:cBhvr>
                                      <p:to>
                                        <p:strVal val="(0.5)"/>
                                      </p:to>
                                    </p:set>
                                    <p:anim from="(0.5)" to="(#ppt_x)" calcmode="lin" valueType="num">
                                      <p:cBhvr>
                                        <p:cTn id="11" dur="615" accel="100000" fill="hold">
                                          <p:stCondLst>
                                            <p:cond delay="385"/>
                                          </p:stCondLst>
                                        </p:cTn>
                                        <p:tgtEl>
                                          <p:spTgt spid="2"/>
                                        </p:tgtEl>
                                        <p:attrNameLst>
                                          <p:attrName>ppt_x</p:attrName>
                                        </p:attrNameLst>
                                      </p:cBhvr>
                                    </p:anim>
                                    <p:set>
                                      <p:cBhvr>
                                        <p:cTn id="12" dur="385" fill="hold"/>
                                        <p:tgtEl>
                                          <p:spTgt spid="2"/>
                                        </p:tgtEl>
                                        <p:attrNameLst>
                                          <p:attrName>ppt_y</p:attrName>
                                        </p:attrNameLst>
                                      </p:cBhvr>
                                      <p:to>
                                        <p:strVal val="(#ppt_y+0.4)"/>
                                      </p:to>
                                    </p:set>
                                    <p:anim from="(#ppt_y+0.4)" to="(#ppt_y)" calcmode="lin" valueType="num">
                                      <p:cBhvr>
                                        <p:cTn id="13" dur="615" accel="100000" fill="hold">
                                          <p:stCondLst>
                                            <p:cond delay="385"/>
                                          </p:stCondLst>
                                        </p:cTn>
                                        <p:tgtEl>
                                          <p:spTgt spid="2"/>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1000"/>
                                        <p:tgtEl>
                                          <p:spTgt spid="14"/>
                                        </p:tgtEl>
                                      </p:cBhvr>
                                    </p:animEffect>
                                  </p:childTnLst>
                                </p:cTn>
                              </p:par>
                            </p:childTnLst>
                          </p:cTn>
                        </p:par>
                        <p:par>
                          <p:cTn id="19" fill="hold">
                            <p:stCondLst>
                              <p:cond delay="1000"/>
                            </p:stCondLst>
                            <p:childTnLst>
                              <p:par>
                                <p:cTn id="20" presetID="2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1000"/>
                                        <p:tgtEl>
                                          <p:spTgt spid="15"/>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10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wipe(left)">
                                      <p:cBhvr>
                                        <p:cTn id="31" dur="1000"/>
                                        <p:tgtEl>
                                          <p:spTgt spid="17">
                                            <p:txEl>
                                              <p:pRg st="0" end="0"/>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1000"/>
                                        <p:tgtEl>
                                          <p:spTgt spid="19"/>
                                        </p:tgtEl>
                                      </p:cBhvr>
                                    </p:animEffect>
                                  </p:childTnLst>
                                </p:cTn>
                              </p:par>
                              <p:par>
                                <p:cTn id="35" presetID="22" presetClass="entr" presetSubtype="8" fill="hold" nodeType="with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wipe(left)">
                                      <p:cBhvr>
                                        <p:cTn id="37" dur="1000"/>
                                        <p:tgtEl>
                                          <p:spTgt spid="18">
                                            <p:txEl>
                                              <p:pRg st="0" end="0"/>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1000"/>
                                        <p:tgtEl>
                                          <p:spTgt spid="21"/>
                                        </p:tgtEl>
                                      </p:cBhvr>
                                    </p:animEffect>
                                  </p:childTnLst>
                                </p:cTn>
                              </p:par>
                              <p:par>
                                <p:cTn id="41" presetID="22" presetClass="entr" presetSubtype="8" fill="hold" nodeType="with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wipe(left)">
                                      <p:cBhvr>
                                        <p:cTn id="43" dur="1000"/>
                                        <p:tgtEl>
                                          <p:spTgt spid="20">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wipe(left)">
                                      <p:cBhvr>
                                        <p:cTn id="48" dur="1000"/>
                                        <p:tgtEl>
                                          <p:spTgt spid="25">
                                            <p:txEl>
                                              <p:pRg st="0" end="0"/>
                                            </p:txEl>
                                          </p:spTgt>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right)">
                                      <p:cBhvr>
                                        <p:cTn id="51" dur="1000"/>
                                        <p:tgtEl>
                                          <p:spTgt spid="26"/>
                                        </p:tgtEl>
                                      </p:cBhvr>
                                    </p:animEffect>
                                  </p:childTnLst>
                                </p:cTn>
                              </p:par>
                              <p:par>
                                <p:cTn id="52" presetID="22" presetClass="entr" presetSubtype="8" fill="hold" nodeType="withEffect">
                                  <p:stCondLst>
                                    <p:cond delay="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wipe(left)">
                                      <p:cBhvr>
                                        <p:cTn id="54" dur="1000"/>
                                        <p:tgtEl>
                                          <p:spTgt spid="23">
                                            <p:txEl>
                                              <p:pRg st="0" end="0"/>
                                            </p:txEl>
                                          </p:spTgt>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right)">
                                      <p:cBhvr>
                                        <p:cTn id="57" dur="1000"/>
                                        <p:tgtEl>
                                          <p:spTgt spid="24"/>
                                        </p:tgtEl>
                                      </p:cBhvr>
                                    </p:animEffect>
                                  </p:childTnLst>
                                </p:cTn>
                              </p:par>
                              <p:par>
                                <p:cTn id="58" presetID="22" presetClass="entr" presetSubtype="8" fill="hold" nodeType="with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wipe(left)">
                                      <p:cBhvr>
                                        <p:cTn id="60" dur="1000"/>
                                        <p:tgtEl>
                                          <p:spTgt spid="22">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26"/>
                                        </p:tgtEl>
                                        <p:attrNameLst>
                                          <p:attrName>style.visibility</p:attrName>
                                        </p:attrNameLst>
                                      </p:cBhvr>
                                      <p:to>
                                        <p:strVal val="visible"/>
                                      </p:to>
                                    </p:set>
                                    <p:animEffect transition="in" filter="fade">
                                      <p:cBhvr>
                                        <p:cTn id="65" dur="500"/>
                                        <p:tgtEl>
                                          <p:spTgt spid="1026"/>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0" fill="hold"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500" fill="hold"/>
                                        <p:tgtEl>
                                          <p:spTgt spid="4"/>
                                        </p:tgtEl>
                                        <p:attrNameLst>
                                          <p:attrName>ppt_w</p:attrName>
                                        </p:attrNameLst>
                                      </p:cBhvr>
                                      <p:tavLst>
                                        <p:tav tm="0">
                                          <p:val>
                                            <p:fltVal val="0"/>
                                          </p:val>
                                        </p:tav>
                                        <p:tav tm="100000">
                                          <p:val>
                                            <p:strVal val="#ppt_w"/>
                                          </p:val>
                                        </p:tav>
                                      </p:tavLst>
                                    </p:anim>
                                    <p:anim calcmode="lin" valueType="num">
                                      <p:cBhvr>
                                        <p:cTn id="71" dur="500" fill="hold"/>
                                        <p:tgtEl>
                                          <p:spTgt spid="4"/>
                                        </p:tgtEl>
                                        <p:attrNameLst>
                                          <p:attrName>ppt_h</p:attrName>
                                        </p:attrNameLst>
                                      </p:cBhvr>
                                      <p:tavLst>
                                        <p:tav tm="0">
                                          <p:val>
                                            <p:fltVal val="0"/>
                                          </p:val>
                                        </p:tav>
                                        <p:tav tm="100000">
                                          <p:val>
                                            <p:strVal val="#ppt_h"/>
                                          </p:val>
                                        </p:tav>
                                      </p:tavLst>
                                    </p:anim>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0" fill="hold" nodeType="clickEffect">
                                  <p:stCondLst>
                                    <p:cond delay="0"/>
                                  </p:stCondLst>
                                  <p:childTnLst>
                                    <p:set>
                                      <p:cBhvr>
                                        <p:cTn id="83" dur="1" fill="hold">
                                          <p:stCondLst>
                                            <p:cond delay="0"/>
                                          </p:stCondLst>
                                        </p:cTn>
                                        <p:tgtEl>
                                          <p:spTgt spid="34"/>
                                        </p:tgtEl>
                                        <p:attrNameLst>
                                          <p:attrName>style.visibility</p:attrName>
                                        </p:attrNameLst>
                                      </p:cBhvr>
                                      <p:to>
                                        <p:strVal val="visible"/>
                                      </p:to>
                                    </p:set>
                                    <p:anim calcmode="lin" valueType="num">
                                      <p:cBhvr>
                                        <p:cTn id="84" dur="500" fill="hold"/>
                                        <p:tgtEl>
                                          <p:spTgt spid="34"/>
                                        </p:tgtEl>
                                        <p:attrNameLst>
                                          <p:attrName>ppt_w</p:attrName>
                                        </p:attrNameLst>
                                      </p:cBhvr>
                                      <p:tavLst>
                                        <p:tav tm="0">
                                          <p:val>
                                            <p:fltVal val="0"/>
                                          </p:val>
                                        </p:tav>
                                        <p:tav tm="100000">
                                          <p:val>
                                            <p:strVal val="#ppt_w"/>
                                          </p:val>
                                        </p:tav>
                                      </p:tavLst>
                                    </p:anim>
                                    <p:anim calcmode="lin" valueType="num">
                                      <p:cBhvr>
                                        <p:cTn id="85" dur="500" fill="hold"/>
                                        <p:tgtEl>
                                          <p:spTgt spid="34"/>
                                        </p:tgtEl>
                                        <p:attrNameLst>
                                          <p:attrName>ppt_h</p:attrName>
                                        </p:attrNameLst>
                                      </p:cBhvr>
                                      <p:tavLst>
                                        <p:tav tm="0">
                                          <p:val>
                                            <p:fltVal val="0"/>
                                          </p:val>
                                        </p:tav>
                                        <p:tav tm="100000">
                                          <p:val>
                                            <p:strVal val="#ppt_h"/>
                                          </p:val>
                                        </p:tav>
                                      </p:tavLst>
                                    </p:anim>
                                    <p:animEffect transition="in" filter="fade">
                                      <p:cBhvr>
                                        <p:cTn id="86" dur="500"/>
                                        <p:tgtEl>
                                          <p:spTgt spid="3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2"/>
                                        </p:tgtEl>
                                      </p:cBhvr>
                                    </p:animEffect>
                                    <p:set>
                                      <p:cBhvr>
                                        <p:cTn id="91" dur="1" fill="hold">
                                          <p:stCondLst>
                                            <p:cond delay="499"/>
                                          </p:stCondLst>
                                        </p:cTn>
                                        <p:tgtEl>
                                          <p:spTgt spid="2"/>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14"/>
                                        </p:tgtEl>
                                      </p:cBhvr>
                                    </p:animEffect>
                                    <p:set>
                                      <p:cBhvr>
                                        <p:cTn id="94" dur="1" fill="hold">
                                          <p:stCondLst>
                                            <p:cond delay="499"/>
                                          </p:stCondLst>
                                        </p:cTn>
                                        <p:tgtEl>
                                          <p:spTgt spid="14"/>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5"/>
                                        </p:tgtEl>
                                      </p:cBhvr>
                                    </p:animEffect>
                                    <p:set>
                                      <p:cBhvr>
                                        <p:cTn id="97" dur="1" fill="hold">
                                          <p:stCondLst>
                                            <p:cond delay="499"/>
                                          </p:stCondLst>
                                        </p:cTn>
                                        <p:tgtEl>
                                          <p:spTgt spid="15"/>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16"/>
                                        </p:tgtEl>
                                      </p:cBhvr>
                                    </p:animEffect>
                                    <p:set>
                                      <p:cBhvr>
                                        <p:cTn id="100" dur="1" fill="hold">
                                          <p:stCondLst>
                                            <p:cond delay="499"/>
                                          </p:stCondLst>
                                        </p:cTn>
                                        <p:tgtEl>
                                          <p:spTgt spid="16"/>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500"/>
                                        <p:tgtEl>
                                          <p:spTgt spid="17">
                                            <p:txEl>
                                              <p:pRg st="0" end="0"/>
                                            </p:txEl>
                                          </p:spTgt>
                                        </p:tgtEl>
                                      </p:cBhvr>
                                    </p:animEffect>
                                    <p:set>
                                      <p:cBhvr>
                                        <p:cTn id="103" dur="1" fill="hold">
                                          <p:stCondLst>
                                            <p:cond delay="499"/>
                                          </p:stCondLst>
                                        </p:cTn>
                                        <p:tgtEl>
                                          <p:spTgt spid="17">
                                            <p:txEl>
                                              <p:pRg st="0" end="0"/>
                                            </p:txEl>
                                          </p:spTgt>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19"/>
                                        </p:tgtEl>
                                      </p:cBhvr>
                                    </p:animEffect>
                                    <p:set>
                                      <p:cBhvr>
                                        <p:cTn id="106" dur="1" fill="hold">
                                          <p:stCondLst>
                                            <p:cond delay="499"/>
                                          </p:stCondLst>
                                        </p:cTn>
                                        <p:tgtEl>
                                          <p:spTgt spid="19"/>
                                        </p:tgtEl>
                                        <p:attrNameLst>
                                          <p:attrName>style.visibility</p:attrName>
                                        </p:attrNameLst>
                                      </p:cBhvr>
                                      <p:to>
                                        <p:strVal val="hidden"/>
                                      </p:to>
                                    </p:set>
                                  </p:childTnLst>
                                </p:cTn>
                              </p:par>
                              <p:par>
                                <p:cTn id="107" presetID="10" presetClass="exit" presetSubtype="0" fill="hold" grpId="0" nodeType="withEffect">
                                  <p:stCondLst>
                                    <p:cond delay="0"/>
                                  </p:stCondLst>
                                  <p:childTnLst>
                                    <p:animEffect transition="out" filter="fade">
                                      <p:cBhvr>
                                        <p:cTn id="108" dur="500"/>
                                        <p:tgtEl>
                                          <p:spTgt spid="18">
                                            <p:txEl>
                                              <p:pRg st="0" end="0"/>
                                            </p:txEl>
                                          </p:spTgt>
                                        </p:tgtEl>
                                      </p:cBhvr>
                                    </p:animEffect>
                                    <p:set>
                                      <p:cBhvr>
                                        <p:cTn id="109" dur="1" fill="hold">
                                          <p:stCondLst>
                                            <p:cond delay="499"/>
                                          </p:stCondLst>
                                        </p:cTn>
                                        <p:tgtEl>
                                          <p:spTgt spid="18">
                                            <p:txEl>
                                              <p:pRg st="0" end="0"/>
                                            </p:txEl>
                                          </p:spTgt>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1"/>
                                        </p:tgtEl>
                                      </p:cBhvr>
                                    </p:animEffect>
                                    <p:set>
                                      <p:cBhvr>
                                        <p:cTn id="112" dur="1" fill="hold">
                                          <p:stCondLst>
                                            <p:cond delay="499"/>
                                          </p:stCondLst>
                                        </p:cTn>
                                        <p:tgtEl>
                                          <p:spTgt spid="21"/>
                                        </p:tgtEl>
                                        <p:attrNameLst>
                                          <p:attrName>style.visibility</p:attrName>
                                        </p:attrNameLst>
                                      </p:cBhvr>
                                      <p:to>
                                        <p:strVal val="hidden"/>
                                      </p:to>
                                    </p:set>
                                  </p:childTnLst>
                                </p:cTn>
                              </p:par>
                              <p:par>
                                <p:cTn id="113" presetID="10" presetClass="exit" presetSubtype="0" fill="hold" grpId="0" nodeType="withEffect">
                                  <p:stCondLst>
                                    <p:cond delay="0"/>
                                  </p:stCondLst>
                                  <p:childTnLst>
                                    <p:animEffect transition="out" filter="fade">
                                      <p:cBhvr>
                                        <p:cTn id="114" dur="500"/>
                                        <p:tgtEl>
                                          <p:spTgt spid="20">
                                            <p:txEl>
                                              <p:pRg st="0" end="0"/>
                                            </p:txEl>
                                          </p:spTgt>
                                        </p:tgtEl>
                                      </p:cBhvr>
                                    </p:animEffect>
                                    <p:set>
                                      <p:cBhvr>
                                        <p:cTn id="115" dur="1" fill="hold">
                                          <p:stCondLst>
                                            <p:cond delay="499"/>
                                          </p:stCondLst>
                                        </p:cTn>
                                        <p:tgtEl>
                                          <p:spTgt spid="20">
                                            <p:txEl>
                                              <p:pRg st="0" end="0"/>
                                            </p:txEl>
                                          </p:spTgt>
                                        </p:tgtEl>
                                        <p:attrNameLst>
                                          <p:attrName>style.visibility</p:attrName>
                                        </p:attrNameLst>
                                      </p:cBhvr>
                                      <p:to>
                                        <p:strVal val="hidden"/>
                                      </p:to>
                                    </p:set>
                                  </p:childTnLst>
                                </p:cTn>
                              </p:par>
                              <p:par>
                                <p:cTn id="116" presetID="10" presetClass="exit" presetSubtype="0" fill="hold" grpId="0" nodeType="withEffect">
                                  <p:stCondLst>
                                    <p:cond delay="0"/>
                                  </p:stCondLst>
                                  <p:childTnLst>
                                    <p:animEffect transition="out" filter="fade">
                                      <p:cBhvr>
                                        <p:cTn id="117" dur="500"/>
                                        <p:tgtEl>
                                          <p:spTgt spid="25">
                                            <p:txEl>
                                              <p:pRg st="0" end="0"/>
                                            </p:txEl>
                                          </p:spTgt>
                                        </p:tgtEl>
                                      </p:cBhvr>
                                    </p:animEffect>
                                    <p:set>
                                      <p:cBhvr>
                                        <p:cTn id="118" dur="1" fill="hold">
                                          <p:stCondLst>
                                            <p:cond delay="499"/>
                                          </p:stCondLst>
                                        </p:cTn>
                                        <p:tgtEl>
                                          <p:spTgt spid="25">
                                            <p:txEl>
                                              <p:pRg st="0" end="0"/>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23">
                                            <p:txEl>
                                              <p:pRg st="0" end="0"/>
                                            </p:txEl>
                                          </p:spTgt>
                                        </p:tgtEl>
                                      </p:cBhvr>
                                    </p:animEffect>
                                    <p:set>
                                      <p:cBhvr>
                                        <p:cTn id="124" dur="1" fill="hold">
                                          <p:stCondLst>
                                            <p:cond delay="499"/>
                                          </p:stCondLst>
                                        </p:cTn>
                                        <p:tgtEl>
                                          <p:spTgt spid="23">
                                            <p:txEl>
                                              <p:pRg st="0" end="0"/>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24"/>
                                        </p:tgtEl>
                                      </p:cBhvr>
                                    </p:animEffect>
                                    <p:set>
                                      <p:cBhvr>
                                        <p:cTn id="127" dur="1" fill="hold">
                                          <p:stCondLst>
                                            <p:cond delay="499"/>
                                          </p:stCondLst>
                                        </p:cTn>
                                        <p:tgtEl>
                                          <p:spTgt spid="24"/>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22">
                                            <p:txEl>
                                              <p:pRg st="0" end="0"/>
                                            </p:txEl>
                                          </p:spTgt>
                                        </p:tgtEl>
                                      </p:cBhvr>
                                    </p:animEffect>
                                    <p:set>
                                      <p:cBhvr>
                                        <p:cTn id="130" dur="1" fill="hold">
                                          <p:stCondLst>
                                            <p:cond delay="499"/>
                                          </p:stCondLst>
                                        </p:cTn>
                                        <p:tgtEl>
                                          <p:spTgt spid="22">
                                            <p:txEl>
                                              <p:pRg st="0" end="0"/>
                                            </p:txEl>
                                          </p:spTgt>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1026"/>
                                        </p:tgtEl>
                                      </p:cBhvr>
                                    </p:animEffect>
                                    <p:set>
                                      <p:cBhvr>
                                        <p:cTn id="133" dur="1" fill="hold">
                                          <p:stCondLst>
                                            <p:cond delay="499"/>
                                          </p:stCondLst>
                                        </p:cTn>
                                        <p:tgtEl>
                                          <p:spTgt spid="1026"/>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
                                        </p:tgtEl>
                                      </p:cBhvr>
                                    </p:animEffect>
                                    <p:set>
                                      <p:cBhvr>
                                        <p:cTn id="136" dur="1" fill="hold">
                                          <p:stCondLst>
                                            <p:cond delay="499"/>
                                          </p:stCondLst>
                                        </p:cTn>
                                        <p:tgtEl>
                                          <p:spTgt spid="4"/>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31"/>
                                        </p:tgtEl>
                                      </p:cBhvr>
                                    </p:animEffect>
                                    <p:set>
                                      <p:cBhvr>
                                        <p:cTn id="139" dur="1" fill="hold">
                                          <p:stCondLst>
                                            <p:cond delay="499"/>
                                          </p:stCondLst>
                                        </p:cTn>
                                        <p:tgtEl>
                                          <p:spTgt spid="31"/>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34"/>
                                        </p:tgtEl>
                                      </p:cBhvr>
                                    </p:animEffect>
                                    <p:set>
                                      <p:cBhvr>
                                        <p:cTn id="142" dur="1" fill="hold">
                                          <p:stCondLst>
                                            <p:cond delay="499"/>
                                          </p:stCondLst>
                                        </p:cTn>
                                        <p:tgtEl>
                                          <p:spTgt spid="34"/>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51" presetClass="entr" presetSubtype="0" fill="hold" grpId="0" nodeType="clickEffect">
                                  <p:stCondLst>
                                    <p:cond delay="0"/>
                                  </p:stCondLst>
                                  <p:childTnLst>
                                    <p:set>
                                      <p:cBhvr>
                                        <p:cTn id="146" dur="1" fill="hold">
                                          <p:stCondLst>
                                            <p:cond delay="0"/>
                                          </p:stCondLst>
                                        </p:cTn>
                                        <p:tgtEl>
                                          <p:spTgt spid="27"/>
                                        </p:tgtEl>
                                        <p:attrNameLst>
                                          <p:attrName>style.visibility</p:attrName>
                                        </p:attrNameLst>
                                      </p:cBhvr>
                                      <p:to>
                                        <p:strVal val="visible"/>
                                      </p:to>
                                    </p:set>
                                    <p:animEffect transition="in" filter="fade">
                                      <p:cBhvr>
                                        <p:cTn id="147" dur="385" decel="100000"/>
                                        <p:tgtEl>
                                          <p:spTgt spid="27"/>
                                        </p:tgtEl>
                                      </p:cBhvr>
                                    </p:animEffect>
                                    <p:animScale>
                                      <p:cBhvr>
                                        <p:cTn id="148" dur="385" decel="100000"/>
                                        <p:tgtEl>
                                          <p:spTgt spid="27"/>
                                        </p:tgtEl>
                                      </p:cBhvr>
                                      <p:from x="10000" y="10000"/>
                                      <p:to x="200000" y="450000"/>
                                    </p:animScale>
                                    <p:animScale>
                                      <p:cBhvr>
                                        <p:cTn id="149" dur="615" accel="100000" fill="hold">
                                          <p:stCondLst>
                                            <p:cond delay="385"/>
                                          </p:stCondLst>
                                        </p:cTn>
                                        <p:tgtEl>
                                          <p:spTgt spid="27"/>
                                        </p:tgtEl>
                                      </p:cBhvr>
                                      <p:from x="200000" y="450000"/>
                                      <p:to x="100000" y="100000"/>
                                    </p:animScale>
                                    <p:set>
                                      <p:cBhvr>
                                        <p:cTn id="150" dur="385" fill="hold"/>
                                        <p:tgtEl>
                                          <p:spTgt spid="27"/>
                                        </p:tgtEl>
                                        <p:attrNameLst>
                                          <p:attrName>ppt_x</p:attrName>
                                        </p:attrNameLst>
                                      </p:cBhvr>
                                      <p:to>
                                        <p:strVal val="(0.5)"/>
                                      </p:to>
                                    </p:set>
                                    <p:anim from="(0.5)" to="(#ppt_x)" calcmode="lin" valueType="num">
                                      <p:cBhvr>
                                        <p:cTn id="151" dur="615" accel="100000" fill="hold">
                                          <p:stCondLst>
                                            <p:cond delay="385"/>
                                          </p:stCondLst>
                                        </p:cTn>
                                        <p:tgtEl>
                                          <p:spTgt spid="27"/>
                                        </p:tgtEl>
                                        <p:attrNameLst>
                                          <p:attrName>ppt_x</p:attrName>
                                        </p:attrNameLst>
                                      </p:cBhvr>
                                    </p:anim>
                                    <p:set>
                                      <p:cBhvr>
                                        <p:cTn id="152" dur="385" fill="hold"/>
                                        <p:tgtEl>
                                          <p:spTgt spid="27"/>
                                        </p:tgtEl>
                                        <p:attrNameLst>
                                          <p:attrName>ppt_y</p:attrName>
                                        </p:attrNameLst>
                                      </p:cBhvr>
                                      <p:to>
                                        <p:strVal val="(#ppt_y+0.4)"/>
                                      </p:to>
                                    </p:set>
                                    <p:anim from="(#ppt_y+0.4)" to="(#ppt_y)" calcmode="lin" valueType="num">
                                      <p:cBhvr>
                                        <p:cTn id="153" dur="615" accel="100000" fill="hold">
                                          <p:stCondLst>
                                            <p:cond delay="385"/>
                                          </p:stCondLst>
                                        </p:cTn>
                                        <p:tgtEl>
                                          <p:spTgt spid="27"/>
                                        </p:tgtEl>
                                        <p:attrNameLst>
                                          <p:attrName>ppt_y</p:attrName>
                                        </p:attrNameLst>
                                      </p:cBhvr>
                                    </p:anim>
                                  </p:childTnLst>
                                </p:cTn>
                              </p:par>
                            </p:childTnLst>
                          </p:cTn>
                        </p:par>
                      </p:childTnLst>
                    </p:cTn>
                  </p:par>
                  <p:par>
                    <p:cTn id="154" fill="hold">
                      <p:stCondLst>
                        <p:cond delay="indefinite"/>
                      </p:stCondLst>
                      <p:childTnLst>
                        <p:par>
                          <p:cTn id="155" fill="hold">
                            <p:stCondLst>
                              <p:cond delay="0"/>
                            </p:stCondLst>
                            <p:childTnLst>
                              <p:par>
                                <p:cTn id="156" presetID="53" presetClass="entr" presetSubtype="0" fill="hold" nodeType="clickEffect">
                                  <p:stCondLst>
                                    <p:cond delay="0"/>
                                  </p:stCondLst>
                                  <p:childTnLst>
                                    <p:set>
                                      <p:cBhvr>
                                        <p:cTn id="157" dur="1" fill="hold">
                                          <p:stCondLst>
                                            <p:cond delay="0"/>
                                          </p:stCondLst>
                                        </p:cTn>
                                        <p:tgtEl>
                                          <p:spTgt spid="153"/>
                                        </p:tgtEl>
                                        <p:attrNameLst>
                                          <p:attrName>style.visibility</p:attrName>
                                        </p:attrNameLst>
                                      </p:cBhvr>
                                      <p:to>
                                        <p:strVal val="visible"/>
                                      </p:to>
                                    </p:set>
                                    <p:anim calcmode="lin" valueType="num">
                                      <p:cBhvr>
                                        <p:cTn id="158" dur="500" fill="hold"/>
                                        <p:tgtEl>
                                          <p:spTgt spid="153"/>
                                        </p:tgtEl>
                                        <p:attrNameLst>
                                          <p:attrName>ppt_w</p:attrName>
                                        </p:attrNameLst>
                                      </p:cBhvr>
                                      <p:tavLst>
                                        <p:tav tm="0">
                                          <p:val>
                                            <p:fltVal val="0"/>
                                          </p:val>
                                        </p:tav>
                                        <p:tav tm="100000">
                                          <p:val>
                                            <p:strVal val="#ppt_w"/>
                                          </p:val>
                                        </p:tav>
                                      </p:tavLst>
                                    </p:anim>
                                    <p:anim calcmode="lin" valueType="num">
                                      <p:cBhvr>
                                        <p:cTn id="159" dur="500" fill="hold"/>
                                        <p:tgtEl>
                                          <p:spTgt spid="153"/>
                                        </p:tgtEl>
                                        <p:attrNameLst>
                                          <p:attrName>ppt_h</p:attrName>
                                        </p:attrNameLst>
                                      </p:cBhvr>
                                      <p:tavLst>
                                        <p:tav tm="0">
                                          <p:val>
                                            <p:fltVal val="0"/>
                                          </p:val>
                                        </p:tav>
                                        <p:tav tm="100000">
                                          <p:val>
                                            <p:strVal val="#ppt_h"/>
                                          </p:val>
                                        </p:tav>
                                      </p:tavLst>
                                    </p:anim>
                                    <p:animEffect transition="in" filter="fade">
                                      <p:cBhvr>
                                        <p:cTn id="160" dur="500"/>
                                        <p:tgtEl>
                                          <p:spTgt spid="153"/>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nodeType="clickEffect">
                                  <p:stCondLst>
                                    <p:cond delay="0"/>
                                  </p:stCondLst>
                                  <p:childTnLst>
                                    <p:animEffect transition="out" filter="fade">
                                      <p:cBhvr>
                                        <p:cTn id="164" dur="1000"/>
                                        <p:tgtEl>
                                          <p:spTgt spid="153"/>
                                        </p:tgtEl>
                                      </p:cBhvr>
                                    </p:animEffect>
                                    <p:set>
                                      <p:cBhvr>
                                        <p:cTn id="165" dur="1" fill="hold">
                                          <p:stCondLst>
                                            <p:cond delay="999"/>
                                          </p:stCondLst>
                                        </p:cTn>
                                        <p:tgtEl>
                                          <p:spTgt spid="153"/>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28"/>
                                        </p:tgtEl>
                                        <p:attrNameLst>
                                          <p:attrName>style.visibility</p:attrName>
                                        </p:attrNameLst>
                                      </p:cBhvr>
                                      <p:to>
                                        <p:strVal val="visible"/>
                                      </p:to>
                                    </p:set>
                                    <p:animEffect transition="in" filter="fade">
                                      <p:cBhvr>
                                        <p:cTn id="170" dur="500"/>
                                        <p:tgtEl>
                                          <p:spTgt spid="28"/>
                                        </p:tgtEl>
                                      </p:cBhvr>
                                    </p:animEffect>
                                  </p:childTnLst>
                                </p:cTn>
                              </p:par>
                              <p:par>
                                <p:cTn id="171" presetID="22" presetClass="entr" presetSubtype="8" fill="hold" nodeType="withEffect">
                                  <p:stCondLst>
                                    <p:cond delay="0"/>
                                  </p:stCondLst>
                                  <p:childTnLst>
                                    <p:set>
                                      <p:cBhvr>
                                        <p:cTn id="172" dur="1" fill="hold">
                                          <p:stCondLst>
                                            <p:cond delay="0"/>
                                          </p:stCondLst>
                                        </p:cTn>
                                        <p:tgtEl>
                                          <p:spTgt spid="30">
                                            <p:txEl>
                                              <p:pRg st="0" end="0"/>
                                            </p:txEl>
                                          </p:spTgt>
                                        </p:tgtEl>
                                        <p:attrNameLst>
                                          <p:attrName>style.visibility</p:attrName>
                                        </p:attrNameLst>
                                      </p:cBhvr>
                                      <p:to>
                                        <p:strVal val="visible"/>
                                      </p:to>
                                    </p:set>
                                    <p:animEffect transition="in" filter="wipe(left)">
                                      <p:cBhvr>
                                        <p:cTn id="173" dur="1000"/>
                                        <p:tgtEl>
                                          <p:spTgt spid="30">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37"/>
                                        </p:tgtEl>
                                        <p:attrNameLst>
                                          <p:attrName>style.visibility</p:attrName>
                                        </p:attrNameLst>
                                      </p:cBhvr>
                                      <p:to>
                                        <p:strVal val="visible"/>
                                      </p:to>
                                    </p:set>
                                    <p:animEffect transition="in" filter="wipe(left)">
                                      <p:cBhvr>
                                        <p:cTn id="178" dur="1000"/>
                                        <p:tgtEl>
                                          <p:spTgt spid="37"/>
                                        </p:tgtEl>
                                      </p:cBhvr>
                                    </p:animEffect>
                                  </p:childTnLst>
                                </p:cTn>
                              </p:par>
                            </p:childTnLst>
                          </p:cTn>
                        </p:par>
                        <p:par>
                          <p:cTn id="179" fill="hold">
                            <p:stCondLst>
                              <p:cond delay="1000"/>
                            </p:stCondLst>
                            <p:childTnLst>
                              <p:par>
                                <p:cTn id="180" presetID="22" presetClass="entr" presetSubtype="8" fill="hold" nodeType="afterEffect">
                                  <p:stCondLst>
                                    <p:cond delay="0"/>
                                  </p:stCondLst>
                                  <p:childTnLst>
                                    <p:set>
                                      <p:cBhvr>
                                        <p:cTn id="181" dur="1" fill="hold">
                                          <p:stCondLst>
                                            <p:cond delay="0"/>
                                          </p:stCondLst>
                                        </p:cTn>
                                        <p:tgtEl>
                                          <p:spTgt spid="29">
                                            <p:txEl>
                                              <p:pRg st="0" end="0"/>
                                            </p:txEl>
                                          </p:spTgt>
                                        </p:tgtEl>
                                        <p:attrNameLst>
                                          <p:attrName>style.visibility</p:attrName>
                                        </p:attrNameLst>
                                      </p:cBhvr>
                                      <p:to>
                                        <p:strVal val="visible"/>
                                      </p:to>
                                    </p:set>
                                    <p:animEffect transition="in" filter="wipe(left)">
                                      <p:cBhvr>
                                        <p:cTn id="182" dur="1000"/>
                                        <p:tgtEl>
                                          <p:spTgt spid="29">
                                            <p:txEl>
                                              <p:pRg st="0" end="0"/>
                                            </p:txEl>
                                          </p:spTgt>
                                        </p:tgtEl>
                                      </p:cBhvr>
                                    </p:animEffect>
                                  </p:childTnLst>
                                </p:cTn>
                              </p:par>
                            </p:childTnLst>
                          </p:cTn>
                        </p:par>
                        <p:par>
                          <p:cTn id="183" fill="hold">
                            <p:stCondLst>
                              <p:cond delay="2000"/>
                            </p:stCondLst>
                            <p:childTnLst>
                              <p:par>
                                <p:cTn id="184" presetID="22" presetClass="entr" presetSubtype="8" fill="hold" nodeType="afterEffect">
                                  <p:stCondLst>
                                    <p:cond delay="0"/>
                                  </p:stCondLst>
                                  <p:childTnLst>
                                    <p:set>
                                      <p:cBhvr>
                                        <p:cTn id="185" dur="1" fill="hold">
                                          <p:stCondLst>
                                            <p:cond delay="0"/>
                                          </p:stCondLst>
                                        </p:cTn>
                                        <p:tgtEl>
                                          <p:spTgt spid="40">
                                            <p:txEl>
                                              <p:pRg st="0" end="0"/>
                                            </p:txEl>
                                          </p:spTgt>
                                        </p:tgtEl>
                                        <p:attrNameLst>
                                          <p:attrName>style.visibility</p:attrName>
                                        </p:attrNameLst>
                                      </p:cBhvr>
                                      <p:to>
                                        <p:strVal val="visible"/>
                                      </p:to>
                                    </p:set>
                                    <p:animEffect transition="in" filter="wipe(left)">
                                      <p:cBhvr>
                                        <p:cTn id="186" dur="1000"/>
                                        <p:tgtEl>
                                          <p:spTgt spid="40">
                                            <p:txEl>
                                              <p:pRg st="0" end="0"/>
                                            </p:txEl>
                                          </p:spTgt>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38"/>
                                        </p:tgtEl>
                                        <p:attrNameLst>
                                          <p:attrName>style.visibility</p:attrName>
                                        </p:attrNameLst>
                                      </p:cBhvr>
                                      <p:to>
                                        <p:strVal val="visible"/>
                                      </p:to>
                                    </p:set>
                                    <p:animEffect transition="in" filter="wipe(left)">
                                      <p:cBhvr>
                                        <p:cTn id="191" dur="1000"/>
                                        <p:tgtEl>
                                          <p:spTgt spid="38"/>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39">
                                            <p:txEl>
                                              <p:pRg st="0" end="0"/>
                                            </p:txEl>
                                          </p:spTgt>
                                        </p:tgtEl>
                                        <p:attrNameLst>
                                          <p:attrName>style.visibility</p:attrName>
                                        </p:attrNameLst>
                                      </p:cBhvr>
                                      <p:to>
                                        <p:strVal val="visible"/>
                                      </p:to>
                                    </p:set>
                                    <p:animEffect transition="in" filter="wipe(left)">
                                      <p:cBhvr>
                                        <p:cTn id="195" dur="1000"/>
                                        <p:tgtEl>
                                          <p:spTgt spid="39">
                                            <p:txEl>
                                              <p:pRg st="0" end="0"/>
                                            </p:txEl>
                                          </p:spTgt>
                                        </p:tgtEl>
                                      </p:cBhvr>
                                    </p:animEffect>
                                  </p:childTnLst>
                                </p:cTn>
                              </p:par>
                            </p:childTnLst>
                          </p:cTn>
                        </p:par>
                        <p:par>
                          <p:cTn id="196" fill="hold">
                            <p:stCondLst>
                              <p:cond delay="2000"/>
                            </p:stCondLst>
                            <p:childTnLst>
                              <p:par>
                                <p:cTn id="197" presetID="22" presetClass="entr" presetSubtype="8" fill="hold" nodeType="afterEffect">
                                  <p:stCondLst>
                                    <p:cond delay="0"/>
                                  </p:stCondLst>
                                  <p:childTnLst>
                                    <p:set>
                                      <p:cBhvr>
                                        <p:cTn id="198" dur="1" fill="hold">
                                          <p:stCondLst>
                                            <p:cond delay="0"/>
                                          </p:stCondLst>
                                        </p:cTn>
                                        <p:tgtEl>
                                          <p:spTgt spid="41">
                                            <p:txEl>
                                              <p:pRg st="0" end="0"/>
                                            </p:txEl>
                                          </p:spTgt>
                                        </p:tgtEl>
                                        <p:attrNameLst>
                                          <p:attrName>style.visibility</p:attrName>
                                        </p:attrNameLst>
                                      </p:cBhvr>
                                      <p:to>
                                        <p:strVal val="visible"/>
                                      </p:to>
                                    </p:set>
                                    <p:animEffect transition="in" filter="wipe(left)">
                                      <p:cBhvr>
                                        <p:cTn id="199" dur="1000"/>
                                        <p:tgtEl>
                                          <p:spTgt spid="41">
                                            <p:txEl>
                                              <p:pRg st="0" end="0"/>
                                            </p:txEl>
                                          </p:spTgt>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43"/>
                                        </p:tgtEl>
                                        <p:attrNameLst>
                                          <p:attrName>style.visibility</p:attrName>
                                        </p:attrNameLst>
                                      </p:cBhvr>
                                      <p:to>
                                        <p:strVal val="visible"/>
                                      </p:to>
                                    </p:set>
                                    <p:animEffect transition="in" filter="wipe(left)">
                                      <p:cBhvr>
                                        <p:cTn id="204" dur="1000"/>
                                        <p:tgtEl>
                                          <p:spTgt spid="43"/>
                                        </p:tgtEl>
                                      </p:cBhvr>
                                    </p:animEffect>
                                  </p:childTnLst>
                                </p:cTn>
                              </p:par>
                            </p:childTnLst>
                          </p:cTn>
                        </p:par>
                        <p:par>
                          <p:cTn id="205" fill="hold">
                            <p:stCondLst>
                              <p:cond delay="1000"/>
                            </p:stCondLst>
                            <p:childTnLst>
                              <p:par>
                                <p:cTn id="206" presetID="22" presetClass="entr" presetSubtype="8" fill="hold" nodeType="afterEffect">
                                  <p:stCondLst>
                                    <p:cond delay="0"/>
                                  </p:stCondLst>
                                  <p:childTnLst>
                                    <p:set>
                                      <p:cBhvr>
                                        <p:cTn id="207" dur="1" fill="hold">
                                          <p:stCondLst>
                                            <p:cond delay="0"/>
                                          </p:stCondLst>
                                        </p:cTn>
                                        <p:tgtEl>
                                          <p:spTgt spid="42">
                                            <p:txEl>
                                              <p:pRg st="0" end="0"/>
                                            </p:txEl>
                                          </p:spTgt>
                                        </p:tgtEl>
                                        <p:attrNameLst>
                                          <p:attrName>style.visibility</p:attrName>
                                        </p:attrNameLst>
                                      </p:cBhvr>
                                      <p:to>
                                        <p:strVal val="visible"/>
                                      </p:to>
                                    </p:set>
                                    <p:animEffect transition="in" filter="wipe(left)">
                                      <p:cBhvr>
                                        <p:cTn id="208" dur="1000"/>
                                        <p:tgtEl>
                                          <p:spTgt spid="42">
                                            <p:txEl>
                                              <p:pRg st="0" end="0"/>
                                            </p:txEl>
                                          </p:spTgt>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0" fill="hold" nodeType="clickEffect">
                                  <p:stCondLst>
                                    <p:cond delay="0"/>
                                  </p:stCondLst>
                                  <p:childTnLst>
                                    <p:set>
                                      <p:cBhvr>
                                        <p:cTn id="212" dur="1" fill="hold">
                                          <p:stCondLst>
                                            <p:cond delay="0"/>
                                          </p:stCondLst>
                                        </p:cTn>
                                        <p:tgtEl>
                                          <p:spTgt spid="44"/>
                                        </p:tgtEl>
                                        <p:attrNameLst>
                                          <p:attrName>style.visibility</p:attrName>
                                        </p:attrNameLst>
                                      </p:cBhvr>
                                      <p:to>
                                        <p:strVal val="visible"/>
                                      </p:to>
                                    </p:set>
                                    <p:anim calcmode="lin" valueType="num">
                                      <p:cBhvr>
                                        <p:cTn id="213" dur="500" fill="hold"/>
                                        <p:tgtEl>
                                          <p:spTgt spid="44"/>
                                        </p:tgtEl>
                                        <p:attrNameLst>
                                          <p:attrName>ppt_w</p:attrName>
                                        </p:attrNameLst>
                                      </p:cBhvr>
                                      <p:tavLst>
                                        <p:tav tm="0">
                                          <p:val>
                                            <p:fltVal val="0"/>
                                          </p:val>
                                        </p:tav>
                                        <p:tav tm="100000">
                                          <p:val>
                                            <p:strVal val="#ppt_w"/>
                                          </p:val>
                                        </p:tav>
                                      </p:tavLst>
                                    </p:anim>
                                    <p:anim calcmode="lin" valueType="num">
                                      <p:cBhvr>
                                        <p:cTn id="214" dur="500" fill="hold"/>
                                        <p:tgtEl>
                                          <p:spTgt spid="44"/>
                                        </p:tgtEl>
                                        <p:attrNameLst>
                                          <p:attrName>ppt_h</p:attrName>
                                        </p:attrNameLst>
                                      </p:cBhvr>
                                      <p:tavLst>
                                        <p:tav tm="0">
                                          <p:val>
                                            <p:fltVal val="0"/>
                                          </p:val>
                                        </p:tav>
                                        <p:tav tm="100000">
                                          <p:val>
                                            <p:strVal val="#ppt_h"/>
                                          </p:val>
                                        </p:tav>
                                      </p:tavLst>
                                    </p:anim>
                                    <p:animEffect transition="in" filter="fade">
                                      <p:cBhvr>
                                        <p:cTn id="215" dur="500"/>
                                        <p:tgtEl>
                                          <p:spTgt spid="44"/>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nodeType="clickEffect">
                                  <p:stCondLst>
                                    <p:cond delay="0"/>
                                  </p:stCondLst>
                                  <p:childTnLst>
                                    <p:animEffect transition="out" filter="fade">
                                      <p:cBhvr>
                                        <p:cTn id="219" dur="1000"/>
                                        <p:tgtEl>
                                          <p:spTgt spid="44"/>
                                        </p:tgtEl>
                                      </p:cBhvr>
                                    </p:animEffect>
                                    <p:set>
                                      <p:cBhvr>
                                        <p:cTn id="220" dur="1" fill="hold">
                                          <p:stCondLst>
                                            <p:cond delay="999"/>
                                          </p:stCondLst>
                                        </p:cTn>
                                        <p:tgtEl>
                                          <p:spTgt spid="44"/>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156"/>
                                        </p:tgtEl>
                                        <p:attrNameLst>
                                          <p:attrName>style.visibility</p:attrName>
                                        </p:attrNameLst>
                                      </p:cBhvr>
                                      <p:to>
                                        <p:strVal val="visible"/>
                                      </p:to>
                                    </p:set>
                                    <p:animEffect transition="in" filter="wipe(left)">
                                      <p:cBhvr>
                                        <p:cTn id="225" dur="500"/>
                                        <p:tgtEl>
                                          <p:spTgt spid="156"/>
                                        </p:tgtEl>
                                      </p:cBhvr>
                                    </p:animEffect>
                                  </p:childTnLst>
                                </p:cTn>
                              </p:par>
                              <p:par>
                                <p:cTn id="226" presetID="22" presetClass="entr" presetSubtype="8" fill="hold" nodeType="withEffect">
                                  <p:stCondLst>
                                    <p:cond delay="0"/>
                                  </p:stCondLst>
                                  <p:childTnLst>
                                    <p:set>
                                      <p:cBhvr>
                                        <p:cTn id="227" dur="1" fill="hold">
                                          <p:stCondLst>
                                            <p:cond delay="0"/>
                                          </p:stCondLst>
                                        </p:cTn>
                                        <p:tgtEl>
                                          <p:spTgt spid="157">
                                            <p:txEl>
                                              <p:pRg st="0" end="0"/>
                                            </p:txEl>
                                          </p:spTgt>
                                        </p:tgtEl>
                                        <p:attrNameLst>
                                          <p:attrName>style.visibility</p:attrName>
                                        </p:attrNameLst>
                                      </p:cBhvr>
                                      <p:to>
                                        <p:strVal val="visible"/>
                                      </p:to>
                                    </p:set>
                                    <p:animEffect transition="in" filter="wipe(left)">
                                      <p:cBhvr>
                                        <p:cTn id="228" dur="1000"/>
                                        <p:tgtEl>
                                          <p:spTgt spid="157">
                                            <p:txEl>
                                              <p:pRg st="0" end="0"/>
                                            </p:txEl>
                                          </p:spTgt>
                                        </p:tgtEl>
                                      </p:cBhvr>
                                    </p:animEffect>
                                  </p:childTnLst>
                                </p:cTn>
                              </p:par>
                            </p:childTnLst>
                          </p:cTn>
                        </p:par>
                        <p:par>
                          <p:cTn id="229" fill="hold">
                            <p:stCondLst>
                              <p:cond delay="1000"/>
                            </p:stCondLst>
                            <p:childTnLst>
                              <p:par>
                                <p:cTn id="230" presetID="22" presetClass="entr" presetSubtype="8" fill="hold" nodeType="afterEffect">
                                  <p:stCondLst>
                                    <p:cond delay="0"/>
                                  </p:stCondLst>
                                  <p:childTnLst>
                                    <p:set>
                                      <p:cBhvr>
                                        <p:cTn id="231" dur="1" fill="hold">
                                          <p:stCondLst>
                                            <p:cond delay="0"/>
                                          </p:stCondLst>
                                        </p:cTn>
                                        <p:tgtEl>
                                          <p:spTgt spid="157">
                                            <p:txEl>
                                              <p:pRg st="1" end="1"/>
                                            </p:txEl>
                                          </p:spTgt>
                                        </p:tgtEl>
                                        <p:attrNameLst>
                                          <p:attrName>style.visibility</p:attrName>
                                        </p:attrNameLst>
                                      </p:cBhvr>
                                      <p:to>
                                        <p:strVal val="visible"/>
                                      </p:to>
                                    </p:set>
                                    <p:animEffect transition="in" filter="wipe(left)">
                                      <p:cBhvr>
                                        <p:cTn id="232" dur="1000"/>
                                        <p:tgtEl>
                                          <p:spTgt spid="157">
                                            <p:txEl>
                                              <p:pRg st="1" end="1"/>
                                            </p:txEl>
                                          </p:spTgt>
                                        </p:tgtEl>
                                      </p:cBhvr>
                                    </p:animEffect>
                                  </p:childTnLst>
                                </p:cTn>
                              </p:par>
                            </p:childTnLst>
                          </p:cTn>
                        </p:par>
                        <p:par>
                          <p:cTn id="233" fill="hold">
                            <p:stCondLst>
                              <p:cond delay="2000"/>
                            </p:stCondLst>
                            <p:childTnLst>
                              <p:par>
                                <p:cTn id="234" presetID="22" presetClass="entr" presetSubtype="8" fill="hold" nodeType="afterEffect">
                                  <p:stCondLst>
                                    <p:cond delay="0"/>
                                  </p:stCondLst>
                                  <p:childTnLst>
                                    <p:set>
                                      <p:cBhvr>
                                        <p:cTn id="235" dur="1" fill="hold">
                                          <p:stCondLst>
                                            <p:cond delay="0"/>
                                          </p:stCondLst>
                                        </p:cTn>
                                        <p:tgtEl>
                                          <p:spTgt spid="157">
                                            <p:txEl>
                                              <p:pRg st="2" end="2"/>
                                            </p:txEl>
                                          </p:spTgt>
                                        </p:tgtEl>
                                        <p:attrNameLst>
                                          <p:attrName>style.visibility</p:attrName>
                                        </p:attrNameLst>
                                      </p:cBhvr>
                                      <p:to>
                                        <p:strVal val="visible"/>
                                      </p:to>
                                    </p:set>
                                    <p:animEffect transition="in" filter="wipe(left)">
                                      <p:cBhvr>
                                        <p:cTn id="236" dur="1000"/>
                                        <p:tgtEl>
                                          <p:spTgt spid="157">
                                            <p:txEl>
                                              <p:pRg st="2" end="2"/>
                                            </p:txEl>
                                          </p:spTgt>
                                        </p:tgtEl>
                                      </p:cBhvr>
                                    </p:animEffect>
                                  </p:childTnLst>
                                </p:cTn>
                              </p:par>
                            </p:childTnLst>
                          </p:cTn>
                        </p:par>
                        <p:par>
                          <p:cTn id="237" fill="hold">
                            <p:stCondLst>
                              <p:cond delay="3000"/>
                            </p:stCondLst>
                            <p:childTnLst>
                              <p:par>
                                <p:cTn id="238" presetID="22" presetClass="entr" presetSubtype="8" fill="hold" nodeType="afterEffect">
                                  <p:stCondLst>
                                    <p:cond delay="0"/>
                                  </p:stCondLst>
                                  <p:childTnLst>
                                    <p:set>
                                      <p:cBhvr>
                                        <p:cTn id="239" dur="1" fill="hold">
                                          <p:stCondLst>
                                            <p:cond delay="0"/>
                                          </p:stCondLst>
                                        </p:cTn>
                                        <p:tgtEl>
                                          <p:spTgt spid="157">
                                            <p:txEl>
                                              <p:pRg st="3" end="3"/>
                                            </p:txEl>
                                          </p:spTgt>
                                        </p:tgtEl>
                                        <p:attrNameLst>
                                          <p:attrName>style.visibility</p:attrName>
                                        </p:attrNameLst>
                                      </p:cBhvr>
                                      <p:to>
                                        <p:strVal val="visible"/>
                                      </p:to>
                                    </p:set>
                                    <p:animEffect transition="in" filter="wipe(left)">
                                      <p:cBhvr>
                                        <p:cTn id="240" dur="1000"/>
                                        <p:tgtEl>
                                          <p:spTgt spid="157">
                                            <p:txEl>
                                              <p:pRg st="3" end="3"/>
                                            </p:txEl>
                                          </p:spTgt>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xit" presetSubtype="0" fill="hold" grpId="1" nodeType="clickEffect">
                                  <p:stCondLst>
                                    <p:cond delay="0"/>
                                  </p:stCondLst>
                                  <p:childTnLst>
                                    <p:animEffect transition="out" filter="fade">
                                      <p:cBhvr>
                                        <p:cTn id="244" dur="500"/>
                                        <p:tgtEl>
                                          <p:spTgt spid="156"/>
                                        </p:tgtEl>
                                      </p:cBhvr>
                                    </p:animEffect>
                                    <p:set>
                                      <p:cBhvr>
                                        <p:cTn id="245" dur="1" fill="hold">
                                          <p:stCondLst>
                                            <p:cond delay="499"/>
                                          </p:stCondLst>
                                        </p:cTn>
                                        <p:tgtEl>
                                          <p:spTgt spid="156"/>
                                        </p:tgtEl>
                                        <p:attrNameLst>
                                          <p:attrName>style.visibility</p:attrName>
                                        </p:attrNameLst>
                                      </p:cBhvr>
                                      <p:to>
                                        <p:strVal val="hidden"/>
                                      </p:to>
                                    </p:set>
                                  </p:childTnLst>
                                </p:cTn>
                              </p:par>
                              <p:par>
                                <p:cTn id="246" presetID="10" presetClass="exit" presetSubtype="0" fill="hold" grpId="0" nodeType="withEffect">
                                  <p:stCondLst>
                                    <p:cond delay="0"/>
                                  </p:stCondLst>
                                  <p:childTnLst>
                                    <p:animEffect transition="out" filter="fade">
                                      <p:cBhvr>
                                        <p:cTn id="247" dur="500"/>
                                        <p:tgtEl>
                                          <p:spTgt spid="157">
                                            <p:txEl>
                                              <p:pRg st="0" end="0"/>
                                            </p:txEl>
                                          </p:spTgt>
                                        </p:tgtEl>
                                      </p:cBhvr>
                                    </p:animEffect>
                                    <p:set>
                                      <p:cBhvr>
                                        <p:cTn id="248" dur="1" fill="hold">
                                          <p:stCondLst>
                                            <p:cond delay="499"/>
                                          </p:stCondLst>
                                        </p:cTn>
                                        <p:tgtEl>
                                          <p:spTgt spid="157">
                                            <p:txEl>
                                              <p:pRg st="0" end="0"/>
                                            </p:txEl>
                                          </p:spTgt>
                                        </p:tgtEl>
                                        <p:attrNameLst>
                                          <p:attrName>style.visibility</p:attrName>
                                        </p:attrNameLst>
                                      </p:cBhvr>
                                      <p:to>
                                        <p:strVal val="hidden"/>
                                      </p:to>
                                    </p:set>
                                  </p:childTnLst>
                                </p:cTn>
                              </p:par>
                              <p:par>
                                <p:cTn id="249" presetID="10" presetClass="exit" presetSubtype="0" fill="hold" grpId="0" nodeType="withEffect">
                                  <p:stCondLst>
                                    <p:cond delay="0"/>
                                  </p:stCondLst>
                                  <p:childTnLst>
                                    <p:animEffect transition="out" filter="fade">
                                      <p:cBhvr>
                                        <p:cTn id="250" dur="500"/>
                                        <p:tgtEl>
                                          <p:spTgt spid="157">
                                            <p:txEl>
                                              <p:pRg st="1" end="1"/>
                                            </p:txEl>
                                          </p:spTgt>
                                        </p:tgtEl>
                                      </p:cBhvr>
                                    </p:animEffect>
                                    <p:set>
                                      <p:cBhvr>
                                        <p:cTn id="251" dur="1" fill="hold">
                                          <p:stCondLst>
                                            <p:cond delay="499"/>
                                          </p:stCondLst>
                                        </p:cTn>
                                        <p:tgtEl>
                                          <p:spTgt spid="157">
                                            <p:txEl>
                                              <p:pRg st="1" end="1"/>
                                            </p:txEl>
                                          </p:spTgt>
                                        </p:tgtEl>
                                        <p:attrNameLst>
                                          <p:attrName>style.visibility</p:attrName>
                                        </p:attrNameLst>
                                      </p:cBhvr>
                                      <p:to>
                                        <p:strVal val="hidden"/>
                                      </p:to>
                                    </p:set>
                                  </p:childTnLst>
                                </p:cTn>
                              </p:par>
                              <p:par>
                                <p:cTn id="252" presetID="10" presetClass="exit" presetSubtype="0" fill="hold" grpId="0" nodeType="withEffect">
                                  <p:stCondLst>
                                    <p:cond delay="0"/>
                                  </p:stCondLst>
                                  <p:childTnLst>
                                    <p:animEffect transition="out" filter="fade">
                                      <p:cBhvr>
                                        <p:cTn id="253" dur="500"/>
                                        <p:tgtEl>
                                          <p:spTgt spid="157">
                                            <p:txEl>
                                              <p:pRg st="2" end="2"/>
                                            </p:txEl>
                                          </p:spTgt>
                                        </p:tgtEl>
                                      </p:cBhvr>
                                    </p:animEffect>
                                    <p:set>
                                      <p:cBhvr>
                                        <p:cTn id="254" dur="1" fill="hold">
                                          <p:stCondLst>
                                            <p:cond delay="499"/>
                                          </p:stCondLst>
                                        </p:cTn>
                                        <p:tgtEl>
                                          <p:spTgt spid="157">
                                            <p:txEl>
                                              <p:pRg st="2" end="2"/>
                                            </p:txEl>
                                          </p:spTgt>
                                        </p:tgtEl>
                                        <p:attrNameLst>
                                          <p:attrName>style.visibility</p:attrName>
                                        </p:attrNameLst>
                                      </p:cBhvr>
                                      <p:to>
                                        <p:strVal val="hidden"/>
                                      </p:to>
                                    </p:set>
                                  </p:childTnLst>
                                </p:cTn>
                              </p:par>
                              <p:par>
                                <p:cTn id="255" presetID="10" presetClass="exit" presetSubtype="0" fill="hold" grpId="0" nodeType="withEffect">
                                  <p:stCondLst>
                                    <p:cond delay="0"/>
                                  </p:stCondLst>
                                  <p:childTnLst>
                                    <p:animEffect transition="out" filter="fade">
                                      <p:cBhvr>
                                        <p:cTn id="256" dur="500"/>
                                        <p:tgtEl>
                                          <p:spTgt spid="157">
                                            <p:txEl>
                                              <p:pRg st="3" end="3"/>
                                            </p:txEl>
                                          </p:spTgt>
                                        </p:tgtEl>
                                      </p:cBhvr>
                                    </p:animEffect>
                                    <p:set>
                                      <p:cBhvr>
                                        <p:cTn id="257" dur="1" fill="hold">
                                          <p:stCondLst>
                                            <p:cond delay="499"/>
                                          </p:stCondLst>
                                        </p:cTn>
                                        <p:tgtEl>
                                          <p:spTgt spid="157">
                                            <p:txEl>
                                              <p:pRg st="3" end="3"/>
                                            </p:txEl>
                                          </p:spTgt>
                                        </p:tgtEl>
                                        <p:attrNameLst>
                                          <p:attrName>style.visibility</p:attrName>
                                        </p:attrNameLst>
                                      </p:cBhvr>
                                      <p:to>
                                        <p:strVal val="hidden"/>
                                      </p:to>
                                    </p:se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47"/>
                                        </p:tgtEl>
                                        <p:attrNameLst>
                                          <p:attrName>style.visibility</p:attrName>
                                        </p:attrNameLst>
                                      </p:cBhvr>
                                      <p:to>
                                        <p:strVal val="visible"/>
                                      </p:to>
                                    </p:set>
                                    <p:animEffect transition="in" filter="fade">
                                      <p:cBhvr>
                                        <p:cTn id="262" dur="1000"/>
                                        <p:tgtEl>
                                          <p:spTgt spid="47"/>
                                        </p:tgtEl>
                                      </p:cBhvr>
                                    </p:animEffect>
                                  </p:childTnLst>
                                </p:cTn>
                              </p:par>
                            </p:childTnLst>
                          </p:cTn>
                        </p:par>
                        <p:par>
                          <p:cTn id="263" fill="hold">
                            <p:stCondLst>
                              <p:cond delay="1000"/>
                            </p:stCondLst>
                            <p:childTnLst>
                              <p:par>
                                <p:cTn id="264" presetID="10" presetClass="entr" presetSubtype="0" fill="hold" nodeType="afterEffect">
                                  <p:stCondLst>
                                    <p:cond delay="0"/>
                                  </p:stCondLst>
                                  <p:childTnLst>
                                    <p:set>
                                      <p:cBhvr>
                                        <p:cTn id="265" dur="1" fill="hold">
                                          <p:stCondLst>
                                            <p:cond delay="0"/>
                                          </p:stCondLst>
                                        </p:cTn>
                                        <p:tgtEl>
                                          <p:spTgt spid="50"/>
                                        </p:tgtEl>
                                        <p:attrNameLst>
                                          <p:attrName>style.visibility</p:attrName>
                                        </p:attrNameLst>
                                      </p:cBhvr>
                                      <p:to>
                                        <p:strVal val="visible"/>
                                      </p:to>
                                    </p:set>
                                    <p:animEffect transition="in" filter="fade">
                                      <p:cBhvr>
                                        <p:cTn id="266" dur="1000"/>
                                        <p:tgtEl>
                                          <p:spTgt spid="50"/>
                                        </p:tgtEl>
                                      </p:cBhvr>
                                    </p:animEffect>
                                  </p:childTnLst>
                                </p:cTn>
                              </p:par>
                            </p:childTnLst>
                          </p:cTn>
                        </p:par>
                        <p:par>
                          <p:cTn id="267" fill="hold">
                            <p:stCondLst>
                              <p:cond delay="2000"/>
                            </p:stCondLst>
                            <p:childTnLst>
                              <p:par>
                                <p:cTn id="268" presetID="10" presetClass="entr" presetSubtype="0" fill="hold" nodeType="afterEffect">
                                  <p:stCondLst>
                                    <p:cond delay="0"/>
                                  </p:stCondLst>
                                  <p:childTnLst>
                                    <p:set>
                                      <p:cBhvr>
                                        <p:cTn id="269" dur="1" fill="hold">
                                          <p:stCondLst>
                                            <p:cond delay="0"/>
                                          </p:stCondLst>
                                        </p:cTn>
                                        <p:tgtEl>
                                          <p:spTgt spid="51"/>
                                        </p:tgtEl>
                                        <p:attrNameLst>
                                          <p:attrName>style.visibility</p:attrName>
                                        </p:attrNameLst>
                                      </p:cBhvr>
                                      <p:to>
                                        <p:strVal val="visible"/>
                                      </p:to>
                                    </p:set>
                                    <p:animEffect transition="in" filter="fade">
                                      <p:cBhvr>
                                        <p:cTn id="270" dur="1000"/>
                                        <p:tgtEl>
                                          <p:spTgt spid="51"/>
                                        </p:tgtEl>
                                      </p:cBhvr>
                                    </p:animEffect>
                                  </p:childTnLst>
                                </p:cTn>
                              </p:par>
                            </p:childTnLst>
                          </p:cTn>
                        </p:par>
                      </p:childTnLst>
                    </p:cTn>
                  </p:par>
                  <p:par>
                    <p:cTn id="271" fill="hold">
                      <p:stCondLst>
                        <p:cond delay="indefinite"/>
                      </p:stCondLst>
                      <p:childTnLst>
                        <p:par>
                          <p:cTn id="272" fill="hold">
                            <p:stCondLst>
                              <p:cond delay="0"/>
                            </p:stCondLst>
                            <p:childTnLst>
                              <p:par>
                                <p:cTn id="273" presetID="10" presetClass="entr" presetSubtype="0" fill="hold" grpId="0" nodeType="clickEffect">
                                  <p:stCondLst>
                                    <p:cond delay="0"/>
                                  </p:stCondLst>
                                  <p:childTnLst>
                                    <p:set>
                                      <p:cBhvr>
                                        <p:cTn id="274" dur="1" fill="hold">
                                          <p:stCondLst>
                                            <p:cond delay="0"/>
                                          </p:stCondLst>
                                        </p:cTn>
                                        <p:tgtEl>
                                          <p:spTgt spid="130"/>
                                        </p:tgtEl>
                                        <p:attrNameLst>
                                          <p:attrName>style.visibility</p:attrName>
                                        </p:attrNameLst>
                                      </p:cBhvr>
                                      <p:to>
                                        <p:strVal val="visible"/>
                                      </p:to>
                                    </p:set>
                                    <p:animEffect transition="in" filter="fade">
                                      <p:cBhvr>
                                        <p:cTn id="275" dur="500"/>
                                        <p:tgtEl>
                                          <p:spTgt spid="130"/>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4" fill="hold" grpId="0" nodeType="clickEffect">
                                  <p:stCondLst>
                                    <p:cond delay="0"/>
                                  </p:stCondLst>
                                  <p:childTnLst>
                                    <p:set>
                                      <p:cBhvr>
                                        <p:cTn id="279" dur="1" fill="hold">
                                          <p:stCondLst>
                                            <p:cond delay="0"/>
                                          </p:stCondLst>
                                        </p:cTn>
                                        <p:tgtEl>
                                          <p:spTgt spid="52"/>
                                        </p:tgtEl>
                                        <p:attrNameLst>
                                          <p:attrName>style.visibility</p:attrName>
                                        </p:attrNameLst>
                                      </p:cBhvr>
                                      <p:to>
                                        <p:strVal val="visible"/>
                                      </p:to>
                                    </p:set>
                                    <p:animEffect transition="in" filter="wipe(down)">
                                      <p:cBhvr>
                                        <p:cTn id="280" dur="500"/>
                                        <p:tgtEl>
                                          <p:spTgt spid="52"/>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131"/>
                                        </p:tgtEl>
                                        <p:attrNameLst>
                                          <p:attrName>style.visibility</p:attrName>
                                        </p:attrNameLst>
                                      </p:cBhvr>
                                      <p:to>
                                        <p:strVal val="visible"/>
                                      </p:to>
                                    </p:set>
                                    <p:animEffect transition="in" filter="fade">
                                      <p:cBhvr>
                                        <p:cTn id="283" dur="500"/>
                                        <p:tgtEl>
                                          <p:spTgt spid="131"/>
                                        </p:tgtEl>
                                      </p:cBhvr>
                                    </p:animEffect>
                                  </p:childTnLst>
                                </p:cTn>
                              </p:par>
                              <p:par>
                                <p:cTn id="284" presetID="10" presetClass="entr" presetSubtype="0" fill="hold" nodeType="withEffect">
                                  <p:stCondLst>
                                    <p:cond delay="0"/>
                                  </p:stCondLst>
                                  <p:childTnLst>
                                    <p:set>
                                      <p:cBhvr>
                                        <p:cTn id="285" dur="1" fill="hold">
                                          <p:stCondLst>
                                            <p:cond delay="0"/>
                                          </p:stCondLst>
                                        </p:cTn>
                                        <p:tgtEl>
                                          <p:spTgt spid="53"/>
                                        </p:tgtEl>
                                        <p:attrNameLst>
                                          <p:attrName>style.visibility</p:attrName>
                                        </p:attrNameLst>
                                      </p:cBhvr>
                                      <p:to>
                                        <p:strVal val="visible"/>
                                      </p:to>
                                    </p:set>
                                    <p:animEffect transition="in" filter="fade">
                                      <p:cBhvr>
                                        <p:cTn id="286" dur="1000"/>
                                        <p:tgtEl>
                                          <p:spTgt spid="53"/>
                                        </p:tgtEl>
                                      </p:cBhvr>
                                    </p:animEffect>
                                  </p:childTnLst>
                                </p:cTn>
                              </p:par>
                            </p:childTnLst>
                          </p:cTn>
                        </p:par>
                      </p:childTnLst>
                    </p:cTn>
                  </p:par>
                  <p:par>
                    <p:cTn id="287" fill="hold">
                      <p:stCondLst>
                        <p:cond delay="indefinite"/>
                      </p:stCondLst>
                      <p:childTnLst>
                        <p:par>
                          <p:cTn id="288" fill="hold">
                            <p:stCondLst>
                              <p:cond delay="0"/>
                            </p:stCondLst>
                            <p:childTnLst>
                              <p:par>
                                <p:cTn id="289" presetID="53" presetClass="entr" presetSubtype="0" fill="hold" nodeType="clickEffect">
                                  <p:stCondLst>
                                    <p:cond delay="0"/>
                                  </p:stCondLst>
                                  <p:childTnLst>
                                    <p:set>
                                      <p:cBhvr>
                                        <p:cTn id="290" dur="1" fill="hold">
                                          <p:stCondLst>
                                            <p:cond delay="0"/>
                                          </p:stCondLst>
                                        </p:cTn>
                                        <p:tgtEl>
                                          <p:spTgt spid="136"/>
                                        </p:tgtEl>
                                        <p:attrNameLst>
                                          <p:attrName>style.visibility</p:attrName>
                                        </p:attrNameLst>
                                      </p:cBhvr>
                                      <p:to>
                                        <p:strVal val="visible"/>
                                      </p:to>
                                    </p:set>
                                    <p:anim calcmode="lin" valueType="num">
                                      <p:cBhvr>
                                        <p:cTn id="291" dur="500" fill="hold"/>
                                        <p:tgtEl>
                                          <p:spTgt spid="136"/>
                                        </p:tgtEl>
                                        <p:attrNameLst>
                                          <p:attrName>ppt_w</p:attrName>
                                        </p:attrNameLst>
                                      </p:cBhvr>
                                      <p:tavLst>
                                        <p:tav tm="0">
                                          <p:val>
                                            <p:fltVal val="0"/>
                                          </p:val>
                                        </p:tav>
                                        <p:tav tm="100000">
                                          <p:val>
                                            <p:strVal val="#ppt_w"/>
                                          </p:val>
                                        </p:tav>
                                      </p:tavLst>
                                    </p:anim>
                                    <p:anim calcmode="lin" valueType="num">
                                      <p:cBhvr>
                                        <p:cTn id="292" dur="500" fill="hold"/>
                                        <p:tgtEl>
                                          <p:spTgt spid="136"/>
                                        </p:tgtEl>
                                        <p:attrNameLst>
                                          <p:attrName>ppt_h</p:attrName>
                                        </p:attrNameLst>
                                      </p:cBhvr>
                                      <p:tavLst>
                                        <p:tav tm="0">
                                          <p:val>
                                            <p:fltVal val="0"/>
                                          </p:val>
                                        </p:tav>
                                        <p:tav tm="100000">
                                          <p:val>
                                            <p:strVal val="#ppt_h"/>
                                          </p:val>
                                        </p:tav>
                                      </p:tavLst>
                                    </p:anim>
                                    <p:animEffect transition="in" filter="fade">
                                      <p:cBhvr>
                                        <p:cTn id="293" dur="500"/>
                                        <p:tgtEl>
                                          <p:spTgt spid="136"/>
                                        </p:tgtEl>
                                      </p:cBhvr>
                                    </p:animEffect>
                                  </p:childTnLst>
                                </p:cTn>
                              </p:par>
                            </p:childTnLst>
                          </p:cTn>
                        </p:par>
                      </p:childTnLst>
                    </p:cTn>
                  </p:par>
                  <p:par>
                    <p:cTn id="294" fill="hold">
                      <p:stCondLst>
                        <p:cond delay="indefinite"/>
                      </p:stCondLst>
                      <p:childTnLst>
                        <p:par>
                          <p:cTn id="295" fill="hold">
                            <p:stCondLst>
                              <p:cond delay="0"/>
                            </p:stCondLst>
                            <p:childTnLst>
                              <p:par>
                                <p:cTn id="296" presetID="10" presetClass="exit" presetSubtype="0" fill="hold" nodeType="clickEffect">
                                  <p:stCondLst>
                                    <p:cond delay="0"/>
                                  </p:stCondLst>
                                  <p:childTnLst>
                                    <p:animEffect transition="out" filter="fade">
                                      <p:cBhvr>
                                        <p:cTn id="297" dur="1000"/>
                                        <p:tgtEl>
                                          <p:spTgt spid="136"/>
                                        </p:tgtEl>
                                      </p:cBhvr>
                                    </p:animEffect>
                                    <p:set>
                                      <p:cBhvr>
                                        <p:cTn id="298" dur="1" fill="hold">
                                          <p:stCondLst>
                                            <p:cond delay="999"/>
                                          </p:stCondLst>
                                        </p:cTn>
                                        <p:tgtEl>
                                          <p:spTgt spid="136"/>
                                        </p:tgtEl>
                                        <p:attrNameLst>
                                          <p:attrName>style.visibility</p:attrName>
                                        </p:attrNameLst>
                                      </p:cBhvr>
                                      <p:to>
                                        <p:strVal val="hidden"/>
                                      </p:to>
                                    </p:set>
                                  </p:childTnLst>
                                </p:cTn>
                              </p:par>
                            </p:childTnLst>
                          </p:cTn>
                        </p:par>
                        <p:par>
                          <p:cTn id="299" fill="hold">
                            <p:stCondLst>
                              <p:cond delay="1000"/>
                            </p:stCondLst>
                            <p:childTnLst>
                              <p:par>
                                <p:cTn id="300" presetID="10" presetClass="exit" presetSubtype="0" fill="hold" nodeType="afterEffect">
                                  <p:stCondLst>
                                    <p:cond delay="0"/>
                                  </p:stCondLst>
                                  <p:childTnLst>
                                    <p:animEffect transition="out" filter="fade">
                                      <p:cBhvr>
                                        <p:cTn id="301" dur="2000"/>
                                        <p:tgtEl>
                                          <p:spTgt spid="51"/>
                                        </p:tgtEl>
                                      </p:cBhvr>
                                    </p:animEffect>
                                    <p:set>
                                      <p:cBhvr>
                                        <p:cTn id="302" dur="1" fill="hold">
                                          <p:stCondLst>
                                            <p:cond delay="1999"/>
                                          </p:stCondLst>
                                        </p:cTn>
                                        <p:tgtEl>
                                          <p:spTgt spid="51"/>
                                        </p:tgtEl>
                                        <p:attrNameLst>
                                          <p:attrName>style.visibility</p:attrName>
                                        </p:attrNameLst>
                                      </p:cBhvr>
                                      <p:to>
                                        <p:strVal val="hidden"/>
                                      </p:to>
                                    </p:set>
                                  </p:childTnLst>
                                </p:cTn>
                              </p:par>
                              <p:par>
                                <p:cTn id="303" presetID="10" presetClass="exit" presetSubtype="0" fill="hold" grpId="1" nodeType="withEffect">
                                  <p:stCondLst>
                                    <p:cond delay="0"/>
                                  </p:stCondLst>
                                  <p:childTnLst>
                                    <p:animEffect transition="out" filter="fade">
                                      <p:cBhvr>
                                        <p:cTn id="304" dur="500"/>
                                        <p:tgtEl>
                                          <p:spTgt spid="130"/>
                                        </p:tgtEl>
                                      </p:cBhvr>
                                    </p:animEffect>
                                    <p:set>
                                      <p:cBhvr>
                                        <p:cTn id="305" dur="1" fill="hold">
                                          <p:stCondLst>
                                            <p:cond delay="499"/>
                                          </p:stCondLst>
                                        </p:cTn>
                                        <p:tgtEl>
                                          <p:spTgt spid="130"/>
                                        </p:tgtEl>
                                        <p:attrNameLst>
                                          <p:attrName>style.visibility</p:attrName>
                                        </p:attrNameLst>
                                      </p:cBhvr>
                                      <p:to>
                                        <p:strVal val="hidden"/>
                                      </p:to>
                                    </p:set>
                                  </p:childTnLst>
                                </p:cTn>
                              </p:par>
                              <p:par>
                                <p:cTn id="306" presetID="10" presetClass="exit" presetSubtype="0" fill="hold" grpId="1" nodeType="withEffect">
                                  <p:stCondLst>
                                    <p:cond delay="0"/>
                                  </p:stCondLst>
                                  <p:childTnLst>
                                    <p:animEffect transition="out" filter="fade">
                                      <p:cBhvr>
                                        <p:cTn id="307" dur="500"/>
                                        <p:tgtEl>
                                          <p:spTgt spid="131"/>
                                        </p:tgtEl>
                                      </p:cBhvr>
                                    </p:animEffect>
                                    <p:set>
                                      <p:cBhvr>
                                        <p:cTn id="308" dur="1" fill="hold">
                                          <p:stCondLst>
                                            <p:cond delay="499"/>
                                          </p:stCondLst>
                                        </p:cTn>
                                        <p:tgtEl>
                                          <p:spTgt spid="131"/>
                                        </p:tgtEl>
                                        <p:attrNameLst>
                                          <p:attrName>style.visibility</p:attrName>
                                        </p:attrNameLst>
                                      </p:cBhvr>
                                      <p:to>
                                        <p:strVal val="hidden"/>
                                      </p:to>
                                    </p:set>
                                  </p:childTnLst>
                                </p:cTn>
                              </p:par>
                              <p:par>
                                <p:cTn id="309" presetID="10" presetClass="entr" presetSubtype="0" fill="hold" nodeType="withEffect">
                                  <p:stCondLst>
                                    <p:cond delay="0"/>
                                  </p:stCondLst>
                                  <p:childTnLst>
                                    <p:set>
                                      <p:cBhvr>
                                        <p:cTn id="310" dur="1" fill="hold">
                                          <p:stCondLst>
                                            <p:cond delay="0"/>
                                          </p:stCondLst>
                                        </p:cTn>
                                        <p:tgtEl>
                                          <p:spTgt spid="93"/>
                                        </p:tgtEl>
                                        <p:attrNameLst>
                                          <p:attrName>style.visibility</p:attrName>
                                        </p:attrNameLst>
                                      </p:cBhvr>
                                      <p:to>
                                        <p:strVal val="visible"/>
                                      </p:to>
                                    </p:set>
                                    <p:animEffect transition="in" filter="fade">
                                      <p:cBhvr>
                                        <p:cTn id="311" dur="2000"/>
                                        <p:tgtEl>
                                          <p:spTgt spid="93"/>
                                        </p:tgtEl>
                                      </p:cBhvr>
                                    </p:animEffect>
                                  </p:childTnLst>
                                </p:cTn>
                              </p:par>
                            </p:childTnLst>
                          </p:cTn>
                        </p:par>
                      </p:childTnLst>
                    </p:cTn>
                  </p:par>
                  <p:par>
                    <p:cTn id="312" fill="hold">
                      <p:stCondLst>
                        <p:cond delay="indefinite"/>
                      </p:stCondLst>
                      <p:childTnLst>
                        <p:par>
                          <p:cTn id="313" fill="hold">
                            <p:stCondLst>
                              <p:cond delay="0"/>
                            </p:stCondLst>
                            <p:childTnLst>
                              <p:par>
                                <p:cTn id="314" presetID="10" presetClass="entr" presetSubtype="0" fill="hold" grpId="0" nodeType="clickEffect">
                                  <p:stCondLst>
                                    <p:cond delay="0"/>
                                  </p:stCondLst>
                                  <p:childTnLst>
                                    <p:set>
                                      <p:cBhvr>
                                        <p:cTn id="315" dur="1" fill="hold">
                                          <p:stCondLst>
                                            <p:cond delay="0"/>
                                          </p:stCondLst>
                                        </p:cTn>
                                        <p:tgtEl>
                                          <p:spTgt spid="132"/>
                                        </p:tgtEl>
                                        <p:attrNameLst>
                                          <p:attrName>style.visibility</p:attrName>
                                        </p:attrNameLst>
                                      </p:cBhvr>
                                      <p:to>
                                        <p:strVal val="visible"/>
                                      </p:to>
                                    </p:set>
                                    <p:animEffect transition="in" filter="fade">
                                      <p:cBhvr>
                                        <p:cTn id="316" dur="500"/>
                                        <p:tgtEl>
                                          <p:spTgt spid="132"/>
                                        </p:tgtEl>
                                      </p:cBhvr>
                                    </p:animEffect>
                                  </p:childTnLst>
                                </p:cTn>
                              </p:par>
                            </p:childTnLst>
                          </p:cTn>
                        </p:par>
                        <p:par>
                          <p:cTn id="317" fill="hold">
                            <p:stCondLst>
                              <p:cond delay="500"/>
                            </p:stCondLst>
                            <p:childTnLst>
                              <p:par>
                                <p:cTn id="318" presetID="10" presetClass="entr" presetSubtype="0" fill="hold" nodeType="afterEffect">
                                  <p:stCondLst>
                                    <p:cond delay="0"/>
                                  </p:stCondLst>
                                  <p:childTnLst>
                                    <p:set>
                                      <p:cBhvr>
                                        <p:cTn id="319" dur="1" fill="hold">
                                          <p:stCondLst>
                                            <p:cond delay="0"/>
                                          </p:stCondLst>
                                        </p:cTn>
                                        <p:tgtEl>
                                          <p:spTgt spid="94"/>
                                        </p:tgtEl>
                                        <p:attrNameLst>
                                          <p:attrName>style.visibility</p:attrName>
                                        </p:attrNameLst>
                                      </p:cBhvr>
                                      <p:to>
                                        <p:strVal val="visible"/>
                                      </p:to>
                                    </p:set>
                                    <p:animEffect transition="in" filter="fade">
                                      <p:cBhvr>
                                        <p:cTn id="320" dur="1000"/>
                                        <p:tgtEl>
                                          <p:spTgt spid="94"/>
                                        </p:tgtEl>
                                      </p:cBhvr>
                                    </p:animEffect>
                                  </p:childTnLst>
                                </p:cTn>
                              </p:par>
                              <p:par>
                                <p:cTn id="321" presetID="10" presetClass="entr" presetSubtype="0" fill="hold" grpId="0" nodeType="withEffect">
                                  <p:stCondLst>
                                    <p:cond delay="0"/>
                                  </p:stCondLst>
                                  <p:childTnLst>
                                    <p:set>
                                      <p:cBhvr>
                                        <p:cTn id="322" dur="1" fill="hold">
                                          <p:stCondLst>
                                            <p:cond delay="0"/>
                                          </p:stCondLst>
                                        </p:cTn>
                                        <p:tgtEl>
                                          <p:spTgt spid="133"/>
                                        </p:tgtEl>
                                        <p:attrNameLst>
                                          <p:attrName>style.visibility</p:attrName>
                                        </p:attrNameLst>
                                      </p:cBhvr>
                                      <p:to>
                                        <p:strVal val="visible"/>
                                      </p:to>
                                    </p:set>
                                    <p:animEffect transition="in" filter="fade">
                                      <p:cBhvr>
                                        <p:cTn id="323" dur="500"/>
                                        <p:tgtEl>
                                          <p:spTgt spid="133"/>
                                        </p:tgtEl>
                                      </p:cBhvr>
                                    </p:animEffect>
                                  </p:childTnLst>
                                </p:cTn>
                              </p:par>
                              <p:par>
                                <p:cTn id="324" presetID="10" presetClass="exit" presetSubtype="0" fill="hold" nodeType="withEffect">
                                  <p:stCondLst>
                                    <p:cond delay="0"/>
                                  </p:stCondLst>
                                  <p:childTnLst>
                                    <p:animEffect transition="out" filter="fade">
                                      <p:cBhvr>
                                        <p:cTn id="325" dur="2000"/>
                                        <p:tgtEl>
                                          <p:spTgt spid="53"/>
                                        </p:tgtEl>
                                      </p:cBhvr>
                                    </p:animEffect>
                                    <p:set>
                                      <p:cBhvr>
                                        <p:cTn id="326" dur="1" fill="hold">
                                          <p:stCondLst>
                                            <p:cond delay="1999"/>
                                          </p:stCondLst>
                                        </p:cTn>
                                        <p:tgtEl>
                                          <p:spTgt spid="53"/>
                                        </p:tgtEl>
                                        <p:attrNameLst>
                                          <p:attrName>style.visibility</p:attrName>
                                        </p:attrNameLst>
                                      </p:cBhvr>
                                      <p:to>
                                        <p:strVal val="hidden"/>
                                      </p:to>
                                    </p:set>
                                  </p:childTnLst>
                                </p:cTn>
                              </p:par>
                              <p:par>
                                <p:cTn id="327" presetID="53" presetClass="entr" presetSubtype="0" fill="hold" nodeType="withEffect">
                                  <p:stCondLst>
                                    <p:cond delay="0"/>
                                  </p:stCondLst>
                                  <p:childTnLst>
                                    <p:set>
                                      <p:cBhvr>
                                        <p:cTn id="328" dur="1" fill="hold">
                                          <p:stCondLst>
                                            <p:cond delay="0"/>
                                          </p:stCondLst>
                                        </p:cTn>
                                        <p:tgtEl>
                                          <p:spTgt spid="139"/>
                                        </p:tgtEl>
                                        <p:attrNameLst>
                                          <p:attrName>style.visibility</p:attrName>
                                        </p:attrNameLst>
                                      </p:cBhvr>
                                      <p:to>
                                        <p:strVal val="visible"/>
                                      </p:to>
                                    </p:set>
                                    <p:anim calcmode="lin" valueType="num">
                                      <p:cBhvr>
                                        <p:cTn id="329" dur="500" fill="hold"/>
                                        <p:tgtEl>
                                          <p:spTgt spid="139"/>
                                        </p:tgtEl>
                                        <p:attrNameLst>
                                          <p:attrName>ppt_w</p:attrName>
                                        </p:attrNameLst>
                                      </p:cBhvr>
                                      <p:tavLst>
                                        <p:tav tm="0">
                                          <p:val>
                                            <p:fltVal val="0"/>
                                          </p:val>
                                        </p:tav>
                                        <p:tav tm="100000">
                                          <p:val>
                                            <p:strVal val="#ppt_w"/>
                                          </p:val>
                                        </p:tav>
                                      </p:tavLst>
                                    </p:anim>
                                    <p:anim calcmode="lin" valueType="num">
                                      <p:cBhvr>
                                        <p:cTn id="330" dur="500" fill="hold"/>
                                        <p:tgtEl>
                                          <p:spTgt spid="139"/>
                                        </p:tgtEl>
                                        <p:attrNameLst>
                                          <p:attrName>ppt_h</p:attrName>
                                        </p:attrNameLst>
                                      </p:cBhvr>
                                      <p:tavLst>
                                        <p:tav tm="0">
                                          <p:val>
                                            <p:fltVal val="0"/>
                                          </p:val>
                                        </p:tav>
                                        <p:tav tm="100000">
                                          <p:val>
                                            <p:strVal val="#ppt_h"/>
                                          </p:val>
                                        </p:tav>
                                      </p:tavLst>
                                    </p:anim>
                                    <p:animEffect transition="in" filter="fade">
                                      <p:cBhvr>
                                        <p:cTn id="331" dur="500"/>
                                        <p:tgtEl>
                                          <p:spTgt spid="139"/>
                                        </p:tgtEl>
                                      </p:cBhvr>
                                    </p:animEffect>
                                  </p:childTnLst>
                                </p:cTn>
                              </p:par>
                            </p:childTnLst>
                          </p:cTn>
                        </p:par>
                      </p:childTnLst>
                    </p:cTn>
                  </p:par>
                  <p:par>
                    <p:cTn id="332" fill="hold">
                      <p:stCondLst>
                        <p:cond delay="indefinite"/>
                      </p:stCondLst>
                      <p:childTnLst>
                        <p:par>
                          <p:cTn id="333" fill="hold">
                            <p:stCondLst>
                              <p:cond delay="0"/>
                            </p:stCondLst>
                            <p:childTnLst>
                              <p:par>
                                <p:cTn id="334" presetID="10" presetClass="exit" presetSubtype="0" fill="hold" nodeType="clickEffect">
                                  <p:stCondLst>
                                    <p:cond delay="0"/>
                                  </p:stCondLst>
                                  <p:childTnLst>
                                    <p:animEffect transition="out" filter="fade">
                                      <p:cBhvr>
                                        <p:cTn id="335" dur="1000"/>
                                        <p:tgtEl>
                                          <p:spTgt spid="139"/>
                                        </p:tgtEl>
                                      </p:cBhvr>
                                    </p:animEffect>
                                    <p:set>
                                      <p:cBhvr>
                                        <p:cTn id="336" dur="1" fill="hold">
                                          <p:stCondLst>
                                            <p:cond delay="999"/>
                                          </p:stCondLst>
                                        </p:cTn>
                                        <p:tgtEl>
                                          <p:spTgt spid="139"/>
                                        </p:tgtEl>
                                        <p:attrNameLst>
                                          <p:attrName>style.visibility</p:attrName>
                                        </p:attrNameLst>
                                      </p:cBhvr>
                                      <p:to>
                                        <p:strVal val="hidden"/>
                                      </p:to>
                                    </p:set>
                                  </p:childTnLst>
                                </p:cTn>
                              </p:par>
                            </p:childTnLst>
                          </p:cTn>
                        </p:par>
                      </p:childTnLst>
                    </p:cTn>
                  </p:par>
                  <p:par>
                    <p:cTn id="337" fill="hold">
                      <p:stCondLst>
                        <p:cond delay="indefinite"/>
                      </p:stCondLst>
                      <p:childTnLst>
                        <p:par>
                          <p:cTn id="338" fill="hold">
                            <p:stCondLst>
                              <p:cond delay="0"/>
                            </p:stCondLst>
                            <p:childTnLst>
                              <p:par>
                                <p:cTn id="339" presetID="22" presetClass="entr" presetSubtype="4" repeatCount="4000" fill="hold" grpId="0" nodeType="clickEffect">
                                  <p:stCondLst>
                                    <p:cond delay="0"/>
                                  </p:stCondLst>
                                  <p:childTnLst>
                                    <p:set>
                                      <p:cBhvr>
                                        <p:cTn id="340" dur="1" fill="hold">
                                          <p:stCondLst>
                                            <p:cond delay="0"/>
                                          </p:stCondLst>
                                        </p:cTn>
                                        <p:tgtEl>
                                          <p:spTgt spid="116"/>
                                        </p:tgtEl>
                                        <p:attrNameLst>
                                          <p:attrName>style.visibility</p:attrName>
                                        </p:attrNameLst>
                                      </p:cBhvr>
                                      <p:to>
                                        <p:strVal val="visible"/>
                                      </p:to>
                                    </p:set>
                                    <p:animEffect transition="in" filter="wipe(down)">
                                      <p:cBhvr>
                                        <p:cTn id="341" dur="2000"/>
                                        <p:tgtEl>
                                          <p:spTgt spid="116"/>
                                        </p:tgtEl>
                                      </p:cBhvr>
                                    </p:animEffect>
                                  </p:childTnLst>
                                </p:cTn>
                              </p:par>
                              <p:par>
                                <p:cTn id="342" presetID="22" presetClass="entr" presetSubtype="4" repeatCount="indefinite" fill="hold" grpId="1" nodeType="withEffect">
                                  <p:stCondLst>
                                    <p:cond delay="0"/>
                                  </p:stCondLst>
                                  <p:endCondLst>
                                    <p:cond evt="onNext" delay="0">
                                      <p:tgtEl>
                                        <p:sldTgt/>
                                      </p:tgtEl>
                                    </p:cond>
                                  </p:endCondLst>
                                  <p:childTnLst>
                                    <p:set>
                                      <p:cBhvr>
                                        <p:cTn id="343" dur="1" fill="hold">
                                          <p:stCondLst>
                                            <p:cond delay="0"/>
                                          </p:stCondLst>
                                        </p:cTn>
                                        <p:tgtEl>
                                          <p:spTgt spid="116"/>
                                        </p:tgtEl>
                                        <p:attrNameLst>
                                          <p:attrName>style.visibility</p:attrName>
                                        </p:attrNameLst>
                                      </p:cBhvr>
                                      <p:to>
                                        <p:strVal val="visible"/>
                                      </p:to>
                                    </p:set>
                                    <p:animEffect transition="in" filter="wipe(down)">
                                      <p:cBhvr>
                                        <p:cTn id="344" dur="500"/>
                                        <p:tgtEl>
                                          <p:spTgt spid="116"/>
                                        </p:tgtEl>
                                      </p:cBhvr>
                                    </p:animEffect>
                                  </p:childTnLst>
                                </p:cTn>
                              </p:par>
                              <p:par>
                                <p:cTn id="345" presetID="10" presetClass="exit" presetSubtype="0" fill="hold" nodeType="withEffect">
                                  <p:stCondLst>
                                    <p:cond delay="0"/>
                                  </p:stCondLst>
                                  <p:childTnLst>
                                    <p:animEffect transition="out" filter="fade">
                                      <p:cBhvr>
                                        <p:cTn id="346" dur="3000"/>
                                        <p:tgtEl>
                                          <p:spTgt spid="93"/>
                                        </p:tgtEl>
                                      </p:cBhvr>
                                    </p:animEffect>
                                    <p:set>
                                      <p:cBhvr>
                                        <p:cTn id="347" dur="1" fill="hold">
                                          <p:stCondLst>
                                            <p:cond delay="2999"/>
                                          </p:stCondLst>
                                        </p:cTn>
                                        <p:tgtEl>
                                          <p:spTgt spid="93"/>
                                        </p:tgtEl>
                                        <p:attrNameLst>
                                          <p:attrName>style.visibility</p:attrName>
                                        </p:attrNameLst>
                                      </p:cBhvr>
                                      <p:to>
                                        <p:strVal val="hidden"/>
                                      </p:to>
                                    </p:set>
                                  </p:childTnLst>
                                </p:cTn>
                              </p:par>
                              <p:par>
                                <p:cTn id="348" presetID="10" presetClass="exit" presetSubtype="0" fill="hold" grpId="1" nodeType="withEffect">
                                  <p:stCondLst>
                                    <p:cond delay="0"/>
                                  </p:stCondLst>
                                  <p:childTnLst>
                                    <p:animEffect transition="out" filter="fade">
                                      <p:cBhvr>
                                        <p:cTn id="349" dur="500"/>
                                        <p:tgtEl>
                                          <p:spTgt spid="132"/>
                                        </p:tgtEl>
                                      </p:cBhvr>
                                    </p:animEffect>
                                    <p:set>
                                      <p:cBhvr>
                                        <p:cTn id="350" dur="1" fill="hold">
                                          <p:stCondLst>
                                            <p:cond delay="499"/>
                                          </p:stCondLst>
                                        </p:cTn>
                                        <p:tgtEl>
                                          <p:spTgt spid="132"/>
                                        </p:tgtEl>
                                        <p:attrNameLst>
                                          <p:attrName>style.visibility</p:attrName>
                                        </p:attrNameLst>
                                      </p:cBhvr>
                                      <p:to>
                                        <p:strVal val="hidden"/>
                                      </p:to>
                                    </p:set>
                                  </p:childTnLst>
                                </p:cTn>
                              </p:par>
                              <p:par>
                                <p:cTn id="351" presetID="10" presetClass="exit" presetSubtype="0" fill="hold" grpId="1" nodeType="withEffect">
                                  <p:stCondLst>
                                    <p:cond delay="0"/>
                                  </p:stCondLst>
                                  <p:childTnLst>
                                    <p:animEffect transition="out" filter="fade">
                                      <p:cBhvr>
                                        <p:cTn id="352" dur="500"/>
                                        <p:tgtEl>
                                          <p:spTgt spid="133"/>
                                        </p:tgtEl>
                                      </p:cBhvr>
                                    </p:animEffect>
                                    <p:set>
                                      <p:cBhvr>
                                        <p:cTn id="353" dur="1" fill="hold">
                                          <p:stCondLst>
                                            <p:cond delay="499"/>
                                          </p:stCondLst>
                                        </p:cTn>
                                        <p:tgtEl>
                                          <p:spTgt spid="133"/>
                                        </p:tgtEl>
                                        <p:attrNameLst>
                                          <p:attrName>style.visibility</p:attrName>
                                        </p:attrNameLst>
                                      </p:cBhvr>
                                      <p:to>
                                        <p:strVal val="hidden"/>
                                      </p:to>
                                    </p:set>
                                  </p:childTnLst>
                                </p:cTn>
                              </p:par>
                              <p:par>
                                <p:cTn id="354" presetID="10" presetClass="entr" presetSubtype="0" fill="hold" grpId="0" nodeType="withEffect">
                                  <p:stCondLst>
                                    <p:cond delay="0"/>
                                  </p:stCondLst>
                                  <p:childTnLst>
                                    <p:set>
                                      <p:cBhvr>
                                        <p:cTn id="355" dur="1" fill="hold">
                                          <p:stCondLst>
                                            <p:cond delay="0"/>
                                          </p:stCondLst>
                                        </p:cTn>
                                        <p:tgtEl>
                                          <p:spTgt spid="134"/>
                                        </p:tgtEl>
                                        <p:attrNameLst>
                                          <p:attrName>style.visibility</p:attrName>
                                        </p:attrNameLst>
                                      </p:cBhvr>
                                      <p:to>
                                        <p:strVal val="visible"/>
                                      </p:to>
                                    </p:set>
                                    <p:animEffect transition="in" filter="fade">
                                      <p:cBhvr>
                                        <p:cTn id="356" dur="500"/>
                                        <p:tgtEl>
                                          <p:spTgt spid="134"/>
                                        </p:tgtEl>
                                      </p:cBhvr>
                                    </p:animEffect>
                                  </p:childTnLst>
                                </p:cTn>
                              </p:par>
                              <p:par>
                                <p:cTn id="357" presetID="10" presetClass="entr" presetSubtype="0" fill="hold" nodeType="withEffect">
                                  <p:stCondLst>
                                    <p:cond delay="0"/>
                                  </p:stCondLst>
                                  <p:childTnLst>
                                    <p:set>
                                      <p:cBhvr>
                                        <p:cTn id="358" dur="1" fill="hold">
                                          <p:stCondLst>
                                            <p:cond delay="0"/>
                                          </p:stCondLst>
                                        </p:cTn>
                                        <p:tgtEl>
                                          <p:spTgt spid="145"/>
                                        </p:tgtEl>
                                        <p:attrNameLst>
                                          <p:attrName>style.visibility</p:attrName>
                                        </p:attrNameLst>
                                      </p:cBhvr>
                                      <p:to>
                                        <p:strVal val="visible"/>
                                      </p:to>
                                    </p:set>
                                    <p:animEffect transition="in" filter="fade">
                                      <p:cBhvr>
                                        <p:cTn id="359" dur="500"/>
                                        <p:tgtEl>
                                          <p:spTgt spid="145"/>
                                        </p:tgtEl>
                                      </p:cBhvr>
                                    </p:animEffect>
                                  </p:childTnLst>
                                </p:cTn>
                              </p:par>
                              <p:par>
                                <p:cTn id="360" presetID="10" presetClass="entr" presetSubtype="0" fill="hold" nodeType="withEffect">
                                  <p:stCondLst>
                                    <p:cond delay="0"/>
                                  </p:stCondLst>
                                  <p:childTnLst>
                                    <p:set>
                                      <p:cBhvr>
                                        <p:cTn id="361" dur="1" fill="hold">
                                          <p:stCondLst>
                                            <p:cond delay="0"/>
                                          </p:stCondLst>
                                        </p:cTn>
                                        <p:tgtEl>
                                          <p:spTgt spid="146"/>
                                        </p:tgtEl>
                                        <p:attrNameLst>
                                          <p:attrName>style.visibility</p:attrName>
                                        </p:attrNameLst>
                                      </p:cBhvr>
                                      <p:to>
                                        <p:strVal val="visible"/>
                                      </p:to>
                                    </p:set>
                                    <p:animEffect transition="in" filter="fade">
                                      <p:cBhvr>
                                        <p:cTn id="362" dur="500"/>
                                        <p:tgtEl>
                                          <p:spTgt spid="146"/>
                                        </p:tgtEl>
                                      </p:cBhvr>
                                    </p:animEffect>
                                  </p:childTnLst>
                                </p:cTn>
                              </p:par>
                              <p:par>
                                <p:cTn id="363" presetID="10" presetClass="entr" presetSubtype="0" fill="hold" nodeType="withEffect">
                                  <p:stCondLst>
                                    <p:cond delay="0"/>
                                  </p:stCondLst>
                                  <p:childTnLst>
                                    <p:set>
                                      <p:cBhvr>
                                        <p:cTn id="364" dur="1" fill="hold">
                                          <p:stCondLst>
                                            <p:cond delay="0"/>
                                          </p:stCondLst>
                                        </p:cTn>
                                        <p:tgtEl>
                                          <p:spTgt spid="147"/>
                                        </p:tgtEl>
                                        <p:attrNameLst>
                                          <p:attrName>style.visibility</p:attrName>
                                        </p:attrNameLst>
                                      </p:cBhvr>
                                      <p:to>
                                        <p:strVal val="visible"/>
                                      </p:to>
                                    </p:set>
                                    <p:animEffect transition="in" filter="fade">
                                      <p:cBhvr>
                                        <p:cTn id="365" dur="500"/>
                                        <p:tgtEl>
                                          <p:spTgt spid="147"/>
                                        </p:tgtEl>
                                      </p:cBhvr>
                                    </p:animEffect>
                                  </p:childTnLst>
                                </p:cTn>
                              </p:par>
                              <p:par>
                                <p:cTn id="366" presetID="10" presetClass="entr" presetSubtype="0" fill="hold" nodeType="withEffect">
                                  <p:stCondLst>
                                    <p:cond delay="0"/>
                                  </p:stCondLst>
                                  <p:childTnLst>
                                    <p:set>
                                      <p:cBhvr>
                                        <p:cTn id="367" dur="1" fill="hold">
                                          <p:stCondLst>
                                            <p:cond delay="0"/>
                                          </p:stCondLst>
                                        </p:cTn>
                                        <p:tgtEl>
                                          <p:spTgt spid="148"/>
                                        </p:tgtEl>
                                        <p:attrNameLst>
                                          <p:attrName>style.visibility</p:attrName>
                                        </p:attrNameLst>
                                      </p:cBhvr>
                                      <p:to>
                                        <p:strVal val="visible"/>
                                      </p:to>
                                    </p:set>
                                    <p:animEffect transition="in" filter="fade">
                                      <p:cBhvr>
                                        <p:cTn id="368" dur="500"/>
                                        <p:tgtEl>
                                          <p:spTgt spid="148"/>
                                        </p:tgtEl>
                                      </p:cBhvr>
                                    </p:animEffect>
                                  </p:childTnLst>
                                </p:cTn>
                              </p:par>
                              <p:par>
                                <p:cTn id="369" presetID="10" presetClass="entr" presetSubtype="0" fill="hold" nodeType="withEffect">
                                  <p:stCondLst>
                                    <p:cond delay="0"/>
                                  </p:stCondLst>
                                  <p:childTnLst>
                                    <p:set>
                                      <p:cBhvr>
                                        <p:cTn id="370" dur="1" fill="hold">
                                          <p:stCondLst>
                                            <p:cond delay="0"/>
                                          </p:stCondLst>
                                        </p:cTn>
                                        <p:tgtEl>
                                          <p:spTgt spid="149"/>
                                        </p:tgtEl>
                                        <p:attrNameLst>
                                          <p:attrName>style.visibility</p:attrName>
                                        </p:attrNameLst>
                                      </p:cBhvr>
                                      <p:to>
                                        <p:strVal val="visible"/>
                                      </p:to>
                                    </p:set>
                                    <p:animEffect transition="in" filter="fade">
                                      <p:cBhvr>
                                        <p:cTn id="371" dur="500"/>
                                        <p:tgtEl>
                                          <p:spTgt spid="149"/>
                                        </p:tgtEl>
                                      </p:cBhvr>
                                    </p:animEffect>
                                  </p:childTnLst>
                                </p:cTn>
                              </p:par>
                              <p:par>
                                <p:cTn id="372" presetID="10" presetClass="entr" presetSubtype="0" fill="hold" nodeType="withEffect">
                                  <p:stCondLst>
                                    <p:cond delay="0"/>
                                  </p:stCondLst>
                                  <p:childTnLst>
                                    <p:set>
                                      <p:cBhvr>
                                        <p:cTn id="373" dur="1" fill="hold">
                                          <p:stCondLst>
                                            <p:cond delay="0"/>
                                          </p:stCondLst>
                                        </p:cTn>
                                        <p:tgtEl>
                                          <p:spTgt spid="150"/>
                                        </p:tgtEl>
                                        <p:attrNameLst>
                                          <p:attrName>style.visibility</p:attrName>
                                        </p:attrNameLst>
                                      </p:cBhvr>
                                      <p:to>
                                        <p:strVal val="visible"/>
                                      </p:to>
                                    </p:set>
                                    <p:animEffect transition="in" filter="fade">
                                      <p:cBhvr>
                                        <p:cTn id="374" dur="500"/>
                                        <p:tgtEl>
                                          <p:spTgt spid="150"/>
                                        </p:tgtEl>
                                      </p:cBhvr>
                                    </p:animEffect>
                                  </p:childTnLst>
                                </p:cTn>
                              </p:par>
                              <p:par>
                                <p:cTn id="375" presetID="10" presetClass="entr" presetSubtype="0" fill="hold" nodeType="withEffect">
                                  <p:stCondLst>
                                    <p:cond delay="0"/>
                                  </p:stCondLst>
                                  <p:childTnLst>
                                    <p:set>
                                      <p:cBhvr>
                                        <p:cTn id="376" dur="1" fill="hold">
                                          <p:stCondLst>
                                            <p:cond delay="0"/>
                                          </p:stCondLst>
                                        </p:cTn>
                                        <p:tgtEl>
                                          <p:spTgt spid="151"/>
                                        </p:tgtEl>
                                        <p:attrNameLst>
                                          <p:attrName>style.visibility</p:attrName>
                                        </p:attrNameLst>
                                      </p:cBhvr>
                                      <p:to>
                                        <p:strVal val="visible"/>
                                      </p:to>
                                    </p:set>
                                    <p:animEffect transition="in" filter="fade">
                                      <p:cBhvr>
                                        <p:cTn id="377" dur="500"/>
                                        <p:tgtEl>
                                          <p:spTgt spid="151"/>
                                        </p:tgtEl>
                                      </p:cBhvr>
                                    </p:animEffect>
                                  </p:childTnLst>
                                </p:cTn>
                              </p:par>
                              <p:par>
                                <p:cTn id="378" presetID="10" presetClass="entr" presetSubtype="0" fill="hold" nodeType="withEffect">
                                  <p:stCondLst>
                                    <p:cond delay="0"/>
                                  </p:stCondLst>
                                  <p:childTnLst>
                                    <p:set>
                                      <p:cBhvr>
                                        <p:cTn id="379" dur="1" fill="hold">
                                          <p:stCondLst>
                                            <p:cond delay="0"/>
                                          </p:stCondLst>
                                        </p:cTn>
                                        <p:tgtEl>
                                          <p:spTgt spid="152"/>
                                        </p:tgtEl>
                                        <p:attrNameLst>
                                          <p:attrName>style.visibility</p:attrName>
                                        </p:attrNameLst>
                                      </p:cBhvr>
                                      <p:to>
                                        <p:strVal val="visible"/>
                                      </p:to>
                                    </p:set>
                                    <p:animEffect transition="in" filter="fade">
                                      <p:cBhvr>
                                        <p:cTn id="380" dur="500"/>
                                        <p:tgtEl>
                                          <p:spTgt spid="152"/>
                                        </p:tgtEl>
                                      </p:cBhvr>
                                    </p:animEffect>
                                  </p:childTnLst>
                                </p:cTn>
                              </p:par>
                            </p:childTnLst>
                          </p:cTn>
                        </p:par>
                      </p:childTnLst>
                    </p:cTn>
                  </p:par>
                  <p:par>
                    <p:cTn id="381" fill="hold">
                      <p:stCondLst>
                        <p:cond delay="indefinite"/>
                      </p:stCondLst>
                      <p:childTnLst>
                        <p:par>
                          <p:cTn id="382" fill="hold">
                            <p:stCondLst>
                              <p:cond delay="0"/>
                            </p:stCondLst>
                            <p:childTnLst>
                              <p:par>
                                <p:cTn id="383" presetID="10" presetClass="entr" presetSubtype="0" fill="hold" nodeType="clickEffect">
                                  <p:stCondLst>
                                    <p:cond delay="0"/>
                                  </p:stCondLst>
                                  <p:childTnLst>
                                    <p:set>
                                      <p:cBhvr>
                                        <p:cTn id="384" dur="1" fill="hold">
                                          <p:stCondLst>
                                            <p:cond delay="0"/>
                                          </p:stCondLst>
                                        </p:cTn>
                                        <p:tgtEl>
                                          <p:spTgt spid="117"/>
                                        </p:tgtEl>
                                        <p:attrNameLst>
                                          <p:attrName>style.visibility</p:attrName>
                                        </p:attrNameLst>
                                      </p:cBhvr>
                                      <p:to>
                                        <p:strVal val="visible"/>
                                      </p:to>
                                    </p:set>
                                    <p:animEffect transition="in" filter="fade">
                                      <p:cBhvr>
                                        <p:cTn id="385" dur="1000"/>
                                        <p:tgtEl>
                                          <p:spTgt spid="117"/>
                                        </p:tgtEl>
                                      </p:cBhvr>
                                    </p:animEffect>
                                  </p:childTnLst>
                                </p:cTn>
                              </p:par>
                              <p:par>
                                <p:cTn id="386" presetID="10" presetClass="exit" presetSubtype="0" fill="hold" nodeType="withEffect">
                                  <p:stCondLst>
                                    <p:cond delay="0"/>
                                  </p:stCondLst>
                                  <p:childTnLst>
                                    <p:animEffect transition="out" filter="fade">
                                      <p:cBhvr>
                                        <p:cTn id="387" dur="2000"/>
                                        <p:tgtEl>
                                          <p:spTgt spid="94"/>
                                        </p:tgtEl>
                                      </p:cBhvr>
                                    </p:animEffect>
                                    <p:set>
                                      <p:cBhvr>
                                        <p:cTn id="388" dur="1" fill="hold">
                                          <p:stCondLst>
                                            <p:cond delay="1999"/>
                                          </p:stCondLst>
                                        </p:cTn>
                                        <p:tgtEl>
                                          <p:spTgt spid="94"/>
                                        </p:tgtEl>
                                        <p:attrNameLst>
                                          <p:attrName>style.visibility</p:attrName>
                                        </p:attrNameLst>
                                      </p:cBhvr>
                                      <p:to>
                                        <p:strVal val="hidden"/>
                                      </p:to>
                                    </p:set>
                                  </p:childTnLst>
                                </p:cTn>
                              </p:par>
                              <p:par>
                                <p:cTn id="389" presetID="10" presetClass="entr" presetSubtype="0" fill="hold" grpId="0" nodeType="withEffect">
                                  <p:stCondLst>
                                    <p:cond delay="0"/>
                                  </p:stCondLst>
                                  <p:childTnLst>
                                    <p:set>
                                      <p:cBhvr>
                                        <p:cTn id="390" dur="1" fill="hold">
                                          <p:stCondLst>
                                            <p:cond delay="0"/>
                                          </p:stCondLst>
                                        </p:cTn>
                                        <p:tgtEl>
                                          <p:spTgt spid="135"/>
                                        </p:tgtEl>
                                        <p:attrNameLst>
                                          <p:attrName>style.visibility</p:attrName>
                                        </p:attrNameLst>
                                      </p:cBhvr>
                                      <p:to>
                                        <p:strVal val="visible"/>
                                      </p:to>
                                    </p:set>
                                    <p:animEffect transition="in" filter="fade">
                                      <p:cBhvr>
                                        <p:cTn id="391" dur="500"/>
                                        <p:tgtEl>
                                          <p:spTgt spid="135"/>
                                        </p:tgtEl>
                                      </p:cBhvr>
                                    </p:animEffect>
                                  </p:childTnLst>
                                </p:cTn>
                              </p:par>
                              <p:par>
                                <p:cTn id="392" presetID="53" presetClass="entr" presetSubtype="0" fill="hold" nodeType="withEffect">
                                  <p:stCondLst>
                                    <p:cond delay="0"/>
                                  </p:stCondLst>
                                  <p:childTnLst>
                                    <p:set>
                                      <p:cBhvr>
                                        <p:cTn id="393" dur="1" fill="hold">
                                          <p:stCondLst>
                                            <p:cond delay="0"/>
                                          </p:stCondLst>
                                        </p:cTn>
                                        <p:tgtEl>
                                          <p:spTgt spid="142"/>
                                        </p:tgtEl>
                                        <p:attrNameLst>
                                          <p:attrName>style.visibility</p:attrName>
                                        </p:attrNameLst>
                                      </p:cBhvr>
                                      <p:to>
                                        <p:strVal val="visible"/>
                                      </p:to>
                                    </p:set>
                                    <p:anim calcmode="lin" valueType="num">
                                      <p:cBhvr>
                                        <p:cTn id="394" dur="500" fill="hold"/>
                                        <p:tgtEl>
                                          <p:spTgt spid="142"/>
                                        </p:tgtEl>
                                        <p:attrNameLst>
                                          <p:attrName>ppt_w</p:attrName>
                                        </p:attrNameLst>
                                      </p:cBhvr>
                                      <p:tavLst>
                                        <p:tav tm="0">
                                          <p:val>
                                            <p:fltVal val="0"/>
                                          </p:val>
                                        </p:tav>
                                        <p:tav tm="100000">
                                          <p:val>
                                            <p:strVal val="#ppt_w"/>
                                          </p:val>
                                        </p:tav>
                                      </p:tavLst>
                                    </p:anim>
                                    <p:anim calcmode="lin" valueType="num">
                                      <p:cBhvr>
                                        <p:cTn id="395" dur="500" fill="hold"/>
                                        <p:tgtEl>
                                          <p:spTgt spid="142"/>
                                        </p:tgtEl>
                                        <p:attrNameLst>
                                          <p:attrName>ppt_h</p:attrName>
                                        </p:attrNameLst>
                                      </p:cBhvr>
                                      <p:tavLst>
                                        <p:tav tm="0">
                                          <p:val>
                                            <p:fltVal val="0"/>
                                          </p:val>
                                        </p:tav>
                                        <p:tav tm="100000">
                                          <p:val>
                                            <p:strVal val="#ppt_h"/>
                                          </p:val>
                                        </p:tav>
                                      </p:tavLst>
                                    </p:anim>
                                    <p:animEffect transition="in" filter="fade">
                                      <p:cBhvr>
                                        <p:cTn id="396" dur="500"/>
                                        <p:tgtEl>
                                          <p:spTgt spid="142"/>
                                        </p:tgtEl>
                                      </p:cBhvr>
                                    </p:animEffect>
                                  </p:childTnLst>
                                </p:cTn>
                              </p:par>
                            </p:childTnLst>
                          </p:cTn>
                        </p:par>
                      </p:childTnLst>
                    </p:cTn>
                  </p:par>
                  <p:par>
                    <p:cTn id="397" fill="hold">
                      <p:stCondLst>
                        <p:cond delay="indefinite"/>
                      </p:stCondLst>
                      <p:childTnLst>
                        <p:par>
                          <p:cTn id="398" fill="hold">
                            <p:stCondLst>
                              <p:cond delay="0"/>
                            </p:stCondLst>
                            <p:childTnLst>
                              <p:par>
                                <p:cTn id="399" presetID="10" presetClass="exit" presetSubtype="0" fill="hold" nodeType="clickEffect">
                                  <p:stCondLst>
                                    <p:cond delay="0"/>
                                  </p:stCondLst>
                                  <p:childTnLst>
                                    <p:animEffect transition="out" filter="fade">
                                      <p:cBhvr>
                                        <p:cTn id="400" dur="1000"/>
                                        <p:tgtEl>
                                          <p:spTgt spid="142"/>
                                        </p:tgtEl>
                                      </p:cBhvr>
                                    </p:animEffect>
                                    <p:set>
                                      <p:cBhvr>
                                        <p:cTn id="401" dur="1" fill="hold">
                                          <p:stCondLst>
                                            <p:cond delay="999"/>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7" grpId="0" build="allAtOnce"/>
      <p:bldP spid="18" grpId="0" build="allAtOnce"/>
      <p:bldP spid="19" grpId="0" animBg="1"/>
      <p:bldP spid="19" grpId="1" animBg="1"/>
      <p:bldP spid="20" grpId="0" build="allAtOnce"/>
      <p:bldP spid="21" grpId="0" animBg="1"/>
      <p:bldP spid="21" grpId="1" animBg="1"/>
      <p:bldP spid="22" grpId="0" build="allAtOnce"/>
      <p:bldP spid="23" grpId="0" build="allAtOnce"/>
      <p:bldP spid="24" grpId="0" animBg="1"/>
      <p:bldP spid="24" grpId="1" animBg="1"/>
      <p:bldP spid="25" grpId="0" build="allAtOnce"/>
      <p:bldP spid="26" grpId="0" animBg="1"/>
      <p:bldP spid="26" grpId="1" animBg="1"/>
      <p:bldP spid="27" grpId="0"/>
      <p:bldP spid="28" grpId="0" animBg="1"/>
      <p:bldP spid="37" grpId="0" animBg="1"/>
      <p:bldP spid="38" grpId="0" animBg="1"/>
      <p:bldP spid="43" grpId="0" animBg="1"/>
      <p:bldP spid="52" grpId="0" animBg="1"/>
      <p:bldP spid="116" grpId="0" animBg="1"/>
      <p:bldP spid="116"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5" grpId="0" animBg="1"/>
      <p:bldP spid="156" grpId="0" animBg="1"/>
      <p:bldP spid="156" grpId="1" animBg="1"/>
      <p:bldP spid="157"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13</a:t>
            </a:r>
            <a:endParaRPr lang="en-US" sz="2800" dirty="0">
              <a:latin typeface="Algerian" panose="04020705040A02060702" pitchFamily="82" charset="0"/>
            </a:endParaRPr>
          </a:p>
        </p:txBody>
      </p:sp>
      <p:sp>
        <p:nvSpPr>
          <p:cNvPr id="6" name="Title 7"/>
          <p:cNvSpPr txBox="1">
            <a:spLocks/>
          </p:cNvSpPr>
          <p:nvPr/>
        </p:nvSpPr>
        <p:spPr bwMode="auto">
          <a:xfrm>
            <a:off x="806019" y="2231370"/>
            <a:ext cx="6509181" cy="122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Temperature </a:t>
            </a:r>
            <a:r>
              <a:rPr lang="en-US" altLang="en-US" sz="2400" dirty="0" smtClean="0">
                <a:solidFill>
                  <a:srgbClr val="FF6600"/>
                </a:solidFill>
                <a:latin typeface="Bookman Old Style" pitchFamily="18" charset="0"/>
              </a:rPr>
              <a:t>scale </a:t>
            </a:r>
          </a:p>
          <a:p>
            <a:pPr marL="342900" indent="-342900">
              <a:buFont typeface="Arial" pitchFamily="34" charset="0"/>
              <a:buChar char="•"/>
            </a:pPr>
            <a:r>
              <a:rPr lang="en-US" altLang="en-US" sz="2400" dirty="0" smtClean="0">
                <a:solidFill>
                  <a:srgbClr val="FF6600"/>
                </a:solidFill>
                <a:latin typeface="Bookman Old Style" pitchFamily="18" charset="0"/>
              </a:rPr>
              <a:t>Conversion of temperature</a:t>
            </a:r>
          </a:p>
          <a:p>
            <a:pPr marL="342900" indent="-342900">
              <a:buFont typeface="Arial" pitchFamily="34" charset="0"/>
              <a:buChar char="•"/>
            </a:pPr>
            <a:r>
              <a:rPr lang="en-US" altLang="en-US" sz="2400" dirty="0" smtClean="0">
                <a:solidFill>
                  <a:srgbClr val="FF6600"/>
                </a:solidFill>
                <a:latin typeface="Bookman Old Style" pitchFamily="18" charset="0"/>
              </a:rPr>
              <a:t>Numericals based on temperature </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219649504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30400" y="285750"/>
            <a:ext cx="5715000" cy="369332"/>
          </a:xfrm>
          <a:prstGeom prst="rect">
            <a:avLst/>
          </a:prstGeom>
        </p:spPr>
        <p:txBody>
          <a:bodyPr wrap="square">
            <a:spAutoFit/>
          </a:bodyPr>
          <a:lstStyle/>
          <a:p>
            <a:pPr marL="228600" indent="-228600"/>
            <a:r>
              <a:rPr lang="en-US" sz="1800" b="1" dirty="0" smtClean="0">
                <a:solidFill>
                  <a:srgbClr val="C00000"/>
                </a:solidFill>
                <a:latin typeface="Bookman Old Style" pitchFamily="18" charset="0"/>
              </a:rPr>
              <a:t>Temperature can be measured in 3 scales.</a:t>
            </a:r>
          </a:p>
        </p:txBody>
      </p:sp>
      <p:grpSp>
        <p:nvGrpSpPr>
          <p:cNvPr id="4" name="Group 14"/>
          <p:cNvGrpSpPr/>
          <p:nvPr/>
        </p:nvGrpSpPr>
        <p:grpSpPr>
          <a:xfrm>
            <a:off x="1548606" y="666750"/>
            <a:ext cx="4725192" cy="685800"/>
            <a:chOff x="1751806" y="1600200"/>
            <a:chExt cx="4484171" cy="685800"/>
          </a:xfrm>
        </p:grpSpPr>
        <p:cxnSp>
          <p:nvCxnSpPr>
            <p:cNvPr id="5" name="Straight Connector 4"/>
            <p:cNvCxnSpPr/>
            <p:nvPr/>
          </p:nvCxnSpPr>
          <p:spPr>
            <a:xfrm rot="5400000">
              <a:off x="3914977" y="1751806"/>
              <a:ext cx="304800" cy="1588"/>
            </a:xfrm>
            <a:prstGeom prst="line">
              <a:avLst/>
            </a:prstGeom>
            <a:ln>
              <a:solidFill>
                <a:srgbClr val="0000FF"/>
              </a:solidFill>
            </a:ln>
          </p:spPr>
          <p:style>
            <a:lnRef idx="3">
              <a:schemeClr val="accent5"/>
            </a:lnRef>
            <a:fillRef idx="0">
              <a:schemeClr val="accent5"/>
            </a:fillRef>
            <a:effectRef idx="2">
              <a:schemeClr val="accent5"/>
            </a:effectRef>
            <a:fontRef idx="minor">
              <a:schemeClr val="tx1"/>
            </a:fontRef>
          </p:style>
        </p:cxnSp>
        <p:cxnSp>
          <p:nvCxnSpPr>
            <p:cNvPr id="6" name="Straight Connector 5"/>
            <p:cNvCxnSpPr/>
            <p:nvPr/>
          </p:nvCxnSpPr>
          <p:spPr>
            <a:xfrm>
              <a:off x="1752600" y="1904206"/>
              <a:ext cx="4483377" cy="0"/>
            </a:xfrm>
            <a:prstGeom prst="line">
              <a:avLst/>
            </a:prstGeom>
            <a:ln>
              <a:solidFill>
                <a:srgbClr val="0000FF"/>
              </a:solidFill>
            </a:ln>
          </p:spPr>
          <p:style>
            <a:lnRef idx="3">
              <a:schemeClr val="accent5"/>
            </a:lnRef>
            <a:fillRef idx="0">
              <a:schemeClr val="accent5"/>
            </a:fillRef>
            <a:effectRef idx="2">
              <a:schemeClr val="accent5"/>
            </a:effectRef>
            <a:fontRef idx="minor">
              <a:schemeClr val="tx1"/>
            </a:fontRef>
          </p:style>
        </p:cxnSp>
        <p:cxnSp>
          <p:nvCxnSpPr>
            <p:cNvPr id="7" name="Straight Arrow Connector 6"/>
            <p:cNvCxnSpPr/>
            <p:nvPr/>
          </p:nvCxnSpPr>
          <p:spPr>
            <a:xfrm rot="5400000">
              <a:off x="1562100" y="2094706"/>
              <a:ext cx="381000" cy="1588"/>
            </a:xfrm>
            <a:prstGeom prst="straightConnector1">
              <a:avLst/>
            </a:prstGeom>
            <a:ln>
              <a:solidFill>
                <a:srgbClr val="0000FF"/>
              </a:solidFill>
              <a:tailEnd type="arrow"/>
            </a:ln>
          </p:spPr>
          <p:style>
            <a:lnRef idx="3">
              <a:schemeClr val="accent5"/>
            </a:lnRef>
            <a:fillRef idx="0">
              <a:schemeClr val="accent5"/>
            </a:fillRef>
            <a:effectRef idx="2">
              <a:schemeClr val="accent5"/>
            </a:effectRef>
            <a:fontRef idx="minor">
              <a:schemeClr val="tx1"/>
            </a:fontRef>
          </p:style>
        </p:cxnSp>
        <p:cxnSp>
          <p:nvCxnSpPr>
            <p:cNvPr id="8" name="Straight Arrow Connector 7"/>
            <p:cNvCxnSpPr/>
            <p:nvPr/>
          </p:nvCxnSpPr>
          <p:spPr>
            <a:xfrm rot="5400000">
              <a:off x="6025612" y="2094706"/>
              <a:ext cx="381000" cy="1588"/>
            </a:xfrm>
            <a:prstGeom prst="straightConnector1">
              <a:avLst/>
            </a:prstGeom>
            <a:ln>
              <a:solidFill>
                <a:srgbClr val="0000FF"/>
              </a:solidFill>
              <a:tailEnd type="arrow"/>
            </a:ln>
          </p:spPr>
          <p:style>
            <a:lnRef idx="3">
              <a:schemeClr val="accent5"/>
            </a:lnRef>
            <a:fillRef idx="0">
              <a:schemeClr val="accent5"/>
            </a:fillRef>
            <a:effectRef idx="2">
              <a:schemeClr val="accent5"/>
            </a:effectRef>
            <a:fontRef idx="minor">
              <a:schemeClr val="tx1"/>
            </a:fontRef>
          </p:style>
        </p:cxnSp>
        <p:cxnSp>
          <p:nvCxnSpPr>
            <p:cNvPr id="9" name="Straight Arrow Connector 8"/>
            <p:cNvCxnSpPr/>
            <p:nvPr/>
          </p:nvCxnSpPr>
          <p:spPr>
            <a:xfrm rot="5400000">
              <a:off x="3876876" y="2094706"/>
              <a:ext cx="381000" cy="1588"/>
            </a:xfrm>
            <a:prstGeom prst="straightConnector1">
              <a:avLst/>
            </a:prstGeom>
            <a:ln>
              <a:solidFill>
                <a:srgbClr val="0000FF"/>
              </a:solidFill>
              <a:tailEnd type="arrow"/>
            </a:ln>
          </p:spPr>
          <p:style>
            <a:lnRef idx="3">
              <a:schemeClr val="accent5"/>
            </a:lnRef>
            <a:fillRef idx="0">
              <a:schemeClr val="accent5"/>
            </a:fillRef>
            <a:effectRef idx="2">
              <a:schemeClr val="accent5"/>
            </a:effectRef>
            <a:fontRef idx="minor">
              <a:schemeClr val="tx1"/>
            </a:fontRef>
          </p:style>
        </p:cxnSp>
      </p:grpSp>
      <p:sp>
        <p:nvSpPr>
          <p:cNvPr id="15" name="Rectangle 14"/>
          <p:cNvSpPr/>
          <p:nvPr/>
        </p:nvSpPr>
        <p:spPr>
          <a:xfrm>
            <a:off x="5452463" y="4122807"/>
            <a:ext cx="2015206" cy="584775"/>
          </a:xfrm>
          <a:prstGeom prst="rect">
            <a:avLst/>
          </a:prstGeom>
          <a:solidFill>
            <a:srgbClr val="FFCC66"/>
          </a:solidFill>
        </p:spPr>
        <p:txBody>
          <a:bodyPr wrap="square">
            <a:spAutoFit/>
          </a:bodyPr>
          <a:lstStyle/>
          <a:p>
            <a:pPr marL="228600" indent="-228600" algn="ctr"/>
            <a:r>
              <a:rPr lang="en-US" b="1" dirty="0" smtClean="0">
                <a:solidFill>
                  <a:srgbClr val="C00000"/>
                </a:solidFill>
                <a:latin typeface="Bookman Old Style" pitchFamily="18" charset="0"/>
              </a:rPr>
              <a:t>Gabriel  Daniel  Fahrenheit</a:t>
            </a:r>
          </a:p>
        </p:txBody>
      </p:sp>
      <p:sp>
        <p:nvSpPr>
          <p:cNvPr id="19" name="Rectangle 18"/>
          <p:cNvSpPr/>
          <p:nvPr/>
        </p:nvSpPr>
        <p:spPr>
          <a:xfrm>
            <a:off x="3214054" y="228600"/>
            <a:ext cx="2074607" cy="369332"/>
          </a:xfrm>
          <a:prstGeom prst="rect">
            <a:avLst/>
          </a:prstGeom>
          <a:solidFill>
            <a:srgbClr val="993366"/>
          </a:solidFill>
        </p:spPr>
        <p:txBody>
          <a:bodyPr wrap="none">
            <a:spAutoFit/>
          </a:bodyPr>
          <a:lstStyle/>
          <a:p>
            <a:pPr algn="ctr">
              <a:defRPr/>
            </a:pPr>
            <a:r>
              <a:rPr lang="en-US" sz="1800" b="1" dirty="0">
                <a:solidFill>
                  <a:schemeClr val="bg1"/>
                </a:solidFill>
                <a:latin typeface="Bookman Old Style" pitchFamily="18" charset="0"/>
              </a:rPr>
              <a:t>TEMPERATURE</a:t>
            </a:r>
          </a:p>
        </p:txBody>
      </p:sp>
      <p:sp>
        <p:nvSpPr>
          <p:cNvPr id="20" name="Rectangle 19"/>
          <p:cNvSpPr/>
          <p:nvPr/>
        </p:nvSpPr>
        <p:spPr>
          <a:xfrm>
            <a:off x="1103884" y="590550"/>
            <a:ext cx="6389116" cy="369332"/>
          </a:xfrm>
          <a:prstGeom prst="rect">
            <a:avLst/>
          </a:prstGeom>
        </p:spPr>
        <p:txBody>
          <a:bodyPr wrap="square">
            <a:spAutoFit/>
          </a:bodyPr>
          <a:lstStyle/>
          <a:p>
            <a:pPr marL="285750" indent="-285750">
              <a:buClr>
                <a:schemeClr val="tx1"/>
              </a:buClr>
              <a:buFont typeface="Wingdings" pitchFamily="2" charset="2"/>
              <a:buChar char="Ø"/>
              <a:defRPr/>
            </a:pPr>
            <a:r>
              <a:rPr lang="en-US" sz="1800" b="1" dirty="0" smtClean="0">
                <a:solidFill>
                  <a:srgbClr val="5485C0"/>
                </a:solidFill>
                <a:latin typeface="Bookman Old Style" pitchFamily="18" charset="0"/>
                <a:cs typeface="Calibri" pitchFamily="34" charset="0"/>
              </a:rPr>
              <a:t>Measure of hotness or coldness of a substance</a:t>
            </a:r>
            <a:endParaRPr lang="en-US" sz="1800" b="1" dirty="0">
              <a:solidFill>
                <a:srgbClr val="5485C0"/>
              </a:solidFill>
              <a:latin typeface="Bookman Old Style" pitchFamily="18" charset="0"/>
              <a:cs typeface="Calibri" pitchFamily="34" charset="0"/>
            </a:endParaRPr>
          </a:p>
        </p:txBody>
      </p:sp>
      <p:pic>
        <p:nvPicPr>
          <p:cNvPr id="1026" name="Picture 2" descr="\\Server\d\Old_data\VIPUL\chemistry images\3-6-2014\450px-Anders_Celsiu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000" y="2036234"/>
            <a:ext cx="1670216" cy="198331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7" name="Picture 3" descr="\\Server\d\Old_data\VIPUL\chemistry images\3-6-2014\220px-Hubert_von_Herkomer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730" y="1962150"/>
            <a:ext cx="1730199" cy="2035239"/>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 name="Rectangle 20"/>
          <p:cNvSpPr/>
          <p:nvPr/>
        </p:nvSpPr>
        <p:spPr>
          <a:xfrm>
            <a:off x="626549" y="1684225"/>
            <a:ext cx="1941557" cy="369332"/>
          </a:xfrm>
          <a:prstGeom prst="rect">
            <a:avLst/>
          </a:prstGeom>
        </p:spPr>
        <p:txBody>
          <a:bodyPr wrap="none">
            <a:spAutoFit/>
          </a:bodyPr>
          <a:lstStyle/>
          <a:p>
            <a:pPr marL="514350" indent="-514350">
              <a:buClr>
                <a:schemeClr val="tx1"/>
              </a:buClr>
              <a:defRPr/>
            </a:pPr>
            <a:r>
              <a:rPr lang="en-US" sz="1800" b="1" dirty="0" smtClean="0">
                <a:solidFill>
                  <a:srgbClr val="5485C0"/>
                </a:solidFill>
                <a:latin typeface="Bookman Old Style" pitchFamily="18" charset="0"/>
              </a:rPr>
              <a:t>Common scale</a:t>
            </a:r>
            <a:endParaRPr lang="en-US" sz="1800" b="1" dirty="0">
              <a:solidFill>
                <a:srgbClr val="5485C0"/>
              </a:solidFill>
              <a:latin typeface="Bookman Old Style" pitchFamily="18" charset="0"/>
            </a:endParaRPr>
          </a:p>
        </p:txBody>
      </p:sp>
      <p:sp>
        <p:nvSpPr>
          <p:cNvPr id="24" name="Rectangle 23"/>
          <p:cNvSpPr/>
          <p:nvPr/>
        </p:nvSpPr>
        <p:spPr>
          <a:xfrm>
            <a:off x="3505708" y="1644650"/>
            <a:ext cx="1026243" cy="369332"/>
          </a:xfrm>
          <a:prstGeom prst="rect">
            <a:avLst/>
          </a:prstGeom>
        </p:spPr>
        <p:txBody>
          <a:bodyPr wrap="none">
            <a:spAutoFit/>
          </a:bodyPr>
          <a:lstStyle/>
          <a:p>
            <a:pPr marL="514350" indent="-514350">
              <a:buClr>
                <a:schemeClr val="tx1"/>
              </a:buClr>
              <a:defRPr/>
            </a:pPr>
            <a:r>
              <a:rPr lang="en-US" sz="1800" b="1" dirty="0" smtClean="0">
                <a:solidFill>
                  <a:srgbClr val="C00000"/>
                </a:solidFill>
                <a:latin typeface="Bookman Old Style" pitchFamily="18" charset="0"/>
              </a:rPr>
              <a:t>SI Unit</a:t>
            </a:r>
            <a:endParaRPr lang="en-US" sz="1800" b="1" dirty="0">
              <a:solidFill>
                <a:srgbClr val="C00000"/>
              </a:solidFill>
              <a:latin typeface="Bookman Old Style" pitchFamily="18" charset="0"/>
            </a:endParaRPr>
          </a:p>
        </p:txBody>
      </p:sp>
      <p:sp>
        <p:nvSpPr>
          <p:cNvPr id="22" name="Rectangle 21"/>
          <p:cNvSpPr/>
          <p:nvPr/>
        </p:nvSpPr>
        <p:spPr>
          <a:xfrm>
            <a:off x="5469463" y="1661753"/>
            <a:ext cx="1871025" cy="369332"/>
          </a:xfrm>
          <a:prstGeom prst="rect">
            <a:avLst/>
          </a:prstGeom>
        </p:spPr>
        <p:txBody>
          <a:bodyPr wrap="none">
            <a:spAutoFit/>
          </a:bodyPr>
          <a:lstStyle/>
          <a:p>
            <a:pPr marL="514350" indent="-514350">
              <a:buClr>
                <a:schemeClr val="tx1"/>
              </a:buClr>
              <a:defRPr/>
            </a:pPr>
            <a:r>
              <a:rPr lang="en-US" sz="1800" b="1" dirty="0" smtClean="0">
                <a:solidFill>
                  <a:srgbClr val="5485C0"/>
                </a:solidFill>
                <a:latin typeface="Bookman Old Style" pitchFamily="18" charset="0"/>
              </a:rPr>
              <a:t>Doctor’s scale</a:t>
            </a:r>
            <a:endParaRPr lang="en-US" sz="1800" b="1" dirty="0">
              <a:solidFill>
                <a:srgbClr val="5485C0"/>
              </a:solidFill>
              <a:latin typeface="Bookman Old Style" pitchFamily="18" charset="0"/>
            </a:endParaRPr>
          </a:p>
        </p:txBody>
      </p:sp>
      <p:sp>
        <p:nvSpPr>
          <p:cNvPr id="26" name="Rectangle 25"/>
          <p:cNvSpPr/>
          <p:nvPr/>
        </p:nvSpPr>
        <p:spPr>
          <a:xfrm>
            <a:off x="634997" y="4107418"/>
            <a:ext cx="1760418" cy="338554"/>
          </a:xfrm>
          <a:prstGeom prst="rect">
            <a:avLst/>
          </a:prstGeom>
          <a:solidFill>
            <a:srgbClr val="FFCC66"/>
          </a:solidFill>
        </p:spPr>
        <p:txBody>
          <a:bodyPr wrap="none">
            <a:spAutoFit/>
          </a:bodyPr>
          <a:lstStyle/>
          <a:p>
            <a:pPr marL="514350" indent="-514350">
              <a:buClr>
                <a:schemeClr val="tx1"/>
              </a:buClr>
              <a:defRPr/>
            </a:pPr>
            <a:r>
              <a:rPr lang="en-US" b="1" dirty="0" smtClean="0">
                <a:solidFill>
                  <a:srgbClr val="C00000"/>
                </a:solidFill>
                <a:latin typeface="Bookman Old Style" pitchFamily="18" charset="0"/>
              </a:rPr>
              <a:t>Anders Celsius</a:t>
            </a:r>
            <a:endParaRPr lang="en-US" b="1" dirty="0">
              <a:solidFill>
                <a:srgbClr val="C00000"/>
              </a:solidFill>
              <a:latin typeface="Bookman Old Style" pitchFamily="18" charset="0"/>
            </a:endParaRPr>
          </a:p>
        </p:txBody>
      </p:sp>
      <p:sp>
        <p:nvSpPr>
          <p:cNvPr id="27" name="Rectangle 26"/>
          <p:cNvSpPr/>
          <p:nvPr/>
        </p:nvSpPr>
        <p:spPr>
          <a:xfrm>
            <a:off x="2974180" y="4107418"/>
            <a:ext cx="1987701" cy="584775"/>
          </a:xfrm>
          <a:prstGeom prst="rect">
            <a:avLst/>
          </a:prstGeom>
          <a:solidFill>
            <a:srgbClr val="FFCC66"/>
          </a:solidFill>
        </p:spPr>
        <p:txBody>
          <a:bodyPr wrap="square">
            <a:spAutoFit/>
          </a:bodyPr>
          <a:lstStyle/>
          <a:p>
            <a:pPr marL="514350" indent="-514350">
              <a:buClr>
                <a:schemeClr val="tx1"/>
              </a:buClr>
              <a:defRPr/>
            </a:pPr>
            <a:r>
              <a:rPr lang="en-US" b="1" dirty="0" smtClean="0">
                <a:solidFill>
                  <a:srgbClr val="C00000"/>
                </a:solidFill>
                <a:latin typeface="Bookman Old Style" pitchFamily="18" charset="0"/>
              </a:rPr>
              <a:t>    Lord William</a:t>
            </a:r>
          </a:p>
          <a:p>
            <a:pPr marL="514350" indent="-514350">
              <a:buClr>
                <a:schemeClr val="tx1"/>
              </a:buClr>
              <a:defRPr/>
            </a:pPr>
            <a:r>
              <a:rPr lang="en-US" b="1" dirty="0" smtClean="0">
                <a:solidFill>
                  <a:srgbClr val="C00000"/>
                </a:solidFill>
                <a:latin typeface="Bookman Old Style" pitchFamily="18" charset="0"/>
              </a:rPr>
              <a:t> Thomson Kelvin</a:t>
            </a:r>
            <a:endParaRPr lang="en-US" b="1" dirty="0">
              <a:solidFill>
                <a:srgbClr val="C00000"/>
              </a:solidFill>
              <a:latin typeface="Bookman Old Style" pitchFamily="18" charset="0"/>
            </a:endParaRPr>
          </a:p>
        </p:txBody>
      </p:sp>
      <p:pic>
        <p:nvPicPr>
          <p:cNvPr id="1028" name="Picture 4" descr="\\Server\d\Old_data\VIPUL\chemistry images\3-6-2014\fahrenheit_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6157" y="2000573"/>
            <a:ext cx="1697636" cy="203716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Rectangle 1"/>
          <p:cNvSpPr/>
          <p:nvPr/>
        </p:nvSpPr>
        <p:spPr>
          <a:xfrm>
            <a:off x="503937" y="1401359"/>
            <a:ext cx="2186780" cy="317175"/>
          </a:xfrm>
          <a:prstGeom prst="rect">
            <a:avLst/>
          </a:prstGeom>
          <a:solidFill>
            <a:srgbClr val="92D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CELSIUS (</a:t>
            </a:r>
            <a:r>
              <a:rPr lang="en-US" b="1" baseline="30000" dirty="0" err="1">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o</a:t>
            </a:r>
            <a:r>
              <a:rPr lang="en-US" b="1" dirty="0" err="1">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C</a:t>
            </a:r>
            <a:r>
              <a:rPr lang="en-US" b="1" dirty="0" smtClean="0">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a:t>
            </a:r>
            <a:endParaRPr lang="en-US" b="1" dirty="0">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endParaRPr>
          </a:p>
        </p:txBody>
      </p:sp>
      <p:sp>
        <p:nvSpPr>
          <p:cNvPr id="25" name="Rectangle 24"/>
          <p:cNvSpPr/>
          <p:nvPr/>
        </p:nvSpPr>
        <p:spPr>
          <a:xfrm>
            <a:off x="3242674" y="1383556"/>
            <a:ext cx="1493600" cy="317175"/>
          </a:xfrm>
          <a:prstGeom prst="rect">
            <a:avLst/>
          </a:prstGeom>
          <a:solidFill>
            <a:srgbClr val="92D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r>
              <a:rPr lang="en-US" b="1" dirty="0">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KELVIN (K)</a:t>
            </a:r>
          </a:p>
        </p:txBody>
      </p:sp>
      <p:sp>
        <p:nvSpPr>
          <p:cNvPr id="28" name="Rectangle 27"/>
          <p:cNvSpPr/>
          <p:nvPr/>
        </p:nvSpPr>
        <p:spPr>
          <a:xfrm>
            <a:off x="5180408" y="1348177"/>
            <a:ext cx="2186780" cy="317175"/>
          </a:xfrm>
          <a:prstGeom prst="rect">
            <a:avLst/>
          </a:prstGeom>
          <a:solidFill>
            <a:srgbClr val="92D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just"/>
            <a:r>
              <a:rPr lang="en-US" b="1" dirty="0">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FAHRENHEIT (</a:t>
            </a:r>
            <a:r>
              <a:rPr lang="en-US" b="1" baseline="30000" dirty="0" err="1">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o</a:t>
            </a:r>
            <a:r>
              <a:rPr lang="en-US" b="1" dirty="0" err="1">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F</a:t>
            </a:r>
            <a:r>
              <a:rPr lang="en-US" b="1" dirty="0">
                <a:ln w="1905"/>
                <a:solidFill>
                  <a:srgbClr val="9900CC"/>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a:t>
            </a:r>
          </a:p>
        </p:txBody>
      </p:sp>
    </p:spTree>
    <p:extLst>
      <p:ext uri="{BB962C8B-B14F-4D97-AF65-F5344CB8AC3E}">
        <p14:creationId xmlns:p14="http://schemas.microsoft.com/office/powerpoint/2010/main" val="38730360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9"/>
                                        </p:tgtEl>
                                        <p:attrNameLst>
                                          <p:attrName>ppt_y</p:attrName>
                                        </p:attrNameLst>
                                      </p:cBhvr>
                                      <p:tavLst>
                                        <p:tav tm="0">
                                          <p:val>
                                            <p:strVal val="#ppt_y"/>
                                          </p:val>
                                        </p:tav>
                                        <p:tav tm="100000">
                                          <p:val>
                                            <p:strVal val="#ppt_y"/>
                                          </p:val>
                                        </p:tav>
                                      </p:tavLst>
                                    </p:anim>
                                    <p:anim calcmode="lin" valueType="num">
                                      <p:cBhvr>
                                        <p:cTn id="9"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iterate type="lt">
                                    <p:tmPct val="0"/>
                                  </p:iterate>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wipe(left)">
                                      <p:cBhvr>
                                        <p:cTn id="29" dur="1000"/>
                                        <p:tgtEl>
                                          <p:spTgt spid="3">
                                            <p:txEl>
                                              <p:pRg st="0" end="0"/>
                                            </p:txEl>
                                          </p:spTgt>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left)">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par>
                                <p:cTn id="50" presetID="53" presetClass="entr" presetSubtype="16"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 calcmode="lin" valueType="num">
                                      <p:cBhvr>
                                        <p:cTn id="52" dur="500" fill="hold"/>
                                        <p:tgtEl>
                                          <p:spTgt spid="1026"/>
                                        </p:tgtEl>
                                        <p:attrNameLst>
                                          <p:attrName>ppt_w</p:attrName>
                                        </p:attrNameLst>
                                      </p:cBhvr>
                                      <p:tavLst>
                                        <p:tav tm="0">
                                          <p:val>
                                            <p:fltVal val="0"/>
                                          </p:val>
                                        </p:tav>
                                        <p:tav tm="100000">
                                          <p:val>
                                            <p:strVal val="#ppt_w"/>
                                          </p:val>
                                        </p:tav>
                                      </p:tavLst>
                                    </p:anim>
                                    <p:anim calcmode="lin" valueType="num">
                                      <p:cBhvr>
                                        <p:cTn id="53" dur="500" fill="hold"/>
                                        <p:tgtEl>
                                          <p:spTgt spid="1026"/>
                                        </p:tgtEl>
                                        <p:attrNameLst>
                                          <p:attrName>ppt_h</p:attrName>
                                        </p:attrNameLst>
                                      </p:cBhvr>
                                      <p:tavLst>
                                        <p:tav tm="0">
                                          <p:val>
                                            <p:fltVal val="0"/>
                                          </p:val>
                                        </p:tav>
                                        <p:tav tm="100000">
                                          <p:val>
                                            <p:strVal val="#ppt_h"/>
                                          </p:val>
                                        </p:tav>
                                      </p:tavLst>
                                    </p:anim>
                                    <p:animEffect transition="in" filter="fade">
                                      <p:cBhvr>
                                        <p:cTn id="54" dur="500"/>
                                        <p:tgtEl>
                                          <p:spTgt spid="1026"/>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par>
                                <p:cTn id="63" presetID="53" presetClass="entr" presetSubtype="16" fill="hold" nodeType="withEffect">
                                  <p:stCondLst>
                                    <p:cond delay="0"/>
                                  </p:stCondLst>
                                  <p:childTnLst>
                                    <p:set>
                                      <p:cBhvr>
                                        <p:cTn id="64" dur="1" fill="hold">
                                          <p:stCondLst>
                                            <p:cond delay="0"/>
                                          </p:stCondLst>
                                        </p:cTn>
                                        <p:tgtEl>
                                          <p:spTgt spid="1027"/>
                                        </p:tgtEl>
                                        <p:attrNameLst>
                                          <p:attrName>style.visibility</p:attrName>
                                        </p:attrNameLst>
                                      </p:cBhvr>
                                      <p:to>
                                        <p:strVal val="visible"/>
                                      </p:to>
                                    </p:set>
                                    <p:anim calcmode="lin" valueType="num">
                                      <p:cBhvr>
                                        <p:cTn id="65" dur="500" fill="hold"/>
                                        <p:tgtEl>
                                          <p:spTgt spid="1027"/>
                                        </p:tgtEl>
                                        <p:attrNameLst>
                                          <p:attrName>ppt_w</p:attrName>
                                        </p:attrNameLst>
                                      </p:cBhvr>
                                      <p:tavLst>
                                        <p:tav tm="0">
                                          <p:val>
                                            <p:fltVal val="0"/>
                                          </p:val>
                                        </p:tav>
                                        <p:tav tm="100000">
                                          <p:val>
                                            <p:strVal val="#ppt_w"/>
                                          </p:val>
                                        </p:tav>
                                      </p:tavLst>
                                    </p:anim>
                                    <p:anim calcmode="lin" valueType="num">
                                      <p:cBhvr>
                                        <p:cTn id="66" dur="500" fill="hold"/>
                                        <p:tgtEl>
                                          <p:spTgt spid="1027"/>
                                        </p:tgtEl>
                                        <p:attrNameLst>
                                          <p:attrName>ppt_h</p:attrName>
                                        </p:attrNameLst>
                                      </p:cBhvr>
                                      <p:tavLst>
                                        <p:tav tm="0">
                                          <p:val>
                                            <p:fltVal val="0"/>
                                          </p:val>
                                        </p:tav>
                                        <p:tav tm="100000">
                                          <p:val>
                                            <p:strVal val="#ppt_h"/>
                                          </p:val>
                                        </p:tav>
                                      </p:tavLst>
                                    </p:anim>
                                    <p:animEffect transition="in" filter="fade">
                                      <p:cBhvr>
                                        <p:cTn id="67" dur="500"/>
                                        <p:tgtEl>
                                          <p:spTgt spid="102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left)">
                                      <p:cBhvr>
                                        <p:cTn id="70" dur="5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par>
                                <p:cTn id="76" presetID="53" presetClass="entr" presetSubtype="16" fill="hold" nodeType="withEffect">
                                  <p:stCondLst>
                                    <p:cond delay="0"/>
                                  </p:stCondLst>
                                  <p:childTnLst>
                                    <p:set>
                                      <p:cBhvr>
                                        <p:cTn id="77" dur="1" fill="hold">
                                          <p:stCondLst>
                                            <p:cond delay="0"/>
                                          </p:stCondLst>
                                        </p:cTn>
                                        <p:tgtEl>
                                          <p:spTgt spid="1028"/>
                                        </p:tgtEl>
                                        <p:attrNameLst>
                                          <p:attrName>style.visibility</p:attrName>
                                        </p:attrNameLst>
                                      </p:cBhvr>
                                      <p:to>
                                        <p:strVal val="visible"/>
                                      </p:to>
                                    </p:set>
                                    <p:anim calcmode="lin" valueType="num">
                                      <p:cBhvr>
                                        <p:cTn id="78" dur="500" fill="hold"/>
                                        <p:tgtEl>
                                          <p:spTgt spid="1028"/>
                                        </p:tgtEl>
                                        <p:attrNameLst>
                                          <p:attrName>ppt_w</p:attrName>
                                        </p:attrNameLst>
                                      </p:cBhvr>
                                      <p:tavLst>
                                        <p:tav tm="0">
                                          <p:val>
                                            <p:fltVal val="0"/>
                                          </p:val>
                                        </p:tav>
                                        <p:tav tm="100000">
                                          <p:val>
                                            <p:strVal val="#ppt_w"/>
                                          </p:val>
                                        </p:tav>
                                      </p:tavLst>
                                    </p:anim>
                                    <p:anim calcmode="lin" valueType="num">
                                      <p:cBhvr>
                                        <p:cTn id="79" dur="500" fill="hold"/>
                                        <p:tgtEl>
                                          <p:spTgt spid="1028"/>
                                        </p:tgtEl>
                                        <p:attrNameLst>
                                          <p:attrName>ppt_h</p:attrName>
                                        </p:attrNameLst>
                                      </p:cBhvr>
                                      <p:tavLst>
                                        <p:tav tm="0">
                                          <p:val>
                                            <p:fltVal val="0"/>
                                          </p:val>
                                        </p:tav>
                                        <p:tav tm="100000">
                                          <p:val>
                                            <p:strVal val="#ppt_h"/>
                                          </p:val>
                                        </p:tav>
                                      </p:tavLst>
                                    </p:anim>
                                    <p:animEffect transition="in" filter="fade">
                                      <p:cBhvr>
                                        <p:cTn id="80" dur="500"/>
                                        <p:tgtEl>
                                          <p:spTgt spid="1028"/>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left)">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0" grpId="1"/>
      <p:bldP spid="21" grpId="0"/>
      <p:bldP spid="24" grpId="0"/>
      <p:bldP spid="22" grpId="0"/>
      <p:bldP spid="26" grpId="0" animBg="1"/>
      <p:bldP spid="27" grpId="0" animBg="1"/>
      <p:bldP spid="2" grpId="0" animBg="1"/>
      <p:bldP spid="25"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USER\Desktop\illegal-sand-mining111.jpg"/>
          <p:cNvPicPr>
            <a:picLocks noChangeAspect="1" noChangeArrowheads="1"/>
          </p:cNvPicPr>
          <p:nvPr/>
        </p:nvPicPr>
        <p:blipFill>
          <a:blip r:embed="rId3"/>
          <a:srcRect r="14384"/>
          <a:stretch>
            <a:fillRect/>
          </a:stretch>
        </p:blipFill>
        <p:spPr bwMode="auto">
          <a:xfrm>
            <a:off x="3215409" y="282928"/>
            <a:ext cx="2632364" cy="12990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8" name="Picture 4" descr="C:\Documents and Settings\USER\Desktop\domestic.jpg"/>
          <p:cNvPicPr>
            <a:picLocks noChangeAspect="1" noChangeArrowheads="1"/>
          </p:cNvPicPr>
          <p:nvPr/>
        </p:nvPicPr>
        <p:blipFill>
          <a:blip r:embed="rId4" cstate="print"/>
          <a:srcRect/>
          <a:stretch>
            <a:fillRect/>
          </a:stretch>
        </p:blipFill>
        <p:spPr bwMode="auto">
          <a:xfrm>
            <a:off x="531044" y="282928"/>
            <a:ext cx="2390642" cy="13045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5" descr="C:\Documents and Settings\USER\Desktop\_original.jpg"/>
          <p:cNvPicPr>
            <a:picLocks noChangeAspect="1" noChangeArrowheads="1"/>
          </p:cNvPicPr>
          <p:nvPr/>
        </p:nvPicPr>
        <p:blipFill>
          <a:blip r:embed="rId5" cstate="print"/>
          <a:srcRect/>
          <a:stretch>
            <a:fillRect/>
          </a:stretch>
        </p:blipFill>
        <p:spPr bwMode="auto">
          <a:xfrm>
            <a:off x="3180372" y="3465683"/>
            <a:ext cx="2702438" cy="1356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0" name="Picture 6" descr="C:\Documents and Settings\USER\Desktop\red-rose-wallpaper.jpg"/>
          <p:cNvPicPr>
            <a:picLocks noChangeAspect="1" noChangeArrowheads="1"/>
          </p:cNvPicPr>
          <p:nvPr/>
        </p:nvPicPr>
        <p:blipFill>
          <a:blip r:embed="rId6" cstate="print"/>
          <a:srcRect/>
          <a:stretch>
            <a:fillRect/>
          </a:stretch>
        </p:blipFill>
        <p:spPr bwMode="auto">
          <a:xfrm>
            <a:off x="6140691" y="282928"/>
            <a:ext cx="2481098" cy="1329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1" name="Picture 7" descr="C:\Documents and Settings\USER\Desktop\starpicture.jpg"/>
          <p:cNvPicPr>
            <a:picLocks noChangeAspect="1" noChangeArrowheads="1"/>
          </p:cNvPicPr>
          <p:nvPr/>
        </p:nvPicPr>
        <p:blipFill>
          <a:blip r:embed="rId7" cstate="print"/>
          <a:srcRect/>
          <a:stretch>
            <a:fillRect/>
          </a:stretch>
        </p:blipFill>
        <p:spPr bwMode="auto">
          <a:xfrm>
            <a:off x="6172611" y="3512261"/>
            <a:ext cx="2412179" cy="13098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3" name="Picture 9" descr="C:\Documents and Settings\USER\Desktop\cute-animals-wallpapers.jpg"/>
          <p:cNvPicPr>
            <a:picLocks noChangeAspect="1" noChangeArrowheads="1"/>
          </p:cNvPicPr>
          <p:nvPr/>
        </p:nvPicPr>
        <p:blipFill>
          <a:blip r:embed="rId8" cstate="print"/>
          <a:srcRect l="6579" r="13377"/>
          <a:stretch>
            <a:fillRect/>
          </a:stretch>
        </p:blipFill>
        <p:spPr bwMode="auto">
          <a:xfrm>
            <a:off x="3195782" y="1764122"/>
            <a:ext cx="2671618" cy="1564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5" name="Picture 11" descr="C:\Documents and Settings\USER\Desktop\water-bjteuq34.jpg"/>
          <p:cNvPicPr>
            <a:picLocks noChangeAspect="1" noChangeArrowheads="1"/>
          </p:cNvPicPr>
          <p:nvPr/>
        </p:nvPicPr>
        <p:blipFill>
          <a:blip r:embed="rId9" cstate="print"/>
          <a:srcRect/>
          <a:stretch>
            <a:fillRect/>
          </a:stretch>
        </p:blipFill>
        <p:spPr bwMode="auto">
          <a:xfrm>
            <a:off x="484436" y="3465842"/>
            <a:ext cx="2390642" cy="1356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Horizontal Scroll 15"/>
          <p:cNvSpPr/>
          <p:nvPr/>
        </p:nvSpPr>
        <p:spPr>
          <a:xfrm rot="20096995">
            <a:off x="336817" y="1846549"/>
            <a:ext cx="8127398" cy="1495756"/>
          </a:xfrm>
          <a:prstGeom prst="horizontalScroll">
            <a:avLst/>
          </a:prstGeom>
          <a:solidFill>
            <a:srgbClr val="C00000">
              <a:alpha val="28000"/>
            </a:srgb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1500" b="1" dirty="0" smtClean="0">
                <a:solidFill>
                  <a:schemeClr val="bg1"/>
                </a:solidFill>
                <a:latin typeface="Bookman Old Style" pitchFamily="18" charset="0"/>
              </a:rPr>
              <a:t>MATTER</a:t>
            </a:r>
            <a:endParaRPr lang="en-US" sz="11500" b="1" dirty="0">
              <a:solidFill>
                <a:schemeClr val="bg1"/>
              </a:solidFill>
              <a:latin typeface="Bookman Old Style" pitchFamily="18" charset="0"/>
            </a:endParaRPr>
          </a:p>
        </p:txBody>
      </p:sp>
      <p:sp>
        <p:nvSpPr>
          <p:cNvPr id="12" name="TextBox 11"/>
          <p:cNvSpPr txBox="1"/>
          <p:nvPr/>
        </p:nvSpPr>
        <p:spPr>
          <a:xfrm>
            <a:off x="2758689" y="2076450"/>
            <a:ext cx="3702857" cy="830996"/>
          </a:xfrm>
          <a:prstGeom prst="rect">
            <a:avLst/>
          </a:prstGeo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spPr>
        <p:txBody>
          <a:bodyPr wrap="square" rtlCol="0">
            <a:spAutoFit/>
          </a:bodyPr>
          <a:lstStyle/>
          <a:p>
            <a:pPr algn="ctr"/>
            <a:r>
              <a:rPr lang="en-US" sz="2400" b="1" dirty="0">
                <a:latin typeface="Bookman Old Style" pitchFamily="18" charset="0"/>
              </a:rPr>
              <a:t>Let us see few more examples of matter</a:t>
            </a:r>
          </a:p>
        </p:txBody>
      </p:sp>
    </p:spTree>
    <p:extLst>
      <p:ext uri="{BB962C8B-B14F-4D97-AF65-F5344CB8AC3E}">
        <p14:creationId xmlns:p14="http://schemas.microsoft.com/office/powerpoint/2010/main" val="31482045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12"/>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30"/>
                                        </p:tgtEl>
                                        <p:attrNameLst>
                                          <p:attrName>style.visibility</p:attrName>
                                        </p:attrNameLst>
                                      </p:cBhvr>
                                      <p:to>
                                        <p:strVal val="visible"/>
                                      </p:to>
                                    </p:set>
                                    <p:animEffect transition="in" filter="fade">
                                      <p:cBhvr>
                                        <p:cTn id="24" dur="500"/>
                                        <p:tgtEl>
                                          <p:spTgt spid="10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5"/>
                                        </p:tgtEl>
                                        <p:attrNameLst>
                                          <p:attrName>style.visibility</p:attrName>
                                        </p:attrNameLst>
                                      </p:cBhvr>
                                      <p:to>
                                        <p:strVal val="visible"/>
                                      </p:to>
                                    </p:set>
                                    <p:animEffect transition="in" filter="fade">
                                      <p:cBhvr>
                                        <p:cTn id="29" dur="500"/>
                                        <p:tgtEl>
                                          <p:spTgt spid="103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9"/>
                                        </p:tgtEl>
                                        <p:attrNameLst>
                                          <p:attrName>style.visibility</p:attrName>
                                        </p:attrNameLst>
                                      </p:cBhvr>
                                      <p:to>
                                        <p:strVal val="visible"/>
                                      </p:to>
                                    </p:set>
                                    <p:animEffect transition="in" filter="fade">
                                      <p:cBhvr>
                                        <p:cTn id="34" dur="500"/>
                                        <p:tgtEl>
                                          <p:spTgt spid="10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31"/>
                                        </p:tgtEl>
                                        <p:attrNameLst>
                                          <p:attrName>style.visibility</p:attrName>
                                        </p:attrNameLst>
                                      </p:cBhvr>
                                      <p:to>
                                        <p:strVal val="visible"/>
                                      </p:to>
                                    </p:set>
                                    <p:animEffect transition="in" filter="fade">
                                      <p:cBhvr>
                                        <p:cTn id="39" dur="500"/>
                                        <p:tgtEl>
                                          <p:spTgt spid="10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3"/>
                                        </p:tgtEl>
                                        <p:attrNameLst>
                                          <p:attrName>style.visibility</p:attrName>
                                        </p:attrNameLst>
                                      </p:cBhvr>
                                      <p:to>
                                        <p:strVal val="visible"/>
                                      </p:to>
                                    </p:set>
                                    <p:animEffect transition="in" filter="fade">
                                      <p:cBhvr>
                                        <p:cTn id="44" dur="500"/>
                                        <p:tgtEl>
                                          <p:spTgt spid="103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down)">
                                      <p:cBhvr>
                                        <p:cTn id="4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425952" y="398526"/>
            <a:ext cx="1679448" cy="420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oAutofit/>
          </a:bodyPr>
          <a:lstStyle>
            <a:lvl1pPr algn="ctr" defTabSz="799352" rtl="0" eaLnBrk="1" latinLnBrk="0" hangingPunct="1">
              <a:spcBef>
                <a:spcPct val="0"/>
              </a:spcBef>
              <a:buNone/>
              <a:defRPr sz="3900" kern="1200">
                <a:solidFill>
                  <a:schemeClr val="tx1"/>
                </a:solidFill>
                <a:latin typeface="+mj-lt"/>
                <a:ea typeface="+mj-ea"/>
                <a:cs typeface="+mj-cs"/>
              </a:defRPr>
            </a:lvl1pPr>
          </a:lstStyle>
          <a:p>
            <a:pPr>
              <a:defRPr/>
            </a:pPr>
            <a:r>
              <a:rPr lang="en-US" sz="1800" b="1" dirty="0" smtClean="0">
                <a:solidFill>
                  <a:schemeClr val="bg1"/>
                </a:solidFill>
                <a:latin typeface="Bookman Old Style" pitchFamily="18" charset="0"/>
              </a:rPr>
              <a:t>Kelvin scale</a:t>
            </a:r>
            <a:endParaRPr lang="en-US" sz="1800" b="1" dirty="0">
              <a:solidFill>
                <a:schemeClr val="bg1"/>
              </a:solidFill>
              <a:latin typeface="Bookman Old Style" pitchFamily="18" charset="0"/>
            </a:endParaRPr>
          </a:p>
        </p:txBody>
      </p:sp>
      <p:sp>
        <p:nvSpPr>
          <p:cNvPr id="3" name="Content Placeholder 2"/>
          <p:cNvSpPr txBox="1">
            <a:spLocks/>
          </p:cNvSpPr>
          <p:nvPr/>
        </p:nvSpPr>
        <p:spPr>
          <a:xfrm>
            <a:off x="304800" y="1123950"/>
            <a:ext cx="8534400" cy="1524000"/>
          </a:xfrm>
          <a:prstGeom prst="rect">
            <a:avLst/>
          </a:prstGeom>
        </p:spPr>
        <p:txBody>
          <a:bodyPr/>
          <a:lstStyle>
            <a:lvl1pPr marL="299756" indent="-299756" algn="l" defTabSz="799352"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49473" indent="-249798" algn="l" defTabSz="79935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99189" indent="-199838" algn="l" defTabSz="799352"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398864"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798540"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198216"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597891"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2997567"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397243"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Clr>
                <a:schemeClr val="accent5">
                  <a:lumMod val="75000"/>
                </a:schemeClr>
              </a:buClr>
              <a:buFont typeface="Wingdings" pitchFamily="2" charset="2"/>
              <a:buChar char="v"/>
              <a:defRPr/>
            </a:pPr>
            <a:r>
              <a:rPr lang="en-US" sz="1800" b="1" dirty="0" smtClean="0">
                <a:latin typeface="Bookman Old Style" pitchFamily="18" charset="0"/>
              </a:rPr>
              <a:t>Temperature at which gas is cooled to obtain zero volume</a:t>
            </a:r>
          </a:p>
          <a:p>
            <a:pPr marL="0" indent="0">
              <a:buClr>
                <a:schemeClr val="accent5">
                  <a:lumMod val="75000"/>
                </a:schemeClr>
              </a:buClr>
              <a:buNone/>
              <a:defRPr/>
            </a:pPr>
            <a:r>
              <a:rPr lang="en-US" sz="1800" b="1" dirty="0" smtClean="0">
                <a:latin typeface="Bookman Old Style" pitchFamily="18" charset="0"/>
              </a:rPr>
              <a:t>     - </a:t>
            </a:r>
            <a:r>
              <a:rPr lang="en-US" sz="1800" b="1" dirty="0" smtClean="0">
                <a:solidFill>
                  <a:srgbClr val="C00000"/>
                </a:solidFill>
                <a:latin typeface="Bookman Old Style" pitchFamily="18" charset="0"/>
              </a:rPr>
              <a:t>absolute zero (0 K)</a:t>
            </a:r>
          </a:p>
          <a:p>
            <a:pPr>
              <a:buClr>
                <a:schemeClr val="accent5">
                  <a:lumMod val="75000"/>
                </a:schemeClr>
              </a:buClr>
              <a:buFont typeface="Wingdings" pitchFamily="2" charset="2"/>
              <a:buChar char="v"/>
              <a:defRPr/>
            </a:pPr>
            <a:r>
              <a:rPr lang="en-US" sz="1800" b="1" dirty="0" smtClean="0">
                <a:latin typeface="Bookman Old Style" pitchFamily="18" charset="0"/>
              </a:rPr>
              <a:t>Such a volume and below are </a:t>
            </a:r>
            <a:r>
              <a:rPr lang="en-US" sz="1800" b="1" dirty="0" smtClean="0">
                <a:solidFill>
                  <a:srgbClr val="C00000"/>
                </a:solidFill>
                <a:latin typeface="Bookman Old Style" pitchFamily="18" charset="0"/>
              </a:rPr>
              <a:t>not practically possible </a:t>
            </a:r>
            <a:r>
              <a:rPr lang="en-US" sz="1800" b="1" dirty="0" smtClean="0">
                <a:latin typeface="Bookman Old Style" pitchFamily="18" charset="0"/>
              </a:rPr>
              <a:t>to obtain!</a:t>
            </a:r>
          </a:p>
          <a:p>
            <a:pPr>
              <a:buClr>
                <a:schemeClr val="accent5">
                  <a:lumMod val="75000"/>
                </a:schemeClr>
              </a:buClr>
              <a:buFont typeface="Wingdings" pitchFamily="2" charset="2"/>
              <a:buChar char="v"/>
              <a:defRPr/>
            </a:pPr>
            <a:r>
              <a:rPr lang="en-US" sz="1800" b="1" dirty="0" smtClean="0">
                <a:latin typeface="Bookman Old Style" pitchFamily="18" charset="0"/>
              </a:rPr>
              <a:t>Hence, all temperatures are </a:t>
            </a:r>
            <a:r>
              <a:rPr lang="en-US" sz="1800" b="1" dirty="0" smtClean="0">
                <a:solidFill>
                  <a:srgbClr val="C00000"/>
                </a:solidFill>
                <a:latin typeface="Bookman Old Style" pitchFamily="18" charset="0"/>
              </a:rPr>
              <a:t>positive.</a:t>
            </a:r>
            <a:endParaRPr lang="en-US" sz="1800" b="1" dirty="0">
              <a:solidFill>
                <a:srgbClr val="C00000"/>
              </a:solidFill>
              <a:latin typeface="Bookman Old Style" pitchFamily="18" charset="0"/>
            </a:endParaRPr>
          </a:p>
        </p:txBody>
      </p:sp>
      <p:sp>
        <p:nvSpPr>
          <p:cNvPr id="4" name="Content Placeholder 3"/>
          <p:cNvSpPr txBox="1">
            <a:spLocks/>
          </p:cNvSpPr>
          <p:nvPr/>
        </p:nvSpPr>
        <p:spPr>
          <a:xfrm>
            <a:off x="3199638" y="476250"/>
            <a:ext cx="2591562" cy="342900"/>
          </a:xfrm>
          <a:prstGeom prst="rect">
            <a:avLst/>
          </a:prstGeom>
        </p:spPr>
        <p:style>
          <a:lnRef idx="2">
            <a:schemeClr val="dk1"/>
          </a:lnRef>
          <a:fillRef idx="1">
            <a:schemeClr val="lt1"/>
          </a:fillRef>
          <a:effectRef idx="0">
            <a:schemeClr val="dk1"/>
          </a:effectRef>
          <a:fontRef idx="minor">
            <a:schemeClr val="dk1"/>
          </a:fontRef>
        </p:style>
        <p:txBody>
          <a:bodyPr/>
          <a:lstStyle>
            <a:lvl1pPr marL="299756" indent="-299756" algn="l" defTabSz="799352"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49473" indent="-249798" algn="l" defTabSz="79935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99189" indent="-199838" algn="l" defTabSz="799352"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398864"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798540"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198216"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597891"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2997567"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397243" indent="-199838" algn="l" defTabSz="799352"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Clr>
                <a:schemeClr val="accent5">
                  <a:lumMod val="75000"/>
                </a:schemeClr>
              </a:buClr>
              <a:buNone/>
              <a:defRPr/>
            </a:pPr>
            <a:r>
              <a:rPr lang="en-US" sz="2000" b="1" dirty="0" smtClean="0">
                <a:solidFill>
                  <a:schemeClr val="bg2">
                    <a:lumMod val="25000"/>
                  </a:schemeClr>
                </a:solidFill>
                <a:latin typeface="Bookman Old Style" pitchFamily="18" charset="0"/>
              </a:rPr>
              <a:t>Kelvin</a:t>
            </a:r>
            <a:r>
              <a:rPr lang="en-US" sz="2000" b="1" dirty="0" smtClean="0">
                <a:latin typeface="Bookman Old Style" pitchFamily="18" charset="0"/>
              </a:rPr>
              <a:t> to Celsius</a:t>
            </a:r>
          </a:p>
          <a:p>
            <a:pPr>
              <a:buClr>
                <a:schemeClr val="accent5">
                  <a:lumMod val="75000"/>
                </a:schemeClr>
              </a:buClr>
              <a:buFont typeface="Wingdings 2" pitchFamily="18" charset="2"/>
              <a:buNone/>
              <a:defRPr/>
            </a:pPr>
            <a:r>
              <a:rPr lang="en-US" sz="2000" b="1" dirty="0" smtClean="0">
                <a:solidFill>
                  <a:srgbClr val="305480"/>
                </a:solidFill>
                <a:latin typeface="Bookman Old Style" pitchFamily="18" charset="0"/>
              </a:rPr>
              <a:t>     </a:t>
            </a:r>
          </a:p>
          <a:p>
            <a:pPr>
              <a:buClr>
                <a:schemeClr val="accent5">
                  <a:lumMod val="75000"/>
                </a:schemeClr>
              </a:buClr>
              <a:buFont typeface="Wingdings 2" pitchFamily="18" charset="2"/>
              <a:buNone/>
              <a:defRPr/>
            </a:pPr>
            <a:r>
              <a:rPr lang="en-US" sz="2000" b="1" dirty="0" smtClean="0">
                <a:solidFill>
                  <a:schemeClr val="bg2">
                    <a:lumMod val="25000"/>
                  </a:schemeClr>
                </a:solidFill>
                <a:latin typeface="Bookman Old Style" pitchFamily="18" charset="0"/>
              </a:rPr>
              <a:t>     </a:t>
            </a:r>
            <a:endParaRPr lang="en-US" sz="2000" b="1" dirty="0">
              <a:solidFill>
                <a:schemeClr val="bg2">
                  <a:lumMod val="25000"/>
                </a:schemeClr>
              </a:solidFill>
              <a:latin typeface="Bookman Old Style" pitchFamily="18" charset="0"/>
            </a:endParaRPr>
          </a:p>
        </p:txBody>
      </p:sp>
      <p:sp>
        <p:nvSpPr>
          <p:cNvPr id="5" name="Rectangle 4"/>
          <p:cNvSpPr/>
          <p:nvPr/>
        </p:nvSpPr>
        <p:spPr>
          <a:xfrm>
            <a:off x="3200400" y="1047750"/>
            <a:ext cx="1981200" cy="609600"/>
          </a:xfrm>
          <a:prstGeom prst="rect">
            <a:avLst/>
          </a:prstGeom>
          <a:solidFill>
            <a:srgbClr val="0070C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b="1" dirty="0" smtClean="0">
                <a:solidFill>
                  <a:schemeClr val="bg1"/>
                </a:solidFill>
                <a:latin typeface="Bookman Old Style" pitchFamily="18" charset="0"/>
                <a:cs typeface="Calibri" pitchFamily="34" charset="0"/>
              </a:rPr>
              <a:t>K=273+</a:t>
            </a:r>
            <a:r>
              <a:rPr lang="en-US" sz="2000" b="1" baseline="30000" dirty="0" smtClean="0">
                <a:ln w="1905"/>
                <a:solidFill>
                  <a:schemeClr val="bg1"/>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o</a:t>
            </a:r>
            <a:r>
              <a:rPr lang="en-US" sz="2000" b="1" dirty="0" smtClean="0">
                <a:ln w="1905"/>
                <a:solidFill>
                  <a:schemeClr val="bg1"/>
                </a:solidFill>
                <a:effectLst>
                  <a:glow rad="63500">
                    <a:schemeClr val="accent3">
                      <a:satMod val="175000"/>
                      <a:alpha val="40000"/>
                    </a:schemeClr>
                  </a:glow>
                  <a:innerShdw blurRad="69850" dist="43180" dir="5400000">
                    <a:srgbClr val="000000">
                      <a:alpha val="65000"/>
                    </a:srgbClr>
                  </a:innerShdw>
                </a:effectLst>
                <a:latin typeface="Bookman Old Style" pitchFamily="18" charset="0"/>
              </a:rPr>
              <a:t>C</a:t>
            </a:r>
            <a:endParaRPr lang="en-US" dirty="0">
              <a:solidFill>
                <a:schemeClr val="bg1"/>
              </a:solidFill>
              <a:latin typeface="Bookman Old Style" pitchFamily="18" charset="0"/>
              <a:cs typeface="Calibri" pitchFamily="34" charset="0"/>
            </a:endParaRPr>
          </a:p>
        </p:txBody>
      </p:sp>
      <p:sp>
        <p:nvSpPr>
          <p:cNvPr id="15" name="Rectangle 14"/>
          <p:cNvSpPr/>
          <p:nvPr/>
        </p:nvSpPr>
        <p:spPr>
          <a:xfrm>
            <a:off x="1996440" y="1348085"/>
            <a:ext cx="1813560" cy="369332"/>
          </a:xfrm>
          <a:prstGeom prst="rect">
            <a:avLst/>
          </a:prstGeom>
        </p:spPr>
        <p:txBody>
          <a:bodyPr wrap="square">
            <a:spAutoFit/>
          </a:bodyPr>
          <a:lstStyle/>
          <a:p>
            <a:pPr algn="just"/>
            <a:r>
              <a:rPr lang="en-US" sz="1800" b="1" dirty="0" smtClean="0">
                <a:ln w="1905"/>
                <a:solidFill>
                  <a:srgbClr val="CC00FF"/>
                </a:solidFill>
                <a:effectLst>
                  <a:glow rad="63500">
                    <a:schemeClr val="accent3">
                      <a:satMod val="175000"/>
                      <a:alpha val="40000"/>
                    </a:schemeClr>
                  </a:glow>
                  <a:innerShdw blurRad="69850" dist="43180" dir="5400000">
                    <a:srgbClr val="000000">
                      <a:alpha val="65000"/>
                    </a:srgbClr>
                  </a:innerShdw>
                </a:effectLst>
                <a:latin typeface="Bookman Old Style" pitchFamily="18" charset="0"/>
                <a:cs typeface="Calibri" pitchFamily="34" charset="0"/>
              </a:rPr>
              <a:t>Solution :</a:t>
            </a:r>
          </a:p>
        </p:txBody>
      </p:sp>
      <p:sp>
        <p:nvSpPr>
          <p:cNvPr id="16" name="Title 1"/>
          <p:cNvSpPr txBox="1">
            <a:spLocks/>
          </p:cNvSpPr>
          <p:nvPr/>
        </p:nvSpPr>
        <p:spPr>
          <a:xfrm>
            <a:off x="3244850" y="438150"/>
            <a:ext cx="2012950" cy="367080"/>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fontScale="47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bg1"/>
                </a:solidFill>
                <a:effectLst/>
                <a:uLnTx/>
                <a:uFillTx/>
                <a:latin typeface="Bookman Old Style" pitchFamily="18" charset="0"/>
              </a:rPr>
              <a:t>Numerical</a:t>
            </a:r>
            <a:endParaRPr kumimoji="0" lang="en-US" sz="4400" b="1" i="0" u="none" strike="noStrike" kern="1200" cap="none" spc="0" normalizeH="0" baseline="0" noProof="0" dirty="0">
              <a:ln>
                <a:noFill/>
              </a:ln>
              <a:solidFill>
                <a:schemeClr val="bg1"/>
              </a:solidFill>
              <a:effectLst/>
              <a:uLnTx/>
              <a:uFillTx/>
              <a:latin typeface="Bookman Old Style" pitchFamily="18" charset="0"/>
            </a:endParaRPr>
          </a:p>
        </p:txBody>
      </p:sp>
      <p:pic>
        <p:nvPicPr>
          <p:cNvPr id="17" name="Picture 4" descr="http://www.travelforboomers.com/wp-content/uploads/2012/06/QUESTION-art.jpg"/>
          <p:cNvPicPr>
            <a:picLocks noChangeAspect="1" noChangeArrowheads="1"/>
          </p:cNvPicPr>
          <p:nvPr/>
        </p:nvPicPr>
        <p:blipFill>
          <a:blip r:embed="rId2" cstate="print">
            <a:clrChange>
              <a:clrFrom>
                <a:srgbClr val="FFFFFF"/>
              </a:clrFrom>
              <a:clrTo>
                <a:srgbClr val="FFFFFF">
                  <a:alpha val="0"/>
                </a:srgbClr>
              </a:clrTo>
            </a:clrChange>
            <a:duotone>
              <a:prstClr val="black"/>
              <a:schemeClr val="accent4">
                <a:tint val="45000"/>
                <a:satMod val="400000"/>
              </a:schemeClr>
            </a:duotone>
          </a:blip>
          <a:srcRect/>
          <a:stretch>
            <a:fillRect/>
          </a:stretch>
        </p:blipFill>
        <p:spPr bwMode="auto">
          <a:xfrm>
            <a:off x="619760" y="280806"/>
            <a:ext cx="1447800" cy="1076687"/>
          </a:xfrm>
          <a:prstGeom prst="rect">
            <a:avLst/>
          </a:prstGeom>
          <a:noFill/>
        </p:spPr>
      </p:pic>
      <p:sp>
        <p:nvSpPr>
          <p:cNvPr id="19" name="Rectangle 18"/>
          <p:cNvSpPr/>
          <p:nvPr/>
        </p:nvSpPr>
        <p:spPr>
          <a:xfrm>
            <a:off x="2117373" y="983218"/>
            <a:ext cx="6569427" cy="369332"/>
          </a:xfrm>
          <a:prstGeom prst="rect">
            <a:avLst/>
          </a:prstGeom>
        </p:spPr>
        <p:txBody>
          <a:bodyPr wrap="none">
            <a:spAutoFit/>
          </a:bodyPr>
          <a:lstStyle/>
          <a:p>
            <a:pPr marL="514350" indent="-514350">
              <a:buClr>
                <a:schemeClr val="tx1"/>
              </a:buClr>
              <a:defRPr/>
            </a:pPr>
            <a:r>
              <a:rPr lang="en-US" sz="1800" b="1" dirty="0" smtClean="0">
                <a:latin typeface="Bookman Old Style" pitchFamily="18" charset="0"/>
              </a:rPr>
              <a:t>Convert the temperature of 25</a:t>
            </a:r>
            <a:r>
              <a:rPr lang="en-US" sz="1800" b="1" baseline="30000" dirty="0" smtClean="0">
                <a:latin typeface="Bookman Old Style" pitchFamily="18" charset="0"/>
              </a:rPr>
              <a:t>0</a:t>
            </a:r>
            <a:r>
              <a:rPr lang="en-US" sz="1800" b="1" dirty="0" smtClean="0">
                <a:latin typeface="Bookman Old Style" pitchFamily="18" charset="0"/>
              </a:rPr>
              <a:t>C to the Kelvin scale.</a:t>
            </a:r>
            <a:endParaRPr lang="en-US" sz="1800" b="1" baseline="30000" dirty="0">
              <a:latin typeface="Bookman Old Style" pitchFamily="18" charset="0"/>
            </a:endParaRPr>
          </a:p>
        </p:txBody>
      </p:sp>
      <p:sp>
        <p:nvSpPr>
          <p:cNvPr id="20" name="Rectangle 19"/>
          <p:cNvSpPr/>
          <p:nvPr/>
        </p:nvSpPr>
        <p:spPr>
          <a:xfrm>
            <a:off x="1828800" y="1758950"/>
            <a:ext cx="6651180" cy="369332"/>
          </a:xfrm>
          <a:prstGeom prst="rect">
            <a:avLst/>
          </a:prstGeom>
        </p:spPr>
        <p:txBody>
          <a:bodyPr wrap="none">
            <a:spAutoFit/>
          </a:bodyPr>
          <a:lstStyle/>
          <a:p>
            <a:pPr marL="514350" indent="-514350">
              <a:buClr>
                <a:schemeClr val="tx1"/>
              </a:buClr>
              <a:defRPr/>
            </a:pPr>
            <a:r>
              <a:rPr lang="en-US" sz="1800" b="1" dirty="0" smtClean="0">
                <a:latin typeface="Bookman Old Style" pitchFamily="18" charset="0"/>
              </a:rPr>
              <a:t>Temp. on Kelvin scale = </a:t>
            </a:r>
            <a:r>
              <a:rPr lang="en-US" sz="1800" b="1" dirty="0">
                <a:latin typeface="Bookman Old Style" pitchFamily="18" charset="0"/>
              </a:rPr>
              <a:t>Temp. on </a:t>
            </a:r>
            <a:r>
              <a:rPr lang="en-US" sz="1800" b="1" dirty="0" smtClean="0">
                <a:latin typeface="Bookman Old Style" pitchFamily="18" charset="0"/>
              </a:rPr>
              <a:t>Celsius </a:t>
            </a:r>
            <a:r>
              <a:rPr lang="en-US" sz="1800" b="1" dirty="0">
                <a:latin typeface="Bookman Old Style" pitchFamily="18" charset="0"/>
              </a:rPr>
              <a:t>scale </a:t>
            </a:r>
            <a:r>
              <a:rPr lang="en-US" sz="1800" b="1" dirty="0" smtClean="0">
                <a:latin typeface="Bookman Old Style" pitchFamily="18" charset="0"/>
              </a:rPr>
              <a:t>+ 273</a:t>
            </a:r>
            <a:endParaRPr lang="en-US" sz="1800" b="1" baseline="30000" dirty="0">
              <a:latin typeface="Bookman Old Style" pitchFamily="18" charset="0"/>
            </a:endParaRPr>
          </a:p>
        </p:txBody>
      </p:sp>
      <p:sp>
        <p:nvSpPr>
          <p:cNvPr id="21" name="Rectangle 20"/>
          <p:cNvSpPr/>
          <p:nvPr/>
        </p:nvSpPr>
        <p:spPr>
          <a:xfrm>
            <a:off x="4552124" y="2133084"/>
            <a:ext cx="1457450" cy="369332"/>
          </a:xfrm>
          <a:prstGeom prst="rect">
            <a:avLst/>
          </a:prstGeom>
        </p:spPr>
        <p:txBody>
          <a:bodyPr wrap="none">
            <a:spAutoFit/>
          </a:bodyPr>
          <a:lstStyle/>
          <a:p>
            <a:pPr marL="514350" indent="-514350">
              <a:buClr>
                <a:schemeClr val="tx1"/>
              </a:buClr>
              <a:defRPr/>
            </a:pPr>
            <a:r>
              <a:rPr lang="en-US" sz="1800" b="1" dirty="0">
                <a:latin typeface="Bookman Old Style" pitchFamily="18" charset="0"/>
              </a:rPr>
              <a:t>= </a:t>
            </a:r>
            <a:r>
              <a:rPr lang="en-US" sz="1800" b="1" dirty="0" smtClean="0">
                <a:latin typeface="Bookman Old Style" pitchFamily="18" charset="0"/>
              </a:rPr>
              <a:t>25 + </a:t>
            </a:r>
            <a:r>
              <a:rPr lang="en-US" sz="1800" b="1" dirty="0">
                <a:latin typeface="Bookman Old Style" pitchFamily="18" charset="0"/>
              </a:rPr>
              <a:t>273</a:t>
            </a:r>
            <a:endParaRPr lang="en-US" sz="1800" b="1" baseline="30000" dirty="0">
              <a:latin typeface="Bookman Old Style" pitchFamily="18" charset="0"/>
            </a:endParaRPr>
          </a:p>
        </p:txBody>
      </p:sp>
      <p:sp>
        <p:nvSpPr>
          <p:cNvPr id="22" name="Rectangle 21"/>
          <p:cNvSpPr/>
          <p:nvPr/>
        </p:nvSpPr>
        <p:spPr>
          <a:xfrm>
            <a:off x="4559300" y="2507218"/>
            <a:ext cx="857927" cy="369332"/>
          </a:xfrm>
          <a:prstGeom prst="rect">
            <a:avLst/>
          </a:prstGeom>
        </p:spPr>
        <p:txBody>
          <a:bodyPr wrap="none">
            <a:spAutoFit/>
          </a:bodyPr>
          <a:lstStyle/>
          <a:p>
            <a:pPr marL="514350" indent="-514350">
              <a:buClr>
                <a:schemeClr val="tx1"/>
              </a:buClr>
              <a:defRPr/>
            </a:pPr>
            <a:r>
              <a:rPr lang="en-US" sz="1800" b="1" dirty="0">
                <a:latin typeface="Bookman Old Style" pitchFamily="18" charset="0"/>
              </a:rPr>
              <a:t>= </a:t>
            </a:r>
            <a:r>
              <a:rPr lang="en-US" sz="1800" b="1" dirty="0" smtClean="0">
                <a:latin typeface="Bookman Old Style" pitchFamily="18" charset="0"/>
              </a:rPr>
              <a:t>298</a:t>
            </a:r>
            <a:endParaRPr lang="en-US" sz="1800" b="1" baseline="30000" dirty="0">
              <a:latin typeface="Bookman Old Style" pitchFamily="18" charset="0"/>
            </a:endParaRPr>
          </a:p>
        </p:txBody>
      </p:sp>
      <p:sp>
        <p:nvSpPr>
          <p:cNvPr id="23" name="Rectangle 22"/>
          <p:cNvSpPr/>
          <p:nvPr/>
        </p:nvSpPr>
        <p:spPr>
          <a:xfrm>
            <a:off x="914400" y="2952750"/>
            <a:ext cx="5681363" cy="646331"/>
          </a:xfrm>
          <a:prstGeom prst="rect">
            <a:avLst/>
          </a:prstGeom>
        </p:spPr>
        <p:txBody>
          <a:bodyPr wrap="none">
            <a:spAutoFit/>
          </a:bodyPr>
          <a:lstStyle/>
          <a:p>
            <a:pPr marL="514350" indent="-514350">
              <a:buClr>
                <a:schemeClr val="tx1"/>
              </a:buClr>
              <a:defRPr/>
            </a:pPr>
            <a:r>
              <a:rPr lang="en-US" sz="1800" b="1" dirty="0" smtClean="0">
                <a:latin typeface="Bookman Old Style" pitchFamily="18" charset="0"/>
              </a:rPr>
              <a:t>Thus, a temperature of 25</a:t>
            </a:r>
            <a:r>
              <a:rPr lang="en-US" sz="1800" b="1" baseline="30000" dirty="0" smtClean="0">
                <a:latin typeface="Bookman Old Style" pitchFamily="18" charset="0"/>
              </a:rPr>
              <a:t>0</a:t>
            </a:r>
            <a:r>
              <a:rPr lang="en-US" sz="1800" b="1" dirty="0" smtClean="0">
                <a:latin typeface="Bookman Old Style" pitchFamily="18" charset="0"/>
              </a:rPr>
              <a:t>C on Celsius scale </a:t>
            </a:r>
          </a:p>
          <a:p>
            <a:pPr marL="514350" indent="-514350">
              <a:buClr>
                <a:schemeClr val="tx1"/>
              </a:buClr>
              <a:defRPr/>
            </a:pPr>
            <a:r>
              <a:rPr lang="en-US" sz="1800" b="1" dirty="0" smtClean="0">
                <a:latin typeface="Bookman Old Style" pitchFamily="18" charset="0"/>
              </a:rPr>
              <a:t>is equal to 298 K on the Kelvin scale.</a:t>
            </a:r>
            <a:endParaRPr lang="en-US" sz="1800" b="1" dirty="0">
              <a:latin typeface="Bookman Old Style" pitchFamily="18" charset="0"/>
            </a:endParaRPr>
          </a:p>
        </p:txBody>
      </p:sp>
      <p:pic>
        <p:nvPicPr>
          <p:cNvPr id="25" name="Picture 4" descr="http://www.travelforboomers.com/wp-content/uploads/2012/06/QUESTION-art.jpg"/>
          <p:cNvPicPr>
            <a:picLocks noChangeAspect="1" noChangeArrowheads="1"/>
          </p:cNvPicPr>
          <p:nvPr/>
        </p:nvPicPr>
        <p:blipFill>
          <a:blip r:embed="rId2" cstate="print">
            <a:clrChange>
              <a:clrFrom>
                <a:srgbClr val="FFFFFF"/>
              </a:clrFrom>
              <a:clrTo>
                <a:srgbClr val="FFFFFF">
                  <a:alpha val="0"/>
                </a:srgbClr>
              </a:clrTo>
            </a:clrChange>
            <a:duotone>
              <a:prstClr val="black"/>
              <a:schemeClr val="accent4">
                <a:tint val="45000"/>
                <a:satMod val="400000"/>
              </a:schemeClr>
            </a:duotone>
          </a:blip>
          <a:srcRect/>
          <a:stretch>
            <a:fillRect/>
          </a:stretch>
        </p:blipFill>
        <p:spPr bwMode="auto">
          <a:xfrm>
            <a:off x="457200" y="433206"/>
            <a:ext cx="1447800" cy="1076687"/>
          </a:xfrm>
          <a:prstGeom prst="rect">
            <a:avLst/>
          </a:prstGeom>
          <a:noFill/>
        </p:spPr>
      </p:pic>
      <p:sp>
        <p:nvSpPr>
          <p:cNvPr id="26" name="Rectangle 25"/>
          <p:cNvSpPr/>
          <p:nvPr/>
        </p:nvSpPr>
        <p:spPr>
          <a:xfrm>
            <a:off x="1954813" y="1135618"/>
            <a:ext cx="6797054" cy="369332"/>
          </a:xfrm>
          <a:prstGeom prst="rect">
            <a:avLst/>
          </a:prstGeom>
        </p:spPr>
        <p:txBody>
          <a:bodyPr wrap="none">
            <a:spAutoFit/>
          </a:bodyPr>
          <a:lstStyle/>
          <a:p>
            <a:pPr marL="514350" indent="-514350">
              <a:buClr>
                <a:schemeClr val="tx1"/>
              </a:buClr>
              <a:defRPr/>
            </a:pPr>
            <a:r>
              <a:rPr lang="en-US" sz="1800" b="1" dirty="0" smtClean="0">
                <a:latin typeface="Bookman Old Style" pitchFamily="18" charset="0"/>
              </a:rPr>
              <a:t>Convert the temperature of 300 K to the Celsius scale.</a:t>
            </a:r>
            <a:endParaRPr lang="en-US" sz="1800" b="1" baseline="30000" dirty="0">
              <a:latin typeface="Bookman Old Style" pitchFamily="18" charset="0"/>
            </a:endParaRPr>
          </a:p>
        </p:txBody>
      </p:sp>
      <p:sp>
        <p:nvSpPr>
          <p:cNvPr id="27" name="Rectangle 26"/>
          <p:cNvSpPr/>
          <p:nvPr/>
        </p:nvSpPr>
        <p:spPr>
          <a:xfrm>
            <a:off x="1666240" y="1911350"/>
            <a:ext cx="6651180" cy="369332"/>
          </a:xfrm>
          <a:prstGeom prst="rect">
            <a:avLst/>
          </a:prstGeom>
        </p:spPr>
        <p:txBody>
          <a:bodyPr wrap="none">
            <a:spAutoFit/>
          </a:bodyPr>
          <a:lstStyle/>
          <a:p>
            <a:pPr marL="514350" indent="-514350">
              <a:buClr>
                <a:schemeClr val="tx1"/>
              </a:buClr>
              <a:defRPr/>
            </a:pPr>
            <a:r>
              <a:rPr lang="en-US" sz="1800" b="1" dirty="0" smtClean="0">
                <a:latin typeface="Bookman Old Style" pitchFamily="18" charset="0"/>
              </a:rPr>
              <a:t>Temp. on Kelvin scale = </a:t>
            </a:r>
            <a:r>
              <a:rPr lang="en-US" sz="1800" b="1" dirty="0">
                <a:latin typeface="Bookman Old Style" pitchFamily="18" charset="0"/>
              </a:rPr>
              <a:t>Temp. on </a:t>
            </a:r>
            <a:r>
              <a:rPr lang="en-US" sz="1800" b="1" dirty="0" smtClean="0">
                <a:latin typeface="Bookman Old Style" pitchFamily="18" charset="0"/>
              </a:rPr>
              <a:t>Celsius </a:t>
            </a:r>
            <a:r>
              <a:rPr lang="en-US" sz="1800" b="1" dirty="0">
                <a:latin typeface="Bookman Old Style" pitchFamily="18" charset="0"/>
              </a:rPr>
              <a:t>scale </a:t>
            </a:r>
            <a:r>
              <a:rPr lang="en-US" sz="1800" b="1" dirty="0" smtClean="0">
                <a:latin typeface="Bookman Old Style" pitchFamily="18" charset="0"/>
              </a:rPr>
              <a:t>+ 273</a:t>
            </a:r>
            <a:endParaRPr lang="en-US" sz="1800" b="1" baseline="30000" dirty="0">
              <a:latin typeface="Bookman Old Style" pitchFamily="18" charset="0"/>
            </a:endParaRPr>
          </a:p>
        </p:txBody>
      </p:sp>
      <p:sp>
        <p:nvSpPr>
          <p:cNvPr id="30" name="Rectangle 29"/>
          <p:cNvSpPr/>
          <p:nvPr/>
        </p:nvSpPr>
        <p:spPr>
          <a:xfrm>
            <a:off x="1405237" y="3373219"/>
            <a:ext cx="6085320" cy="646331"/>
          </a:xfrm>
          <a:prstGeom prst="rect">
            <a:avLst/>
          </a:prstGeom>
        </p:spPr>
        <p:txBody>
          <a:bodyPr wrap="none">
            <a:spAutoFit/>
          </a:bodyPr>
          <a:lstStyle/>
          <a:p>
            <a:pPr marL="514350" indent="-514350">
              <a:buClr>
                <a:schemeClr val="tx1"/>
              </a:buClr>
              <a:defRPr/>
            </a:pPr>
            <a:r>
              <a:rPr lang="en-US" sz="1800" b="1" dirty="0" smtClean="0">
                <a:latin typeface="Bookman Old Style" pitchFamily="18" charset="0"/>
              </a:rPr>
              <a:t>Thus, a temperature of </a:t>
            </a:r>
            <a:r>
              <a:rPr lang="en-US" sz="1800" b="1" dirty="0">
                <a:latin typeface="Bookman Old Style" pitchFamily="18" charset="0"/>
              </a:rPr>
              <a:t>300 K to the </a:t>
            </a:r>
            <a:r>
              <a:rPr lang="en-US" sz="1800" b="1" dirty="0" smtClean="0">
                <a:latin typeface="Bookman Old Style" pitchFamily="18" charset="0"/>
              </a:rPr>
              <a:t>Kelvin scale</a:t>
            </a:r>
          </a:p>
          <a:p>
            <a:pPr marL="514350" indent="-514350">
              <a:buClr>
                <a:schemeClr val="tx1"/>
              </a:buClr>
              <a:defRPr/>
            </a:pPr>
            <a:r>
              <a:rPr lang="en-US" sz="1800" b="1" dirty="0" smtClean="0">
                <a:latin typeface="Bookman Old Style" pitchFamily="18" charset="0"/>
              </a:rPr>
              <a:t>is equal to 27</a:t>
            </a:r>
            <a:r>
              <a:rPr lang="en-US" sz="1800" b="1" baseline="30000" dirty="0" smtClean="0">
                <a:latin typeface="Bookman Old Style" pitchFamily="18" charset="0"/>
              </a:rPr>
              <a:t>0</a:t>
            </a:r>
            <a:r>
              <a:rPr lang="en-US" sz="1800" b="1" dirty="0" smtClean="0">
                <a:latin typeface="Bookman Old Style" pitchFamily="18" charset="0"/>
              </a:rPr>
              <a:t>C on the </a:t>
            </a:r>
            <a:r>
              <a:rPr lang="en-US" sz="1800" b="1" dirty="0">
                <a:latin typeface="Bookman Old Style" pitchFamily="18" charset="0"/>
              </a:rPr>
              <a:t>Celsius </a:t>
            </a:r>
            <a:r>
              <a:rPr lang="en-US" sz="1800" b="1" dirty="0" smtClean="0">
                <a:latin typeface="Bookman Old Style" pitchFamily="18" charset="0"/>
              </a:rPr>
              <a:t>scale.</a:t>
            </a:r>
            <a:endParaRPr lang="en-US" sz="1800" b="1" dirty="0">
              <a:latin typeface="Bookman Old Style" pitchFamily="18" charset="0"/>
            </a:endParaRPr>
          </a:p>
        </p:txBody>
      </p:sp>
      <p:sp>
        <p:nvSpPr>
          <p:cNvPr id="31" name="Rectangle 30"/>
          <p:cNvSpPr/>
          <p:nvPr/>
        </p:nvSpPr>
        <p:spPr>
          <a:xfrm>
            <a:off x="1905000" y="1509893"/>
            <a:ext cx="1813560" cy="369332"/>
          </a:xfrm>
          <a:prstGeom prst="rect">
            <a:avLst/>
          </a:prstGeom>
        </p:spPr>
        <p:txBody>
          <a:bodyPr wrap="square">
            <a:spAutoFit/>
          </a:bodyPr>
          <a:lstStyle/>
          <a:p>
            <a:pPr algn="just"/>
            <a:r>
              <a:rPr lang="en-US" sz="1800" b="1" dirty="0" smtClean="0">
                <a:ln w="1905"/>
                <a:solidFill>
                  <a:srgbClr val="CC00FF"/>
                </a:solidFill>
                <a:effectLst>
                  <a:glow rad="63500">
                    <a:schemeClr val="accent3">
                      <a:satMod val="175000"/>
                      <a:alpha val="40000"/>
                    </a:schemeClr>
                  </a:glow>
                  <a:innerShdw blurRad="69850" dist="43180" dir="5400000">
                    <a:srgbClr val="000000">
                      <a:alpha val="65000"/>
                    </a:srgbClr>
                  </a:innerShdw>
                </a:effectLst>
                <a:latin typeface="Bookman Old Style" pitchFamily="18" charset="0"/>
                <a:cs typeface="Calibri" pitchFamily="34" charset="0"/>
              </a:rPr>
              <a:t>Solution :</a:t>
            </a:r>
          </a:p>
        </p:txBody>
      </p:sp>
      <p:sp>
        <p:nvSpPr>
          <p:cNvPr id="32" name="Rectangle 31"/>
          <p:cNvSpPr/>
          <p:nvPr/>
        </p:nvSpPr>
        <p:spPr>
          <a:xfrm>
            <a:off x="3918308" y="2258483"/>
            <a:ext cx="4362092" cy="369332"/>
          </a:xfrm>
          <a:prstGeom prst="rect">
            <a:avLst/>
          </a:prstGeom>
        </p:spPr>
        <p:txBody>
          <a:bodyPr wrap="none">
            <a:spAutoFit/>
          </a:bodyPr>
          <a:lstStyle/>
          <a:p>
            <a:pPr marL="514350" indent="-514350">
              <a:buClr>
                <a:schemeClr val="tx1"/>
              </a:buClr>
              <a:defRPr/>
            </a:pPr>
            <a:r>
              <a:rPr lang="en-US" sz="1800" b="1" dirty="0" smtClean="0">
                <a:latin typeface="Bookman Old Style" pitchFamily="18" charset="0"/>
              </a:rPr>
              <a:t>300= </a:t>
            </a:r>
            <a:r>
              <a:rPr lang="en-US" sz="1800" b="1" dirty="0">
                <a:latin typeface="Bookman Old Style" pitchFamily="18" charset="0"/>
              </a:rPr>
              <a:t>Temp. on </a:t>
            </a:r>
            <a:r>
              <a:rPr lang="en-US" sz="1800" b="1" dirty="0" smtClean="0">
                <a:latin typeface="Bookman Old Style" pitchFamily="18" charset="0"/>
              </a:rPr>
              <a:t>Celsius </a:t>
            </a:r>
            <a:r>
              <a:rPr lang="en-US" sz="1800" b="1" dirty="0">
                <a:latin typeface="Bookman Old Style" pitchFamily="18" charset="0"/>
              </a:rPr>
              <a:t>scale </a:t>
            </a:r>
            <a:r>
              <a:rPr lang="en-US" sz="1800" b="1" dirty="0" smtClean="0">
                <a:latin typeface="Bookman Old Style" pitchFamily="18" charset="0"/>
              </a:rPr>
              <a:t>+ 273</a:t>
            </a:r>
            <a:endParaRPr lang="en-US" sz="1800" b="1" baseline="30000" dirty="0">
              <a:latin typeface="Bookman Old Style" pitchFamily="18" charset="0"/>
            </a:endParaRPr>
          </a:p>
        </p:txBody>
      </p:sp>
      <p:sp>
        <p:nvSpPr>
          <p:cNvPr id="33" name="Rectangle 32"/>
          <p:cNvSpPr/>
          <p:nvPr/>
        </p:nvSpPr>
        <p:spPr>
          <a:xfrm>
            <a:off x="1574800" y="2605616"/>
            <a:ext cx="4440639" cy="369332"/>
          </a:xfrm>
          <a:prstGeom prst="rect">
            <a:avLst/>
          </a:prstGeom>
        </p:spPr>
        <p:txBody>
          <a:bodyPr wrap="none">
            <a:spAutoFit/>
          </a:bodyPr>
          <a:lstStyle/>
          <a:p>
            <a:pPr marL="514350" indent="-514350">
              <a:buClr>
                <a:schemeClr val="tx1"/>
              </a:buClr>
              <a:defRPr/>
            </a:pPr>
            <a:r>
              <a:rPr lang="en-US" sz="1800" b="1" dirty="0" smtClean="0">
                <a:latin typeface="Bookman Old Style" pitchFamily="18" charset="0"/>
              </a:rPr>
              <a:t>Temp</a:t>
            </a:r>
            <a:r>
              <a:rPr lang="en-US" sz="1800" b="1" dirty="0">
                <a:latin typeface="Bookman Old Style" pitchFamily="18" charset="0"/>
              </a:rPr>
              <a:t>. on </a:t>
            </a:r>
            <a:r>
              <a:rPr lang="en-US" sz="1800" b="1" dirty="0" smtClean="0">
                <a:latin typeface="Bookman Old Style" pitchFamily="18" charset="0"/>
              </a:rPr>
              <a:t>Celsius scale</a:t>
            </a:r>
            <a:r>
              <a:rPr lang="en-US" sz="1800" b="1" dirty="0">
                <a:latin typeface="Bookman Old Style" pitchFamily="18" charset="0"/>
              </a:rPr>
              <a:t> </a:t>
            </a:r>
            <a:r>
              <a:rPr lang="en-US" sz="1800" b="1" dirty="0" smtClean="0">
                <a:latin typeface="Bookman Old Style" pitchFamily="18" charset="0"/>
              </a:rPr>
              <a:t>= </a:t>
            </a:r>
            <a:r>
              <a:rPr lang="en-US" sz="1800" b="1" dirty="0">
                <a:latin typeface="Bookman Old Style" pitchFamily="18" charset="0"/>
              </a:rPr>
              <a:t>300</a:t>
            </a:r>
            <a:r>
              <a:rPr lang="en-US" sz="1800" b="1" dirty="0" smtClean="0">
                <a:latin typeface="Bookman Old Style" pitchFamily="18" charset="0"/>
              </a:rPr>
              <a:t> - 273</a:t>
            </a:r>
            <a:endParaRPr lang="en-US" sz="1800" b="1" baseline="30000" dirty="0">
              <a:latin typeface="Bookman Old Style" pitchFamily="18" charset="0"/>
            </a:endParaRPr>
          </a:p>
        </p:txBody>
      </p:sp>
      <p:sp>
        <p:nvSpPr>
          <p:cNvPr id="34" name="Rectangle 33"/>
          <p:cNvSpPr/>
          <p:nvPr/>
        </p:nvSpPr>
        <p:spPr>
          <a:xfrm>
            <a:off x="4392936" y="2952750"/>
            <a:ext cx="978153" cy="369332"/>
          </a:xfrm>
          <a:prstGeom prst="rect">
            <a:avLst/>
          </a:prstGeom>
        </p:spPr>
        <p:txBody>
          <a:bodyPr wrap="none">
            <a:spAutoFit/>
          </a:bodyPr>
          <a:lstStyle/>
          <a:p>
            <a:r>
              <a:rPr lang="en-US" sz="1800" b="1" dirty="0">
                <a:latin typeface="Bookman Old Style" pitchFamily="18" charset="0"/>
              </a:rPr>
              <a:t>= </a:t>
            </a:r>
            <a:r>
              <a:rPr lang="en-US" sz="1800" b="1" dirty="0" smtClean="0">
                <a:latin typeface="Bookman Old Style" pitchFamily="18" charset="0"/>
              </a:rPr>
              <a:t>27</a:t>
            </a:r>
            <a:r>
              <a:rPr lang="en-US" sz="1800" b="1" baseline="30000" dirty="0">
                <a:latin typeface="Bookman Old Style" pitchFamily="18" charset="0"/>
              </a:rPr>
              <a:t>0</a:t>
            </a:r>
            <a:r>
              <a:rPr lang="en-US" sz="1800" b="1" dirty="0">
                <a:latin typeface="Bookman Old Style" pitchFamily="18" charset="0"/>
              </a:rPr>
              <a:t>C</a:t>
            </a:r>
            <a:endParaRPr lang="en-US" sz="1800" dirty="0"/>
          </a:p>
        </p:txBody>
      </p:sp>
    </p:spTree>
    <p:extLst>
      <p:ext uri="{BB962C8B-B14F-4D97-AF65-F5344CB8AC3E}">
        <p14:creationId xmlns:p14="http://schemas.microsoft.com/office/powerpoint/2010/main" val="1328445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10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4" dur="10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9"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10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31" dur="10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9"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 calcmode="lin" valueType="num">
                                      <p:cBhvr>
                                        <p:cTn id="36" dur="1000" fill="hold"/>
                                        <p:tgtEl>
                                          <p:spTgt spid="3">
                                            <p:txEl>
                                              <p:pRg st="3" end="3"/>
                                            </p:txEl>
                                          </p:spTgt>
                                        </p:tgtEl>
                                        <p:attrNameLst>
                                          <p:attrName>ppt_x</p:attrName>
                                        </p:attrNameLst>
                                      </p:cBhvr>
                                      <p:tavLst>
                                        <p:tav tm="0">
                                          <p:val>
                                            <p:strVal val="#ppt_x-.2"/>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8" dur="1000"/>
                                        <p:tgtEl>
                                          <p:spTgt spid="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0" nodeType="clickEffect">
                                  <p:stCondLst>
                                    <p:cond delay="0"/>
                                  </p:stCondLst>
                                  <p:iterate type="lt">
                                    <p:tmPct val="0"/>
                                  </p:iterate>
                                  <p:childTnLst>
                                    <p:animEffect transition="out" filter="fade">
                                      <p:cBhvr>
                                        <p:cTn id="42" dur="500"/>
                                        <p:tgtEl>
                                          <p:spTgt spid="2"/>
                                        </p:tgtEl>
                                      </p:cBhvr>
                                    </p:animEffect>
                                    <p:set>
                                      <p:cBhvr>
                                        <p:cTn id="43" dur="1" fill="hold">
                                          <p:stCondLst>
                                            <p:cond delay="499"/>
                                          </p:stCondLst>
                                        </p:cTn>
                                        <p:tgtEl>
                                          <p:spTgt spid="2"/>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3">
                                            <p:txEl>
                                              <p:pRg st="0" end="0"/>
                                            </p:txEl>
                                          </p:spTgt>
                                        </p:tgtEl>
                                      </p:cBhvr>
                                    </p:animEffect>
                                    <p:set>
                                      <p:cBhvr>
                                        <p:cTn id="46" dur="1" fill="hold">
                                          <p:stCondLst>
                                            <p:cond delay="499"/>
                                          </p:stCondLst>
                                        </p:cTn>
                                        <p:tgtEl>
                                          <p:spTgt spid="3">
                                            <p:txEl>
                                              <p:pRg st="0" end="0"/>
                                            </p:txEl>
                                          </p:spTgt>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
                                            <p:txEl>
                                              <p:pRg st="1" end="1"/>
                                            </p:txEl>
                                          </p:spTgt>
                                        </p:tgtEl>
                                      </p:cBhvr>
                                    </p:animEffect>
                                    <p:set>
                                      <p:cBhvr>
                                        <p:cTn id="49" dur="1" fill="hold">
                                          <p:stCondLst>
                                            <p:cond delay="499"/>
                                          </p:stCondLst>
                                        </p:cTn>
                                        <p:tgtEl>
                                          <p:spTgt spid="3">
                                            <p:txEl>
                                              <p:pRg st="1" end="1"/>
                                            </p:txEl>
                                          </p:spTgt>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
                                            <p:txEl>
                                              <p:pRg st="2" end="2"/>
                                            </p:txEl>
                                          </p:spTgt>
                                        </p:tgtEl>
                                      </p:cBhvr>
                                    </p:animEffect>
                                    <p:set>
                                      <p:cBhvr>
                                        <p:cTn id="52" dur="1" fill="hold">
                                          <p:stCondLst>
                                            <p:cond delay="499"/>
                                          </p:stCondLst>
                                        </p:cTn>
                                        <p:tgtEl>
                                          <p:spTgt spid="3">
                                            <p:txEl>
                                              <p:pRg st="2" end="2"/>
                                            </p:txEl>
                                          </p:spTgt>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3">
                                            <p:txEl>
                                              <p:pRg st="3" end="3"/>
                                            </p:txEl>
                                          </p:spTgt>
                                        </p:tgtEl>
                                      </p:cBhvr>
                                    </p:animEffect>
                                    <p:set>
                                      <p:cBhvr>
                                        <p:cTn id="55"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left)">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1000"/>
                                        <p:tgtEl>
                                          <p:spTgt spid="5"/>
                                        </p:tgtEl>
                                      </p:cBhvr>
                                    </p:animEffect>
                                    <p:anim calcmode="lin" valueType="num">
                                      <p:cBhvr>
                                        <p:cTn id="66" dur="1000" fill="hold"/>
                                        <p:tgtEl>
                                          <p:spTgt spid="5"/>
                                        </p:tgtEl>
                                        <p:attrNameLst>
                                          <p:attrName>ppt_x</p:attrName>
                                        </p:attrNameLst>
                                      </p:cBhvr>
                                      <p:tavLst>
                                        <p:tav tm="0">
                                          <p:val>
                                            <p:strVal val="#ppt_x"/>
                                          </p:val>
                                        </p:tav>
                                        <p:tav tm="100000">
                                          <p:val>
                                            <p:strVal val="#ppt_x"/>
                                          </p:val>
                                        </p:tav>
                                      </p:tavLst>
                                    </p:anim>
                                    <p:anim calcmode="lin" valueType="num">
                                      <p:cBhvr>
                                        <p:cTn id="6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5"/>
                                        </p:tgtEl>
                                      </p:cBhvr>
                                    </p:animEffect>
                                    <p:set>
                                      <p:cBhvr>
                                        <p:cTn id="72" dur="1" fill="hold">
                                          <p:stCondLst>
                                            <p:cond delay="499"/>
                                          </p:stCondLst>
                                        </p:cTn>
                                        <p:tgtEl>
                                          <p:spTgt spid="5"/>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4"/>
                                        </p:tgtEl>
                                      </p:cBhvr>
                                    </p:animEffect>
                                    <p:set>
                                      <p:cBhvr>
                                        <p:cTn id="75" dur="1" fill="hold">
                                          <p:stCondLst>
                                            <p:cond delay="499"/>
                                          </p:stCondLst>
                                        </p:cTn>
                                        <p:tgtEl>
                                          <p:spTgt spid="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15">
                                            <p:txEl>
                                              <p:pRg st="0" end="0"/>
                                            </p:txEl>
                                          </p:spTgt>
                                        </p:tgtEl>
                                        <p:attrNameLst>
                                          <p:attrName>style.visibility</p:attrName>
                                        </p:attrNameLst>
                                      </p:cBhvr>
                                      <p:to>
                                        <p:strVal val="visible"/>
                                      </p:to>
                                    </p:set>
                                    <p:animEffect transition="in" filter="wipe(left)">
                                      <p:cBhvr>
                                        <p:cTn id="95" dur="1000"/>
                                        <p:tgtEl>
                                          <p:spTgt spid="15">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left)">
                                      <p:cBhvr>
                                        <p:cTn id="100" dur="500"/>
                                        <p:tgtEl>
                                          <p:spTgt spid="2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1" nodeType="click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wipe(left)">
                                      <p:cBhvr>
                                        <p:cTn id="105" dur="500"/>
                                        <p:tgtEl>
                                          <p:spTgt spid="2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1" nodeType="click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wipe(left)">
                                      <p:cBhvr>
                                        <p:cTn id="110" dur="500"/>
                                        <p:tgtEl>
                                          <p:spTgt spid="2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0" nodeType="clickEffect">
                                  <p:stCondLst>
                                    <p:cond delay="0"/>
                                  </p:stCondLst>
                                  <p:childTnLst>
                                    <p:animEffect transition="out" filter="fade">
                                      <p:cBhvr>
                                        <p:cTn id="119" dur="500"/>
                                        <p:tgtEl>
                                          <p:spTgt spid="15">
                                            <p:txEl>
                                              <p:pRg st="0" end="0"/>
                                            </p:txEl>
                                          </p:spTgt>
                                        </p:tgtEl>
                                      </p:cBhvr>
                                    </p:animEffect>
                                    <p:set>
                                      <p:cBhvr>
                                        <p:cTn id="120" dur="1" fill="hold">
                                          <p:stCondLst>
                                            <p:cond delay="499"/>
                                          </p:stCondLst>
                                        </p:cTn>
                                        <p:tgtEl>
                                          <p:spTgt spid="15">
                                            <p:txEl>
                                              <p:pRg st="0" end="0"/>
                                            </p:txEl>
                                          </p:spTgt>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17"/>
                                        </p:tgtEl>
                                      </p:cBhvr>
                                    </p:animEffect>
                                    <p:set>
                                      <p:cBhvr>
                                        <p:cTn id="123" dur="1" fill="hold">
                                          <p:stCondLst>
                                            <p:cond delay="499"/>
                                          </p:stCondLst>
                                        </p:cTn>
                                        <p:tgtEl>
                                          <p:spTgt spid="17"/>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9"/>
                                        </p:tgtEl>
                                      </p:cBhvr>
                                    </p:animEffect>
                                    <p:set>
                                      <p:cBhvr>
                                        <p:cTn id="126" dur="1" fill="hold">
                                          <p:stCondLst>
                                            <p:cond delay="499"/>
                                          </p:stCondLst>
                                        </p:cTn>
                                        <p:tgtEl>
                                          <p:spTgt spid="1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20"/>
                                        </p:tgtEl>
                                      </p:cBhvr>
                                    </p:animEffect>
                                    <p:set>
                                      <p:cBhvr>
                                        <p:cTn id="129" dur="1" fill="hold">
                                          <p:stCondLst>
                                            <p:cond delay="499"/>
                                          </p:stCondLst>
                                        </p:cTn>
                                        <p:tgtEl>
                                          <p:spTgt spid="20"/>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3"/>
                                        </p:tgtEl>
                                      </p:cBhvr>
                                    </p:animEffect>
                                    <p:set>
                                      <p:cBhvr>
                                        <p:cTn id="132" dur="1" fill="hold">
                                          <p:stCondLst>
                                            <p:cond delay="499"/>
                                          </p:stCondLst>
                                        </p:cTn>
                                        <p:tgtEl>
                                          <p:spTgt spid="23"/>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500"/>
                                        <p:tgtEl>
                                          <p:spTgt spid="21"/>
                                        </p:tgtEl>
                                      </p:cBhvr>
                                    </p:animEffect>
                                    <p:set>
                                      <p:cBhvr>
                                        <p:cTn id="135" dur="1" fill="hold">
                                          <p:stCondLst>
                                            <p:cond delay="499"/>
                                          </p:stCondLst>
                                        </p:cTn>
                                        <p:tgtEl>
                                          <p:spTgt spid="21"/>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22"/>
                                        </p:tgtEl>
                                      </p:cBhvr>
                                    </p:animEffect>
                                    <p:set>
                                      <p:cBhvr>
                                        <p:cTn id="138" dur="1" fill="hold">
                                          <p:stCondLst>
                                            <p:cond delay="499"/>
                                          </p:stCondLst>
                                        </p:cTn>
                                        <p:tgtEl>
                                          <p:spTgt spid="22"/>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25"/>
                                        </p:tgtEl>
                                        <p:attrNameLst>
                                          <p:attrName>style.visibility</p:attrName>
                                        </p:attrNameLst>
                                      </p:cBhvr>
                                      <p:to>
                                        <p:strVal val="visible"/>
                                      </p:to>
                                    </p:set>
                                    <p:animEffect transition="in" filter="fade">
                                      <p:cBhvr>
                                        <p:cTn id="143" dur="500"/>
                                        <p:tgtEl>
                                          <p:spTgt spid="2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26"/>
                                        </p:tgtEl>
                                        <p:attrNameLst>
                                          <p:attrName>style.visibility</p:attrName>
                                        </p:attrNameLst>
                                      </p:cBhvr>
                                      <p:to>
                                        <p:strVal val="visible"/>
                                      </p:to>
                                    </p:set>
                                    <p:animEffect transition="in" filter="wipe(left)">
                                      <p:cBhvr>
                                        <p:cTn id="148" dur="500"/>
                                        <p:tgtEl>
                                          <p:spTgt spid="2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31">
                                            <p:txEl>
                                              <p:pRg st="0" end="0"/>
                                            </p:txEl>
                                          </p:spTgt>
                                        </p:tgtEl>
                                        <p:attrNameLst>
                                          <p:attrName>style.visibility</p:attrName>
                                        </p:attrNameLst>
                                      </p:cBhvr>
                                      <p:to>
                                        <p:strVal val="visible"/>
                                      </p:to>
                                    </p:set>
                                    <p:animEffect transition="in" filter="wipe(left)">
                                      <p:cBhvr>
                                        <p:cTn id="153" dur="1000"/>
                                        <p:tgtEl>
                                          <p:spTgt spid="31">
                                            <p:txEl>
                                              <p:pRg st="0" end="0"/>
                                            </p:txEl>
                                          </p:spTgt>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wipe(left)">
                                      <p:cBhvr>
                                        <p:cTn id="158" dur="500"/>
                                        <p:tgtEl>
                                          <p:spTgt spid="27"/>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wipe(left)">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33"/>
                                        </p:tgtEl>
                                        <p:attrNameLst>
                                          <p:attrName>style.visibility</p:attrName>
                                        </p:attrNameLst>
                                      </p:cBhvr>
                                      <p:to>
                                        <p:strVal val="visible"/>
                                      </p:to>
                                    </p:set>
                                    <p:animEffect transition="in" filter="wipe(left)">
                                      <p:cBhvr>
                                        <p:cTn id="168" dur="500"/>
                                        <p:tgtEl>
                                          <p:spTgt spid="33"/>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34"/>
                                        </p:tgtEl>
                                        <p:attrNameLst>
                                          <p:attrName>style.visibility</p:attrName>
                                        </p:attrNameLst>
                                      </p:cBhvr>
                                      <p:to>
                                        <p:strVal val="visible"/>
                                      </p:to>
                                    </p:set>
                                    <p:animEffect transition="in" filter="wipe(left)">
                                      <p:cBhvr>
                                        <p:cTn id="173" dur="500"/>
                                        <p:tgtEl>
                                          <p:spTgt spid="34"/>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30"/>
                                        </p:tgtEl>
                                        <p:attrNameLst>
                                          <p:attrName>style.visibility</p:attrName>
                                        </p:attrNameLst>
                                      </p:cBhvr>
                                      <p:to>
                                        <p:strVal val="visible"/>
                                      </p:to>
                                    </p:set>
                                    <p:animEffect transition="in" filter="wipe(left)">
                                      <p:cBhvr>
                                        <p:cTn id="17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allAtOnce"/>
      <p:bldP spid="4" grpId="0" animBg="1"/>
      <p:bldP spid="4" grpId="1" animBg="1"/>
      <p:bldP spid="5" grpId="0" animBg="1"/>
      <p:bldP spid="5" grpId="1" animBg="1"/>
      <p:bldP spid="15" grpId="0" build="allAtOnce"/>
      <p:bldP spid="16" grpId="0" animBg="1"/>
      <p:bldP spid="19" grpId="0"/>
      <p:bldP spid="19" grpId="1"/>
      <p:bldP spid="20" grpId="0"/>
      <p:bldP spid="20" grpId="1"/>
      <p:bldP spid="21" grpId="0"/>
      <p:bldP spid="21" grpId="1"/>
      <p:bldP spid="22" grpId="0"/>
      <p:bldP spid="22" grpId="1"/>
      <p:bldP spid="23" grpId="0"/>
      <p:bldP spid="23" grpId="1"/>
      <p:bldP spid="26" grpId="0"/>
      <p:bldP spid="27" grpId="0"/>
      <p:bldP spid="30" grpId="0"/>
      <p:bldP spid="32" grpId="0"/>
      <p:bldP spid="33" grpId="0"/>
      <p:bldP spid="3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14</a:t>
            </a:r>
            <a:endParaRPr lang="en-US" sz="2800" dirty="0">
              <a:latin typeface="Algerian" panose="04020705040A02060702" pitchFamily="82" charset="0"/>
            </a:endParaRPr>
          </a:p>
        </p:txBody>
      </p:sp>
      <p:sp>
        <p:nvSpPr>
          <p:cNvPr id="6" name="Title 7"/>
          <p:cNvSpPr txBox="1">
            <a:spLocks/>
          </p:cNvSpPr>
          <p:nvPr/>
        </p:nvSpPr>
        <p:spPr bwMode="auto">
          <a:xfrm>
            <a:off x="806019" y="2686678"/>
            <a:ext cx="5289981" cy="110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smtClean="0">
                <a:solidFill>
                  <a:srgbClr val="FF6600"/>
                </a:solidFill>
                <a:latin typeface="Bookman Old Style" pitchFamily="18" charset="0"/>
              </a:rPr>
              <a:t>Inter-conversion </a:t>
            </a:r>
            <a:r>
              <a:rPr lang="en-US" altLang="en-US" sz="2400" dirty="0">
                <a:solidFill>
                  <a:srgbClr val="FF6600"/>
                </a:solidFill>
                <a:latin typeface="Bookman Old Style" pitchFamily="18" charset="0"/>
              </a:rPr>
              <a:t>of </a:t>
            </a:r>
            <a:r>
              <a:rPr lang="en-US" altLang="en-US" sz="2400" dirty="0" smtClean="0">
                <a:solidFill>
                  <a:srgbClr val="FF6600"/>
                </a:solidFill>
                <a:latin typeface="Bookman Old Style" pitchFamily="18" charset="0"/>
              </a:rPr>
              <a:t>states </a:t>
            </a:r>
          </a:p>
          <a:p>
            <a:pPr marL="342900" indent="-342900">
              <a:buFont typeface="Arial" pitchFamily="34" charset="0"/>
              <a:buChar char="•"/>
            </a:pPr>
            <a:r>
              <a:rPr lang="en-US" altLang="en-US" sz="2400" dirty="0" smtClean="0">
                <a:solidFill>
                  <a:srgbClr val="FF6600"/>
                </a:solidFill>
                <a:latin typeface="Bookman Old Style" pitchFamily="18" charset="0"/>
              </a:rPr>
              <a:t>Melting</a:t>
            </a:r>
          </a:p>
          <a:p>
            <a:pPr marL="342900" indent="-342900">
              <a:buFont typeface="Arial" pitchFamily="34" charset="0"/>
              <a:buChar char="•"/>
            </a:pPr>
            <a:r>
              <a:rPr lang="en-US" altLang="en-US" sz="2400" dirty="0" err="1" smtClean="0">
                <a:solidFill>
                  <a:srgbClr val="FF6600"/>
                </a:solidFill>
                <a:latin typeface="Bookman Old Style" pitchFamily="18" charset="0"/>
              </a:rPr>
              <a:t>Vaporisation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244284535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1668344" y="266640"/>
            <a:ext cx="4571917" cy="400110"/>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sz="2000" b="1" dirty="0">
                <a:solidFill>
                  <a:schemeClr val="tx1"/>
                </a:solidFill>
                <a:latin typeface="Bookman Old Style" pitchFamily="18" charset="0"/>
              </a:rPr>
              <a:t>INTERCONVERSION OF STATES</a:t>
            </a:r>
          </a:p>
        </p:txBody>
      </p:sp>
      <p:sp>
        <p:nvSpPr>
          <p:cNvPr id="6" name="Rounded Rectangle 5"/>
          <p:cNvSpPr/>
          <p:nvPr/>
        </p:nvSpPr>
        <p:spPr>
          <a:xfrm>
            <a:off x="601980" y="3933824"/>
            <a:ext cx="1785364" cy="771525"/>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3200" b="1" dirty="0">
                <a:solidFill>
                  <a:srgbClr val="FFFF00"/>
                </a:solidFill>
                <a:latin typeface="Bookman Old Style" pitchFamily="18" charset="0"/>
              </a:rPr>
              <a:t>SOLID</a:t>
            </a:r>
          </a:p>
        </p:txBody>
      </p:sp>
      <p:sp>
        <p:nvSpPr>
          <p:cNvPr id="7" name="Rounded Rectangle 6"/>
          <p:cNvSpPr/>
          <p:nvPr/>
        </p:nvSpPr>
        <p:spPr>
          <a:xfrm>
            <a:off x="2692144" y="887730"/>
            <a:ext cx="2057400" cy="617220"/>
          </a:xfrm>
          <a:prstGeom prst="round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3200" b="1" dirty="0">
                <a:solidFill>
                  <a:srgbClr val="FFFF00"/>
                </a:solidFill>
                <a:latin typeface="Bookman Old Style" pitchFamily="18" charset="0"/>
              </a:rPr>
              <a:t>LIQUID</a:t>
            </a:r>
          </a:p>
        </p:txBody>
      </p:sp>
      <p:sp>
        <p:nvSpPr>
          <p:cNvPr id="8" name="Rounded Rectangle 7"/>
          <p:cNvSpPr/>
          <p:nvPr/>
        </p:nvSpPr>
        <p:spPr>
          <a:xfrm>
            <a:off x="5707380" y="3909060"/>
            <a:ext cx="1303020" cy="720090"/>
          </a:xfrm>
          <a:prstGeom prst="roundRect">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r>
              <a:rPr lang="en-US" sz="3200" b="1" dirty="0">
                <a:solidFill>
                  <a:srgbClr val="FFFF00"/>
                </a:solidFill>
                <a:latin typeface="Bookman Old Style" pitchFamily="18" charset="0"/>
              </a:rPr>
              <a:t>GAS</a:t>
            </a:r>
          </a:p>
        </p:txBody>
      </p:sp>
      <p:sp>
        <p:nvSpPr>
          <p:cNvPr id="9" name="Right Arrow 8"/>
          <p:cNvSpPr/>
          <p:nvPr/>
        </p:nvSpPr>
        <p:spPr>
          <a:xfrm rot="19225880">
            <a:off x="276505" y="2265661"/>
            <a:ext cx="3011805" cy="623729"/>
          </a:xfrm>
          <a:prstGeom prst="rightArrow">
            <a:avLst/>
          </a:prstGeom>
          <a:solidFill>
            <a:srgbClr val="FF33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dirty="0">
              <a:solidFill>
                <a:schemeClr val="tx1"/>
              </a:solidFill>
              <a:latin typeface="Bookman Old Style" pitchFamily="18" charset="0"/>
            </a:endParaRPr>
          </a:p>
        </p:txBody>
      </p:sp>
      <p:sp>
        <p:nvSpPr>
          <p:cNvPr id="10" name="Right Arrow 9"/>
          <p:cNvSpPr/>
          <p:nvPr/>
        </p:nvSpPr>
        <p:spPr>
          <a:xfrm rot="8455845">
            <a:off x="789448" y="2627783"/>
            <a:ext cx="2634691" cy="546388"/>
          </a:xfrm>
          <a:prstGeom prst="rightArrow">
            <a:avLst/>
          </a:prstGeom>
          <a:ln w="38100">
            <a:solidFill>
              <a:schemeClr val="tx1"/>
            </a:solidFill>
          </a:ln>
          <a:effectLst>
            <a:outerShdw blurRad="50800" dist="38100" dir="5400000" algn="t"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anchor="ctr"/>
          <a:lstStyle/>
          <a:p>
            <a:pPr algn="ctr">
              <a:defRPr/>
            </a:pPr>
            <a:endParaRPr lang="en-US" sz="2000" b="1" dirty="0">
              <a:solidFill>
                <a:schemeClr val="tx1"/>
              </a:solidFill>
              <a:latin typeface="Bookman Old Style" pitchFamily="18" charset="0"/>
            </a:endParaRPr>
          </a:p>
        </p:txBody>
      </p:sp>
      <p:sp>
        <p:nvSpPr>
          <p:cNvPr id="14" name="Right Arrow 13"/>
          <p:cNvSpPr/>
          <p:nvPr/>
        </p:nvSpPr>
        <p:spPr>
          <a:xfrm rot="2589647">
            <a:off x="4225260" y="2317168"/>
            <a:ext cx="2952532" cy="580587"/>
          </a:xfrm>
          <a:prstGeom prst="rightArrow">
            <a:avLst/>
          </a:prstGeom>
          <a:solidFill>
            <a:srgbClr val="FF33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dirty="0">
              <a:solidFill>
                <a:schemeClr val="tx1"/>
              </a:solidFill>
              <a:latin typeface="Bookman Old Style" pitchFamily="18" charset="0"/>
            </a:endParaRPr>
          </a:p>
        </p:txBody>
      </p:sp>
      <p:sp>
        <p:nvSpPr>
          <p:cNvPr id="16" name="Right Arrow 15"/>
          <p:cNvSpPr/>
          <p:nvPr/>
        </p:nvSpPr>
        <p:spPr>
          <a:xfrm rot="13420468">
            <a:off x="3840695" y="2452552"/>
            <a:ext cx="2744062" cy="549773"/>
          </a:xfrm>
          <a:prstGeom prst="rightArrow">
            <a:avLst/>
          </a:prstGeom>
          <a:ln w="38100">
            <a:solidFill>
              <a:schemeClr val="tx1"/>
            </a:solidFill>
          </a:ln>
          <a:effectLst>
            <a:outerShdw blurRad="50800" dist="38100" dir="5400000" algn="t"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anchor="ctr"/>
          <a:lstStyle/>
          <a:p>
            <a:pPr algn="ctr">
              <a:defRPr/>
            </a:pPr>
            <a:endParaRPr lang="en-US" sz="2000" b="1" dirty="0">
              <a:solidFill>
                <a:schemeClr val="tx1"/>
              </a:solidFill>
              <a:latin typeface="Bookman Old Style" pitchFamily="18" charset="0"/>
            </a:endParaRPr>
          </a:p>
        </p:txBody>
      </p:sp>
      <p:sp>
        <p:nvSpPr>
          <p:cNvPr id="18" name="Right Arrow 17"/>
          <p:cNvSpPr/>
          <p:nvPr/>
        </p:nvSpPr>
        <p:spPr>
          <a:xfrm>
            <a:off x="2887980" y="3775710"/>
            <a:ext cx="2537460" cy="548640"/>
          </a:xfrm>
          <a:prstGeom prst="rightArrow">
            <a:avLst/>
          </a:prstGeom>
          <a:solidFill>
            <a:srgbClr val="FF3300"/>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dirty="0">
              <a:solidFill>
                <a:schemeClr val="tx1"/>
              </a:solidFill>
              <a:latin typeface="Bookman Old Style" pitchFamily="18" charset="0"/>
            </a:endParaRPr>
          </a:p>
        </p:txBody>
      </p:sp>
      <p:sp>
        <p:nvSpPr>
          <p:cNvPr id="20" name="Right Arrow 19"/>
          <p:cNvSpPr/>
          <p:nvPr/>
        </p:nvSpPr>
        <p:spPr>
          <a:xfrm rot="10797409">
            <a:off x="2548706" y="4214012"/>
            <a:ext cx="2705379" cy="566522"/>
          </a:xfrm>
          <a:prstGeom prst="rightArrow">
            <a:avLst/>
          </a:prstGeom>
          <a:ln w="38100">
            <a:solidFill>
              <a:schemeClr val="tx1"/>
            </a:solidFill>
          </a:ln>
          <a:effectLst>
            <a:outerShdw blurRad="50800" dist="38100" dir="5400000" algn="t" rotWithShape="0">
              <a:prstClr val="black">
                <a:alpha val="40000"/>
              </a:prstClr>
            </a:outerShdw>
          </a:effectLst>
        </p:spPr>
        <p:style>
          <a:lnRef idx="3">
            <a:schemeClr val="lt1"/>
          </a:lnRef>
          <a:fillRef idx="1">
            <a:schemeClr val="accent3"/>
          </a:fillRef>
          <a:effectRef idx="1">
            <a:schemeClr val="accent3"/>
          </a:effectRef>
          <a:fontRef idx="minor">
            <a:schemeClr val="lt1"/>
          </a:fontRef>
        </p:style>
        <p:txBody>
          <a:bodyPr anchor="ctr"/>
          <a:lstStyle/>
          <a:p>
            <a:pPr algn="ctr">
              <a:defRPr/>
            </a:pPr>
            <a:endParaRPr lang="en-US" sz="2000" b="1" dirty="0">
              <a:solidFill>
                <a:schemeClr val="tx1"/>
              </a:solidFill>
              <a:latin typeface="Bookman Old Style" pitchFamily="18" charset="0"/>
            </a:endParaRPr>
          </a:p>
        </p:txBody>
      </p:sp>
      <p:sp>
        <p:nvSpPr>
          <p:cNvPr id="12" name="Rectangle 11"/>
          <p:cNvSpPr/>
          <p:nvPr/>
        </p:nvSpPr>
        <p:spPr>
          <a:xfrm rot="2587884">
            <a:off x="4283324" y="2414283"/>
            <a:ext cx="2828326" cy="338554"/>
          </a:xfrm>
          <a:prstGeom prst="rect">
            <a:avLst/>
          </a:prstGeom>
        </p:spPr>
        <p:txBody>
          <a:bodyPr wrap="square">
            <a:spAutoFit/>
          </a:bodyPr>
          <a:lstStyle/>
          <a:p>
            <a:pPr algn="ctr">
              <a:defRPr/>
            </a:pPr>
            <a:r>
              <a:rPr lang="en-US" b="1" dirty="0">
                <a:latin typeface="Bookman Old Style" pitchFamily="18" charset="0"/>
              </a:rPr>
              <a:t>BOILING/EVAPORATION</a:t>
            </a:r>
          </a:p>
        </p:txBody>
      </p:sp>
      <p:sp>
        <p:nvSpPr>
          <p:cNvPr id="13" name="Rectangle 12"/>
          <p:cNvSpPr/>
          <p:nvPr/>
        </p:nvSpPr>
        <p:spPr>
          <a:xfrm rot="2631214">
            <a:off x="4445546" y="2779280"/>
            <a:ext cx="2021770" cy="338554"/>
          </a:xfrm>
          <a:prstGeom prst="rect">
            <a:avLst/>
          </a:prstGeom>
        </p:spPr>
        <p:txBody>
          <a:bodyPr wrap="square">
            <a:spAutoFit/>
          </a:bodyPr>
          <a:lstStyle/>
          <a:p>
            <a:pPr>
              <a:defRPr/>
            </a:pPr>
            <a:r>
              <a:rPr lang="en-US" b="1" dirty="0">
                <a:latin typeface="Bookman Old Style" pitchFamily="18" charset="0"/>
              </a:rPr>
              <a:t>CONDENSATION</a:t>
            </a:r>
          </a:p>
        </p:txBody>
      </p:sp>
      <p:sp>
        <p:nvSpPr>
          <p:cNvPr id="15" name="Rectangle 14"/>
          <p:cNvSpPr/>
          <p:nvPr/>
        </p:nvSpPr>
        <p:spPr>
          <a:xfrm rot="19283564">
            <a:off x="1568789" y="2592051"/>
            <a:ext cx="1415282" cy="338554"/>
          </a:xfrm>
          <a:prstGeom prst="rect">
            <a:avLst/>
          </a:prstGeom>
        </p:spPr>
        <p:txBody>
          <a:bodyPr wrap="square">
            <a:spAutoFit/>
          </a:bodyPr>
          <a:lstStyle/>
          <a:p>
            <a:pPr>
              <a:defRPr/>
            </a:pPr>
            <a:r>
              <a:rPr lang="en-US" b="1" dirty="0">
                <a:latin typeface="Bookman Old Style" pitchFamily="18" charset="0"/>
              </a:rPr>
              <a:t>FREEZING</a:t>
            </a:r>
          </a:p>
        </p:txBody>
      </p:sp>
      <p:sp>
        <p:nvSpPr>
          <p:cNvPr id="19" name="Rectangle 18"/>
          <p:cNvSpPr/>
          <p:nvPr/>
        </p:nvSpPr>
        <p:spPr>
          <a:xfrm rot="19224272">
            <a:off x="518598" y="2403544"/>
            <a:ext cx="2549185" cy="338554"/>
          </a:xfrm>
          <a:prstGeom prst="rect">
            <a:avLst/>
          </a:prstGeom>
        </p:spPr>
        <p:txBody>
          <a:bodyPr wrap="square">
            <a:spAutoFit/>
          </a:bodyPr>
          <a:lstStyle/>
          <a:p>
            <a:pPr algn="ctr">
              <a:defRPr/>
            </a:pPr>
            <a:r>
              <a:rPr lang="en-US" b="1" dirty="0">
                <a:latin typeface="Bookman Old Style" pitchFamily="18" charset="0"/>
              </a:rPr>
              <a:t>MELTING (FUSION)</a:t>
            </a:r>
          </a:p>
        </p:txBody>
      </p:sp>
      <p:sp>
        <p:nvSpPr>
          <p:cNvPr id="22" name="Rectangle 21"/>
          <p:cNvSpPr/>
          <p:nvPr/>
        </p:nvSpPr>
        <p:spPr>
          <a:xfrm>
            <a:off x="3225544" y="3878138"/>
            <a:ext cx="1922307" cy="338554"/>
          </a:xfrm>
          <a:prstGeom prst="rect">
            <a:avLst/>
          </a:prstGeom>
        </p:spPr>
        <p:txBody>
          <a:bodyPr wrap="square">
            <a:spAutoFit/>
          </a:bodyPr>
          <a:lstStyle/>
          <a:p>
            <a:pPr algn="ctr">
              <a:defRPr/>
            </a:pPr>
            <a:r>
              <a:rPr lang="en-US" b="1" dirty="0">
                <a:latin typeface="Bookman Old Style" pitchFamily="18" charset="0"/>
              </a:rPr>
              <a:t>SUBLIMATION</a:t>
            </a:r>
          </a:p>
        </p:txBody>
      </p:sp>
      <p:sp>
        <p:nvSpPr>
          <p:cNvPr id="23" name="Rectangle 22"/>
          <p:cNvSpPr/>
          <p:nvPr/>
        </p:nvSpPr>
        <p:spPr>
          <a:xfrm>
            <a:off x="3306046" y="4335336"/>
            <a:ext cx="1716417" cy="338554"/>
          </a:xfrm>
          <a:prstGeom prst="rect">
            <a:avLst/>
          </a:prstGeom>
        </p:spPr>
        <p:txBody>
          <a:bodyPr wrap="square">
            <a:spAutoFit/>
          </a:bodyPr>
          <a:lstStyle/>
          <a:p>
            <a:pPr>
              <a:defRPr/>
            </a:pPr>
            <a:r>
              <a:rPr lang="en-US" b="1" dirty="0">
                <a:latin typeface="Bookman Old Style" pitchFamily="18" charset="0"/>
                <a:cs typeface="Calibri" pitchFamily="34" charset="0"/>
              </a:rPr>
              <a:t>SUBLIMATION</a:t>
            </a:r>
          </a:p>
        </p:txBody>
      </p:sp>
    </p:spTree>
    <p:extLst>
      <p:ext uri="{BB962C8B-B14F-4D97-AF65-F5344CB8AC3E}">
        <p14:creationId xmlns:p14="http://schemas.microsoft.com/office/powerpoint/2010/main" val="3809348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up)">
                                      <p:cBhvr>
                                        <p:cTn id="55" dur="500"/>
                                        <p:tgtEl>
                                          <p:spTgt spid="10"/>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up)">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right)">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4" grpId="0" animBg="1"/>
      <p:bldP spid="16" grpId="0" animBg="1"/>
      <p:bldP spid="18" grpId="0" animBg="1"/>
      <p:bldP spid="20" grpId="0" animBg="1"/>
      <p:bldP spid="12" grpId="0"/>
      <p:bldP spid="13" grpId="0"/>
      <p:bldP spid="15" grpId="0"/>
      <p:bldP spid="19" grpId="0"/>
      <p:bldP spid="22" grpId="0"/>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6100" y="1809750"/>
            <a:ext cx="8140700" cy="560237"/>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 name="Rectangle 3"/>
          <p:cNvSpPr/>
          <p:nvPr/>
        </p:nvSpPr>
        <p:spPr>
          <a:xfrm>
            <a:off x="557356" y="1097113"/>
            <a:ext cx="8116744" cy="560237"/>
          </a:xfrm>
          <a:prstGeom prst="rect">
            <a:avLst/>
          </a:prstGeom>
          <a:solidFill>
            <a:srgbClr val="0070C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Rectangle 5"/>
          <p:cNvSpPr/>
          <p:nvPr/>
        </p:nvSpPr>
        <p:spPr>
          <a:xfrm>
            <a:off x="2374900" y="266531"/>
            <a:ext cx="4724400" cy="33855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latin typeface="Bookman Old Style" pitchFamily="18" charset="0"/>
              </a:rPr>
              <a:t>EFFECTS OF CHANGE OF TEMPERATURE </a:t>
            </a:r>
            <a:endParaRPr lang="en-US" b="1" dirty="0">
              <a:latin typeface="Bookman Old Style" pitchFamily="18" charset="0"/>
            </a:endParaRPr>
          </a:p>
        </p:txBody>
      </p:sp>
      <p:sp>
        <p:nvSpPr>
          <p:cNvPr id="2" name="TextBox 1"/>
          <p:cNvSpPr txBox="1"/>
          <p:nvPr/>
        </p:nvSpPr>
        <p:spPr>
          <a:xfrm>
            <a:off x="585958" y="649535"/>
            <a:ext cx="3175869" cy="369332"/>
          </a:xfrm>
          <a:prstGeom prst="rect">
            <a:avLst/>
          </a:prstGeom>
          <a:solidFill>
            <a:srgbClr val="640064"/>
          </a:solidFill>
        </p:spPr>
        <p:style>
          <a:lnRef idx="3">
            <a:schemeClr val="lt1"/>
          </a:lnRef>
          <a:fillRef idx="1">
            <a:schemeClr val="accent5"/>
          </a:fillRef>
          <a:effectRef idx="1">
            <a:schemeClr val="accent5"/>
          </a:effectRef>
          <a:fontRef idx="minor">
            <a:schemeClr val="lt1"/>
          </a:fontRef>
        </p:style>
        <p:txBody>
          <a:bodyPr wrap="none" rtlCol="0">
            <a:spAutoFit/>
          </a:bodyPr>
          <a:lstStyle/>
          <a:p>
            <a:r>
              <a:rPr lang="en-US" sz="1800" b="1" dirty="0" smtClean="0">
                <a:latin typeface="Bookman Old Style" pitchFamily="18" charset="0"/>
              </a:rPr>
              <a:t>Solid to Liquid : Melting </a:t>
            </a:r>
            <a:endParaRPr lang="en-US" sz="1800" b="1" dirty="0">
              <a:latin typeface="Bookman Old Style" pitchFamily="18" charset="0"/>
            </a:endParaRPr>
          </a:p>
        </p:txBody>
      </p:sp>
      <p:sp>
        <p:nvSpPr>
          <p:cNvPr id="5" name="TextBox 4"/>
          <p:cNvSpPr txBox="1"/>
          <p:nvPr/>
        </p:nvSpPr>
        <p:spPr>
          <a:xfrm>
            <a:off x="463826" y="1071844"/>
            <a:ext cx="8172174" cy="1323439"/>
          </a:xfrm>
          <a:prstGeom prst="rect">
            <a:avLst/>
          </a:prstGeom>
          <a:noFill/>
        </p:spPr>
        <p:txBody>
          <a:bodyPr wrap="square" rtlCol="0">
            <a:spAutoFit/>
          </a:bodyPr>
          <a:lstStyle/>
          <a:p>
            <a:pPr marL="285750" indent="-285750">
              <a:buFont typeface="Wingdings" pitchFamily="2" charset="2"/>
              <a:buChar char="ü"/>
            </a:pPr>
            <a:r>
              <a:rPr lang="en-US" b="1" dirty="0" smtClean="0">
                <a:solidFill>
                  <a:schemeClr val="bg1"/>
                </a:solidFill>
                <a:latin typeface="Bookman Old Style" pitchFamily="18" charset="0"/>
              </a:rPr>
              <a:t>The process in which a solid substance changes into a liquid on heating, is called melting (or fusion ) </a:t>
            </a:r>
          </a:p>
          <a:p>
            <a:pPr marL="285750" indent="-285750">
              <a:buFont typeface="Wingdings" pitchFamily="2" charset="2"/>
              <a:buChar char="ü"/>
            </a:pPr>
            <a:endParaRPr lang="en-US" b="1" dirty="0" smtClean="0">
              <a:solidFill>
                <a:schemeClr val="bg1"/>
              </a:solidFill>
              <a:latin typeface="Bookman Old Style" pitchFamily="18" charset="0"/>
            </a:endParaRPr>
          </a:p>
          <a:p>
            <a:pPr marL="285750" indent="-285750">
              <a:buFont typeface="Wingdings" pitchFamily="2" charset="2"/>
              <a:buChar char="ü"/>
            </a:pPr>
            <a:r>
              <a:rPr lang="en-US" b="1" dirty="0" smtClean="0">
                <a:solidFill>
                  <a:schemeClr val="bg1"/>
                </a:solidFill>
                <a:latin typeface="Bookman Old Style" pitchFamily="18" charset="0"/>
              </a:rPr>
              <a:t>The temperature at which a solid substance melts and changes into a liquid  at atmospheric  pressure is called melting point of a substance .</a:t>
            </a:r>
          </a:p>
        </p:txBody>
      </p:sp>
      <p:pic>
        <p:nvPicPr>
          <p:cNvPr id="1026" name="Picture 2" descr="\\Server\d\Old_data\VIPUL\chemistry images\2-6-2014\ice.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24615" y1="31164" x2="24615" y2="31164"/>
                        <a14:foregroundMark x1="25641" y1="34247" x2="25641" y2="34247"/>
                        <a14:foregroundMark x1="26410" y1="35959" x2="26410" y2="35959"/>
                        <a14:foregroundMark x1="39744" y1="29452" x2="39744" y2="29452"/>
                        <a14:foregroundMark x1="73846" y1="33562" x2="73846" y2="33562"/>
                        <a14:foregroundMark x1="72051" y1="25685" x2="72051" y2="25685"/>
                        <a14:foregroundMark x1="72051" y1="24658" x2="72051" y2="24658"/>
                        <a14:foregroundMark x1="70769" y1="25000" x2="70769" y2="25000"/>
                        <a14:foregroundMark x1="73590" y1="25000" x2="73590" y2="25000"/>
                        <a14:foregroundMark x1="32821" y1="28082" x2="32821" y2="28082"/>
                        <a14:foregroundMark x1="29744" y1="28425" x2="29744" y2="28425"/>
                        <a14:foregroundMark x1="85641" y1="50342" x2="85641" y2="50342"/>
                        <a14:foregroundMark x1="86410" y1="45205" x2="86410" y2="45205"/>
                        <a14:foregroundMark x1="83590" y1="44521" x2="83590" y2="44521"/>
                        <a14:foregroundMark x1="13590" y1="57877" x2="13590" y2="57877"/>
                        <a14:foregroundMark x1="13333" y1="57192" x2="13333" y2="57192"/>
                        <a14:foregroundMark x1="15897" y1="57192" x2="15897" y2="57192"/>
                        <a14:foregroundMark x1="92564" y1="83562" x2="92564" y2="83562"/>
                        <a14:foregroundMark x1="89744" y1="51712" x2="89744" y2="51712"/>
                        <a14:foregroundMark x1="88974" y1="54795" x2="88974" y2="54795"/>
                        <a14:foregroundMark x1="88718" y1="58562" x2="88718" y2="58562"/>
                        <a14:foregroundMark x1="88462" y1="61986" x2="88462" y2="61986"/>
                        <a14:foregroundMark x1="89744" y1="61986" x2="89744" y2="61986"/>
                        <a14:backgroundMark x1="4359" y1="63014" x2="4359" y2="63014"/>
                        <a14:backgroundMark x1="11282" y1="58562" x2="11282" y2="58562"/>
                        <a14:backgroundMark x1="10769" y1="54110" x2="10769" y2="54110"/>
                        <a14:backgroundMark x1="18205" y1="76370" x2="18205" y2="76370"/>
                        <a14:backgroundMark x1="32821" y1="91781" x2="32821" y2="91781"/>
                        <a14:backgroundMark x1="22564" y1="95205" x2="22564" y2="95205"/>
                        <a14:backgroundMark x1="32564" y1="96918" x2="32564" y2="96918"/>
                        <a14:backgroundMark x1="43846" y1="96233" x2="43846" y2="96233"/>
                        <a14:backgroundMark x1="58205" y1="96918" x2="58205" y2="96918"/>
                        <a14:backgroundMark x1="60256" y1="85616" x2="60256" y2="85616"/>
                        <a14:backgroundMark x1="82821" y1="98630" x2="82821" y2="98630"/>
                        <a14:backgroundMark x1="90256" y1="80137" x2="90256" y2="80137"/>
                        <a14:backgroundMark x1="91282" y1="71575" x2="91282" y2="71575"/>
                        <a14:backgroundMark x1="90256" y1="81507" x2="90256" y2="81507"/>
                        <a14:backgroundMark x1="78205" y1="79452" x2="78205" y2="79452"/>
                        <a14:backgroundMark x1="64872" y1="75342" x2="64872" y2="75342"/>
                        <a14:backgroundMark x1="45897" y1="75685" x2="45897" y2="75685"/>
                        <a14:backgroundMark x1="47949" y1="83219" x2="47949" y2="83219"/>
                        <a14:backgroundMark x1="91026" y1="89041" x2="91026" y2="89041"/>
                        <a14:backgroundMark x1="70256" y1="96918" x2="70256" y2="96918"/>
                        <a14:backgroundMark x1="63333" y1="98630" x2="63333" y2="98630"/>
                        <a14:backgroundMark x1="67949" y1="96918" x2="67949" y2="96918"/>
                        <a14:backgroundMark x1="15385" y1="54795" x2="15385" y2="54795"/>
                        <a14:backgroundMark x1="33333" y1="83904" x2="33333" y2="83904"/>
                        <a14:backgroundMark x1="62051" y1="88014" x2="62051" y2="88014"/>
                        <a14:backgroundMark x1="57692" y1="74315" x2="57692" y2="74315"/>
                        <a14:backgroundMark x1="48974" y1="67466" x2="48974" y2="67466"/>
                        <a14:backgroundMark x1="43846" y1="68151" x2="43846" y2="68151"/>
                        <a14:backgroundMark x1="34872" y1="65068" x2="34872" y2="65068"/>
                        <a14:backgroundMark x1="26154" y1="70890" x2="26154" y2="70890"/>
                        <a14:backgroundMark x1="23077" y1="68151" x2="23077" y2="68151"/>
                        <a14:backgroundMark x1="30256" y1="69521" x2="30256" y2="69521"/>
                        <a14:backgroundMark x1="63333" y1="73973" x2="63333" y2="73973"/>
                        <a14:backgroundMark x1="63333" y1="72603" x2="63333" y2="72603"/>
                      </a14:backgroundRemoval>
                    </a14:imgEffect>
                  </a14:imgLayer>
                </a14:imgProps>
              </a:ext>
              <a:ext uri="{28A0092B-C50C-407E-A947-70E740481C1C}">
                <a14:useLocalDpi xmlns:a14="http://schemas.microsoft.com/office/drawing/2010/main" val="0"/>
              </a:ext>
            </a:extLst>
          </a:blip>
          <a:srcRect/>
          <a:stretch>
            <a:fillRect/>
          </a:stretch>
        </p:blipFill>
        <p:spPr bwMode="auto">
          <a:xfrm>
            <a:off x="596900" y="2432050"/>
            <a:ext cx="1652681" cy="1207625"/>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27" name="Picture 3" descr="\\Server\d\Old_data\VIPUL\chemistry images\2-6-2014\wa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3576" y="2486476"/>
            <a:ext cx="1702849" cy="1049575"/>
          </a:xfrm>
          <a:prstGeom prst="rect">
            <a:avLst/>
          </a:prstGeom>
          <a:ln w="381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369769" y="3023163"/>
            <a:ext cx="1266987"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 name="Rounded Rectangle 2"/>
          <p:cNvSpPr/>
          <p:nvPr/>
        </p:nvSpPr>
        <p:spPr>
          <a:xfrm>
            <a:off x="424437" y="2833029"/>
            <a:ext cx="4978155" cy="103694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9" name="TextBox 8"/>
          <p:cNvSpPr txBox="1"/>
          <p:nvPr/>
        </p:nvSpPr>
        <p:spPr>
          <a:xfrm>
            <a:off x="590826" y="3301121"/>
            <a:ext cx="569387" cy="338554"/>
          </a:xfrm>
          <a:prstGeom prst="rect">
            <a:avLst/>
          </a:prstGeom>
          <a:noFill/>
        </p:spPr>
        <p:txBody>
          <a:bodyPr wrap="none" rtlCol="0">
            <a:spAutoFit/>
          </a:bodyPr>
          <a:lstStyle/>
          <a:p>
            <a:r>
              <a:rPr lang="en-US" b="1" dirty="0" smtClean="0">
                <a:latin typeface="Bookman Old Style" pitchFamily="18" charset="0"/>
              </a:rPr>
              <a:t>Ice</a:t>
            </a:r>
            <a:r>
              <a:rPr lang="en-US" dirty="0" smtClean="0">
                <a:latin typeface="Bookman Old Style" pitchFamily="18" charset="0"/>
              </a:rPr>
              <a:t> </a:t>
            </a:r>
            <a:endParaRPr lang="en-US" dirty="0">
              <a:latin typeface="Bookman Old Style" pitchFamily="18" charset="0"/>
            </a:endParaRPr>
          </a:p>
        </p:txBody>
      </p:sp>
      <p:sp>
        <p:nvSpPr>
          <p:cNvPr id="12" name="TextBox 11"/>
          <p:cNvSpPr txBox="1"/>
          <p:nvPr/>
        </p:nvSpPr>
        <p:spPr>
          <a:xfrm>
            <a:off x="3834174" y="3223796"/>
            <a:ext cx="869149" cy="338554"/>
          </a:xfrm>
          <a:prstGeom prst="rect">
            <a:avLst/>
          </a:prstGeom>
          <a:noFill/>
        </p:spPr>
        <p:txBody>
          <a:bodyPr wrap="none" rtlCol="0">
            <a:spAutoFit/>
          </a:bodyPr>
          <a:lstStyle/>
          <a:p>
            <a:r>
              <a:rPr lang="en-US" b="1" dirty="0" smtClean="0">
                <a:solidFill>
                  <a:schemeClr val="bg1"/>
                </a:solidFill>
                <a:latin typeface="Bookman Old Style" pitchFamily="18" charset="0"/>
              </a:rPr>
              <a:t>Water</a:t>
            </a:r>
            <a:r>
              <a:rPr lang="en-US" dirty="0" smtClean="0">
                <a:solidFill>
                  <a:schemeClr val="bg1"/>
                </a:solidFill>
                <a:latin typeface="Bookman Old Style" pitchFamily="18" charset="0"/>
              </a:rPr>
              <a:t> </a:t>
            </a:r>
            <a:endParaRPr lang="en-US" dirty="0">
              <a:solidFill>
                <a:schemeClr val="bg1"/>
              </a:solidFill>
              <a:latin typeface="Bookman Old Style" pitchFamily="18" charset="0"/>
            </a:endParaRPr>
          </a:p>
        </p:txBody>
      </p:sp>
      <p:sp>
        <p:nvSpPr>
          <p:cNvPr id="10" name="Rectangle 9"/>
          <p:cNvSpPr/>
          <p:nvPr/>
        </p:nvSpPr>
        <p:spPr>
          <a:xfrm>
            <a:off x="570056" y="2966535"/>
            <a:ext cx="4713144" cy="830997"/>
          </a:xfrm>
          <a:prstGeom prst="rect">
            <a:avLst/>
          </a:prstGeom>
        </p:spPr>
        <p:txBody>
          <a:bodyPr wrap="square">
            <a:spAutoFit/>
          </a:bodyPr>
          <a:lstStyle/>
          <a:p>
            <a:pPr algn="ctr"/>
            <a:r>
              <a:rPr lang="en-US" b="1" dirty="0">
                <a:latin typeface="Bookman Old Style" pitchFamily="18" charset="0"/>
              </a:rPr>
              <a:t>The melting point of a solid is a measure of the force of attraction between its </a:t>
            </a:r>
            <a:r>
              <a:rPr lang="en-US" b="1" dirty="0" smtClean="0">
                <a:latin typeface="Bookman Old Style" pitchFamily="18" charset="0"/>
              </a:rPr>
              <a:t>particles </a:t>
            </a:r>
            <a:r>
              <a:rPr lang="en-US" b="1" dirty="0">
                <a:latin typeface="Bookman Old Style" pitchFamily="18" charset="0"/>
              </a:rPr>
              <a:t>(atom or molecules)</a:t>
            </a:r>
          </a:p>
        </p:txBody>
      </p:sp>
      <p:sp>
        <p:nvSpPr>
          <p:cNvPr id="11" name="Rectangle 10"/>
          <p:cNvSpPr/>
          <p:nvPr/>
        </p:nvSpPr>
        <p:spPr>
          <a:xfrm>
            <a:off x="533400" y="3867150"/>
            <a:ext cx="3752950" cy="338554"/>
          </a:xfrm>
          <a:prstGeom prst="rect">
            <a:avLst/>
          </a:prstGeom>
          <a:solidFill>
            <a:srgbClr val="FFB9FF"/>
          </a:solidFill>
        </p:spPr>
        <p:style>
          <a:lnRef idx="3">
            <a:schemeClr val="lt1"/>
          </a:lnRef>
          <a:fillRef idx="1">
            <a:schemeClr val="accent4"/>
          </a:fillRef>
          <a:effectRef idx="1">
            <a:schemeClr val="accent4"/>
          </a:effectRef>
          <a:fontRef idx="minor">
            <a:schemeClr val="lt1"/>
          </a:fontRef>
        </p:style>
        <p:txBody>
          <a:bodyPr wrap="none">
            <a:spAutoFit/>
          </a:bodyPr>
          <a:lstStyle/>
          <a:p>
            <a:pPr marL="285750" indent="-285750">
              <a:buFont typeface="Wingdings" pitchFamily="2" charset="2"/>
              <a:buChar char="ü"/>
            </a:pPr>
            <a:r>
              <a:rPr lang="en-US" b="1" dirty="0">
                <a:solidFill>
                  <a:schemeClr val="tx1"/>
                </a:solidFill>
                <a:latin typeface="Bookman Old Style" pitchFamily="18" charset="0"/>
              </a:rPr>
              <a:t>The melting point of ice is 0°C</a:t>
            </a:r>
          </a:p>
        </p:txBody>
      </p:sp>
      <p:sp>
        <p:nvSpPr>
          <p:cNvPr id="14" name="Rectangle 13"/>
          <p:cNvSpPr/>
          <p:nvPr/>
        </p:nvSpPr>
        <p:spPr>
          <a:xfrm>
            <a:off x="533400" y="4290596"/>
            <a:ext cx="4572000" cy="338554"/>
          </a:xfrm>
          <a:prstGeom prst="rect">
            <a:avLst/>
          </a:prstGeom>
          <a:solidFill>
            <a:srgbClr val="FFB9FF"/>
          </a:solidFill>
        </p:spPr>
        <p:style>
          <a:lnRef idx="3">
            <a:schemeClr val="lt1"/>
          </a:lnRef>
          <a:fillRef idx="1">
            <a:schemeClr val="accent4"/>
          </a:fillRef>
          <a:effectRef idx="1">
            <a:schemeClr val="accent4"/>
          </a:effectRef>
          <a:fontRef idx="minor">
            <a:schemeClr val="lt1"/>
          </a:fontRef>
        </p:style>
        <p:txBody>
          <a:bodyPr>
            <a:spAutoFit/>
          </a:bodyPr>
          <a:lstStyle/>
          <a:p>
            <a:pPr marL="285750" indent="-285750">
              <a:buFont typeface="Wingdings" pitchFamily="2" charset="2"/>
              <a:buChar char="ü"/>
            </a:pPr>
            <a:r>
              <a:rPr lang="en-US" b="1" dirty="0" smtClean="0">
                <a:solidFill>
                  <a:schemeClr val="tx1"/>
                </a:solidFill>
                <a:latin typeface="Bookman Old Style" pitchFamily="18" charset="0"/>
              </a:rPr>
              <a:t>The </a:t>
            </a:r>
            <a:r>
              <a:rPr lang="en-US" b="1" dirty="0">
                <a:solidFill>
                  <a:schemeClr val="tx1"/>
                </a:solidFill>
                <a:latin typeface="Bookman Old Style" pitchFamily="18" charset="0"/>
              </a:rPr>
              <a:t>melting point of iron is </a:t>
            </a:r>
            <a:r>
              <a:rPr lang="en-US" b="1" dirty="0" smtClean="0">
                <a:solidFill>
                  <a:schemeClr val="tx1"/>
                </a:solidFill>
                <a:latin typeface="Bookman Old Style" pitchFamily="18" charset="0"/>
              </a:rPr>
              <a:t>1535°C</a:t>
            </a:r>
            <a:endParaRPr lang="en-US" b="1" dirty="0">
              <a:solidFill>
                <a:schemeClr val="tx1"/>
              </a:solidFill>
              <a:latin typeface="Bookman Old Style" pitchFamily="18" charset="0"/>
            </a:endParaRPr>
          </a:p>
        </p:txBody>
      </p:sp>
    </p:spTree>
    <p:extLst>
      <p:ext uri="{BB962C8B-B14F-4D97-AF65-F5344CB8AC3E}">
        <p14:creationId xmlns:p14="http://schemas.microsoft.com/office/powerpoint/2010/main" val="3753225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nodeType="with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left)">
                                      <p:cBhvr>
                                        <p:cTn id="20" dur="10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nodeType="with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wipe(left)">
                                      <p:cBhvr>
                                        <p:cTn id="28" dur="1000"/>
                                        <p:tgtEl>
                                          <p:spTgt spid="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0"/>
                                        </p:tgtEl>
                                      </p:cBhvr>
                                    </p:animEffect>
                                    <p:set>
                                      <p:cBhvr>
                                        <p:cTn id="48" dur="1" fill="hold">
                                          <p:stCondLst>
                                            <p:cond delay="499"/>
                                          </p:stCondLst>
                                        </p:cTn>
                                        <p:tgtEl>
                                          <p:spTgt spid="1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fade">
                                      <p:cBhvr>
                                        <p:cTn id="53" dur="500"/>
                                        <p:tgtEl>
                                          <p:spTgt spid="10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27"/>
                                        </p:tgtEl>
                                        <p:attrNameLst>
                                          <p:attrName>style.visibility</p:attrName>
                                        </p:attrNameLst>
                                      </p:cBhvr>
                                      <p:to>
                                        <p:strVal val="visible"/>
                                      </p:to>
                                    </p:set>
                                    <p:animEffect transition="in" filter="fade">
                                      <p:cBhvr>
                                        <p:cTn id="66" dur="500"/>
                                        <p:tgtEl>
                                          <p:spTgt spid="10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wipe(left)">
                                      <p:cBhvr>
                                        <p:cTn id="74" dur="500"/>
                                        <p:tgtEl>
                                          <p:spTgt spid="1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left)">
                                      <p:cBhvr>
                                        <p:cTn id="7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animBg="1"/>
      <p:bldP spid="6" grpId="0" animBg="1"/>
      <p:bldP spid="2" grpId="0" animBg="1"/>
      <p:bldP spid="3" grpId="0" animBg="1"/>
      <p:bldP spid="3" grpId="1" animBg="1"/>
      <p:bldP spid="9" grpId="0"/>
      <p:bldP spid="12" grpId="0"/>
      <p:bldP spid="10" grpId="0"/>
      <p:bldP spid="10" grpId="1"/>
      <p:bldP spid="11"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71500" y="3065780"/>
            <a:ext cx="5753100" cy="820420"/>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571500" y="2330450"/>
            <a:ext cx="7924800" cy="533400"/>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522023" y="280926"/>
            <a:ext cx="3467616" cy="369332"/>
          </a:xfrm>
          <a:prstGeom prst="rect">
            <a:avLst/>
          </a:prstGeom>
          <a:solidFill>
            <a:srgbClr val="3333CC"/>
          </a:solidFill>
        </p:spPr>
        <p:style>
          <a:lnRef idx="3">
            <a:schemeClr val="lt1"/>
          </a:lnRef>
          <a:fillRef idx="1">
            <a:schemeClr val="accent4"/>
          </a:fillRef>
          <a:effectRef idx="1">
            <a:schemeClr val="accent4"/>
          </a:effectRef>
          <a:fontRef idx="minor">
            <a:schemeClr val="lt1"/>
          </a:fontRef>
        </p:style>
        <p:txBody>
          <a:bodyPr wrap="none" rtlCol="0">
            <a:spAutoFit/>
          </a:bodyPr>
          <a:lstStyle/>
          <a:p>
            <a:r>
              <a:rPr lang="en-US" sz="1800" b="1" dirty="0" smtClean="0">
                <a:latin typeface="Bookman Old Style" pitchFamily="18" charset="0"/>
              </a:rPr>
              <a:t>Liquid to gas : vaporization</a:t>
            </a:r>
            <a:endParaRPr lang="en-US" sz="1800" b="1" dirty="0">
              <a:latin typeface="Bookman Old Style" pitchFamily="18" charset="0"/>
            </a:endParaRPr>
          </a:p>
        </p:txBody>
      </p:sp>
      <p:sp>
        <p:nvSpPr>
          <p:cNvPr id="5" name="Rectangle 4"/>
          <p:cNvSpPr/>
          <p:nvPr/>
        </p:nvSpPr>
        <p:spPr>
          <a:xfrm>
            <a:off x="5625314" y="427633"/>
            <a:ext cx="1689886" cy="369332"/>
          </a:xfrm>
          <a:prstGeom prst="rect">
            <a:avLst/>
          </a:prstGeom>
          <a:solidFill>
            <a:srgbClr val="3333CC"/>
          </a:solidFill>
        </p:spPr>
        <p:style>
          <a:lnRef idx="0">
            <a:schemeClr val="accent4"/>
          </a:lnRef>
          <a:fillRef idx="3">
            <a:schemeClr val="accent4"/>
          </a:fillRef>
          <a:effectRef idx="3">
            <a:schemeClr val="accent4"/>
          </a:effectRef>
          <a:fontRef idx="minor">
            <a:schemeClr val="lt1"/>
          </a:fontRef>
        </p:style>
        <p:txBody>
          <a:bodyPr wrap="none">
            <a:spAutoFit/>
          </a:bodyPr>
          <a:lstStyle/>
          <a:p>
            <a:pPr lvl="0"/>
            <a:r>
              <a:rPr lang="en-US" sz="1800" b="1" dirty="0">
                <a:solidFill>
                  <a:schemeClr val="bg1"/>
                </a:solidFill>
                <a:latin typeface="Bookman Old Style" pitchFamily="18" charset="0"/>
              </a:rPr>
              <a:t>vaporization</a:t>
            </a:r>
          </a:p>
        </p:txBody>
      </p:sp>
      <p:cxnSp>
        <p:nvCxnSpPr>
          <p:cNvPr id="10" name="Straight Arrow Connector 9"/>
          <p:cNvCxnSpPr>
            <a:stCxn id="5" idx="2"/>
          </p:cNvCxnSpPr>
          <p:nvPr/>
        </p:nvCxnSpPr>
        <p:spPr>
          <a:xfrm flipH="1">
            <a:off x="5251057" y="796965"/>
            <a:ext cx="12192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6470257" y="796965"/>
            <a:ext cx="12192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4724400" y="1312386"/>
            <a:ext cx="1031051" cy="369332"/>
          </a:xfrm>
          <a:prstGeom prst="rect">
            <a:avLst/>
          </a:prstGeom>
          <a:solidFill>
            <a:srgbClr val="FFB9FF"/>
          </a:solidFill>
        </p:spPr>
        <p:style>
          <a:lnRef idx="1">
            <a:schemeClr val="accent2"/>
          </a:lnRef>
          <a:fillRef idx="2">
            <a:schemeClr val="accent2"/>
          </a:fillRef>
          <a:effectRef idx="1">
            <a:schemeClr val="accent2"/>
          </a:effectRef>
          <a:fontRef idx="minor">
            <a:schemeClr val="dk1"/>
          </a:fontRef>
        </p:style>
        <p:txBody>
          <a:bodyPr wrap="none">
            <a:spAutoFit/>
          </a:bodyPr>
          <a:lstStyle/>
          <a:p>
            <a:pPr lvl="0"/>
            <a:r>
              <a:rPr lang="en-US" sz="1800" b="1" dirty="0" smtClean="0">
                <a:solidFill>
                  <a:prstClr val="black"/>
                </a:solidFill>
                <a:latin typeface="Bookman Old Style" pitchFamily="18" charset="0"/>
              </a:rPr>
              <a:t>Boiling</a:t>
            </a:r>
            <a:endParaRPr lang="en-US" sz="1800" b="1" dirty="0">
              <a:solidFill>
                <a:prstClr val="black"/>
              </a:solidFill>
              <a:latin typeface="Bookman Old Style" pitchFamily="18" charset="0"/>
            </a:endParaRPr>
          </a:p>
        </p:txBody>
      </p:sp>
      <p:sp>
        <p:nvSpPr>
          <p:cNvPr id="17" name="Rectangle 16"/>
          <p:cNvSpPr/>
          <p:nvPr/>
        </p:nvSpPr>
        <p:spPr>
          <a:xfrm>
            <a:off x="6863564" y="1312386"/>
            <a:ext cx="1643399" cy="369332"/>
          </a:xfrm>
          <a:prstGeom prst="rect">
            <a:avLst/>
          </a:prstGeom>
          <a:solidFill>
            <a:srgbClr val="FFB9FF"/>
          </a:solidFill>
        </p:spPr>
        <p:style>
          <a:lnRef idx="1">
            <a:schemeClr val="accent2"/>
          </a:lnRef>
          <a:fillRef idx="2">
            <a:schemeClr val="accent2"/>
          </a:fillRef>
          <a:effectRef idx="1">
            <a:schemeClr val="accent2"/>
          </a:effectRef>
          <a:fontRef idx="minor">
            <a:schemeClr val="dk1"/>
          </a:fontRef>
        </p:style>
        <p:txBody>
          <a:bodyPr wrap="none">
            <a:spAutoFit/>
          </a:bodyPr>
          <a:lstStyle/>
          <a:p>
            <a:pPr lvl="0"/>
            <a:r>
              <a:rPr lang="en-US" sz="1800" b="1" dirty="0" smtClean="0">
                <a:solidFill>
                  <a:prstClr val="black"/>
                </a:solidFill>
                <a:latin typeface="Bookman Old Style" pitchFamily="18" charset="0"/>
              </a:rPr>
              <a:t>Evaporation</a:t>
            </a:r>
            <a:endParaRPr lang="en-US" sz="1800" b="1" dirty="0">
              <a:solidFill>
                <a:prstClr val="black"/>
              </a:solidFill>
              <a:latin typeface="Bookman Old Style" pitchFamily="18" charset="0"/>
            </a:endParaRPr>
          </a:p>
        </p:txBody>
      </p:sp>
      <p:sp>
        <p:nvSpPr>
          <p:cNvPr id="19" name="TextBox 18"/>
          <p:cNvSpPr txBox="1"/>
          <p:nvPr/>
        </p:nvSpPr>
        <p:spPr>
          <a:xfrm>
            <a:off x="495300" y="2305050"/>
            <a:ext cx="8102600" cy="2062103"/>
          </a:xfrm>
          <a:prstGeom prst="rect">
            <a:avLst/>
          </a:prstGeom>
          <a:noFill/>
        </p:spPr>
        <p:txBody>
          <a:bodyPr wrap="square" rtlCol="0">
            <a:spAutoFit/>
          </a:bodyPr>
          <a:lstStyle/>
          <a:p>
            <a:pPr marL="228600" indent="-228600">
              <a:buFont typeface="Wingdings" pitchFamily="2" charset="2"/>
              <a:buChar char="ü"/>
            </a:pPr>
            <a:r>
              <a:rPr lang="en-US" b="1" dirty="0" smtClean="0">
                <a:latin typeface="Bookman Old Style" pitchFamily="18" charset="0"/>
              </a:rPr>
              <a:t>The process in which a liquid substance changes into a gas rapidly on heating, is called boiling .</a:t>
            </a:r>
          </a:p>
          <a:p>
            <a:pPr marL="228600" indent="-228600">
              <a:buFont typeface="Wingdings" pitchFamily="2" charset="2"/>
              <a:buChar char="ü"/>
            </a:pPr>
            <a:endParaRPr lang="en-US" b="1" dirty="0">
              <a:latin typeface="Bookman Old Style" pitchFamily="18" charset="0"/>
            </a:endParaRPr>
          </a:p>
          <a:p>
            <a:pPr marL="228600" indent="-228600">
              <a:buFont typeface="Wingdings" pitchFamily="2" charset="2"/>
              <a:buChar char="ü"/>
            </a:pPr>
            <a:r>
              <a:rPr lang="en-US" b="1" dirty="0" smtClean="0">
                <a:latin typeface="Bookman Old Style" pitchFamily="18" charset="0"/>
              </a:rPr>
              <a:t>The temperature at which a liquid boils and</a:t>
            </a:r>
          </a:p>
          <a:p>
            <a:pPr marL="228600" indent="-228600"/>
            <a:r>
              <a:rPr lang="en-US" b="1" dirty="0">
                <a:latin typeface="Bookman Old Style" pitchFamily="18" charset="0"/>
              </a:rPr>
              <a:t>	</a:t>
            </a:r>
            <a:r>
              <a:rPr lang="en-US" b="1" dirty="0" smtClean="0">
                <a:latin typeface="Bookman Old Style" pitchFamily="18" charset="0"/>
              </a:rPr>
              <a:t>changes rapidly into a gas at atmospheric pressure,</a:t>
            </a:r>
          </a:p>
          <a:p>
            <a:pPr marL="228600" indent="-228600"/>
            <a:r>
              <a:rPr lang="en-US" b="1" dirty="0">
                <a:latin typeface="Bookman Old Style" pitchFamily="18" charset="0"/>
              </a:rPr>
              <a:t>	</a:t>
            </a:r>
            <a:r>
              <a:rPr lang="en-US" b="1" dirty="0" smtClean="0">
                <a:latin typeface="Bookman Old Style" pitchFamily="18" charset="0"/>
              </a:rPr>
              <a:t>is called boiling point of the liquid .</a:t>
            </a:r>
          </a:p>
          <a:p>
            <a:pPr marL="228600" indent="-228600">
              <a:buFont typeface="Wingdings" pitchFamily="2" charset="2"/>
              <a:buChar char="ü"/>
            </a:pPr>
            <a:endParaRPr lang="en-US" b="1" dirty="0">
              <a:latin typeface="Bookman Old Style" pitchFamily="18" charset="0"/>
            </a:endParaRPr>
          </a:p>
          <a:p>
            <a:pPr marL="228600" indent="-228600">
              <a:buFont typeface="Wingdings" pitchFamily="2" charset="2"/>
              <a:buChar char="ü"/>
            </a:pPr>
            <a:endParaRPr lang="en-US" b="1" dirty="0">
              <a:latin typeface="Bookman Old Style" pitchFamily="18" charset="0"/>
            </a:endParaRPr>
          </a:p>
        </p:txBody>
      </p:sp>
      <p:pic>
        <p:nvPicPr>
          <p:cNvPr id="2051" name="Picture 3" descr="\\Server\d\Old_data\VIPUL\chemistry images\2-6-2014\water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966" y="751933"/>
            <a:ext cx="1898234" cy="123561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739233"/>
            <a:ext cx="1868952" cy="123561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2768539" y="1636296"/>
            <a:ext cx="923651" cy="338554"/>
          </a:xfrm>
          <a:prstGeom prst="rect">
            <a:avLst/>
          </a:prstGeom>
          <a:noFill/>
        </p:spPr>
        <p:txBody>
          <a:bodyPr wrap="none" rtlCol="0">
            <a:spAutoFit/>
          </a:bodyPr>
          <a:lstStyle/>
          <a:p>
            <a:r>
              <a:rPr lang="en-US" b="1" dirty="0" smtClean="0">
                <a:solidFill>
                  <a:schemeClr val="bg1"/>
                </a:solidFill>
                <a:latin typeface="Bookman Old Style" pitchFamily="18" charset="0"/>
              </a:rPr>
              <a:t>Steam</a:t>
            </a:r>
            <a:r>
              <a:rPr lang="en-US" dirty="0" smtClean="0">
                <a:solidFill>
                  <a:schemeClr val="bg1"/>
                </a:solidFill>
                <a:latin typeface="Bookman Old Style" pitchFamily="18" charset="0"/>
              </a:rPr>
              <a:t> </a:t>
            </a:r>
            <a:endParaRPr lang="en-US" dirty="0">
              <a:solidFill>
                <a:schemeClr val="bg1"/>
              </a:solidFill>
              <a:latin typeface="Bookman Old Style" pitchFamily="18" charset="0"/>
            </a:endParaRPr>
          </a:p>
        </p:txBody>
      </p:sp>
      <p:sp>
        <p:nvSpPr>
          <p:cNvPr id="25" name="TextBox 24"/>
          <p:cNvSpPr txBox="1"/>
          <p:nvPr/>
        </p:nvSpPr>
        <p:spPr>
          <a:xfrm>
            <a:off x="572823" y="1648996"/>
            <a:ext cx="869149" cy="338554"/>
          </a:xfrm>
          <a:prstGeom prst="rect">
            <a:avLst/>
          </a:prstGeom>
          <a:noFill/>
        </p:spPr>
        <p:txBody>
          <a:bodyPr wrap="none" rtlCol="0">
            <a:spAutoFit/>
          </a:bodyPr>
          <a:lstStyle/>
          <a:p>
            <a:r>
              <a:rPr lang="en-US" b="1" dirty="0" smtClean="0">
                <a:solidFill>
                  <a:schemeClr val="bg1"/>
                </a:solidFill>
                <a:latin typeface="Bookman Old Style" pitchFamily="18" charset="0"/>
              </a:rPr>
              <a:t>Water</a:t>
            </a:r>
            <a:r>
              <a:rPr lang="en-US" dirty="0" smtClean="0">
                <a:solidFill>
                  <a:schemeClr val="bg1"/>
                </a:solidFill>
                <a:latin typeface="Bookman Old Style" pitchFamily="18" charset="0"/>
              </a:rPr>
              <a:t> </a:t>
            </a:r>
            <a:endParaRPr lang="en-US" dirty="0">
              <a:solidFill>
                <a:schemeClr val="bg1"/>
              </a:solidFill>
              <a:latin typeface="Bookman Old Style" pitchFamily="18" charset="0"/>
            </a:endParaRPr>
          </a:p>
        </p:txBody>
      </p:sp>
      <p:sp>
        <p:nvSpPr>
          <p:cNvPr id="2" name="Rectangle 1"/>
          <p:cNvSpPr/>
          <p:nvPr/>
        </p:nvSpPr>
        <p:spPr>
          <a:xfrm>
            <a:off x="564126" y="4093746"/>
            <a:ext cx="3902030" cy="338554"/>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wrap="none">
            <a:spAutoFit/>
          </a:bodyPr>
          <a:lstStyle/>
          <a:p>
            <a:pPr marL="285750" indent="-285750">
              <a:buFont typeface="Wingdings" pitchFamily="2" charset="2"/>
              <a:buChar char="ü"/>
            </a:pPr>
            <a:r>
              <a:rPr lang="en-US" b="1" dirty="0">
                <a:solidFill>
                  <a:schemeClr val="tx1"/>
                </a:solidFill>
                <a:latin typeface="Bookman Old Style" pitchFamily="18" charset="0"/>
              </a:rPr>
              <a:t>Boiling point of water is 100°C .</a:t>
            </a:r>
          </a:p>
        </p:txBody>
      </p:sp>
      <p:sp>
        <p:nvSpPr>
          <p:cNvPr id="3" name="Rectangle 2"/>
          <p:cNvSpPr/>
          <p:nvPr/>
        </p:nvSpPr>
        <p:spPr>
          <a:xfrm>
            <a:off x="564126" y="4531896"/>
            <a:ext cx="3946914" cy="338554"/>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wrap="none">
            <a:spAutoFit/>
          </a:bodyPr>
          <a:lstStyle/>
          <a:p>
            <a:pPr marL="285750" indent="-285750">
              <a:buFont typeface="Wingdings" pitchFamily="2" charset="2"/>
              <a:buChar char="ü"/>
            </a:pPr>
            <a:r>
              <a:rPr lang="en-US" b="1" dirty="0">
                <a:solidFill>
                  <a:schemeClr val="tx1"/>
                </a:solidFill>
                <a:latin typeface="Bookman Old Style" pitchFamily="18" charset="0"/>
              </a:rPr>
              <a:t>Boiling point of alcohol is 78°C .</a:t>
            </a:r>
          </a:p>
        </p:txBody>
      </p:sp>
      <p:cxnSp>
        <p:nvCxnSpPr>
          <p:cNvPr id="21" name="Straight Arrow Connector 20"/>
          <p:cNvCxnSpPr/>
          <p:nvPr/>
        </p:nvCxnSpPr>
        <p:spPr>
          <a:xfrm>
            <a:off x="2263792" y="1369741"/>
            <a:ext cx="692727" cy="0"/>
          </a:xfrm>
          <a:prstGeom prst="straightConnector1">
            <a:avLst/>
          </a:prstGeom>
          <a:ln w="57150">
            <a:solidFill>
              <a:srgbClr val="FFFF00"/>
            </a:solidFill>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02452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51"/>
                                        </p:tgtEl>
                                        <p:attrNameLst>
                                          <p:attrName>style.visibility</p:attrName>
                                        </p:attrNameLst>
                                      </p:cBhvr>
                                      <p:to>
                                        <p:strVal val="visible"/>
                                      </p:to>
                                    </p:set>
                                    <p:animEffect transition="in" filter="fade">
                                      <p:cBhvr>
                                        <p:cTn id="35" dur="500"/>
                                        <p:tgtEl>
                                          <p:spTgt spid="20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52"/>
                                        </p:tgtEl>
                                        <p:attrNameLst>
                                          <p:attrName>style.visibility</p:attrName>
                                        </p:attrNameLst>
                                      </p:cBhvr>
                                      <p:to>
                                        <p:strVal val="visible"/>
                                      </p:to>
                                    </p:set>
                                    <p:animEffect transition="in" filter="fade">
                                      <p:cBhvr>
                                        <p:cTn id="48" dur="500"/>
                                        <p:tgtEl>
                                          <p:spTgt spid="20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cTn>
                              </p:par>
                              <p:par>
                                <p:cTn id="57" presetID="22" presetClass="entr" presetSubtype="8" fill="hold" nodeType="withEffect">
                                  <p:stCondLst>
                                    <p:cond delay="0"/>
                                  </p:stCondLst>
                                  <p:childTnLst>
                                    <p:set>
                                      <p:cBhvr>
                                        <p:cTn id="58" dur="1" fill="hold">
                                          <p:stCondLst>
                                            <p:cond delay="0"/>
                                          </p:stCondLst>
                                        </p:cTn>
                                        <p:tgtEl>
                                          <p:spTgt spid="19">
                                            <p:txEl>
                                              <p:pRg st="0" end="0"/>
                                            </p:txEl>
                                          </p:spTgt>
                                        </p:tgtEl>
                                        <p:attrNameLst>
                                          <p:attrName>style.visibility</p:attrName>
                                        </p:attrNameLst>
                                      </p:cBhvr>
                                      <p:to>
                                        <p:strVal val="visible"/>
                                      </p:to>
                                    </p:set>
                                    <p:animEffect transition="in" filter="wipe(left)">
                                      <p:cBhvr>
                                        <p:cTn id="59" dur="1000"/>
                                        <p:tgtEl>
                                          <p:spTgt spid="19">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par>
                                <p:cTn id="65" presetID="22" presetClass="entr" presetSubtype="8" fill="hold" nodeType="withEffect">
                                  <p:stCondLst>
                                    <p:cond delay="0"/>
                                  </p:stCondLst>
                                  <p:childTnLst>
                                    <p:set>
                                      <p:cBhvr>
                                        <p:cTn id="66" dur="1" fill="hold">
                                          <p:stCondLst>
                                            <p:cond delay="0"/>
                                          </p:stCondLst>
                                        </p:cTn>
                                        <p:tgtEl>
                                          <p:spTgt spid="19">
                                            <p:txEl>
                                              <p:pRg st="2" end="2"/>
                                            </p:txEl>
                                          </p:spTgt>
                                        </p:tgtEl>
                                        <p:attrNameLst>
                                          <p:attrName>style.visibility</p:attrName>
                                        </p:attrNameLst>
                                      </p:cBhvr>
                                      <p:to>
                                        <p:strVal val="visible"/>
                                      </p:to>
                                    </p:set>
                                    <p:animEffect transition="in" filter="wipe(left)">
                                      <p:cBhvr>
                                        <p:cTn id="67" dur="1000"/>
                                        <p:tgtEl>
                                          <p:spTgt spid="19">
                                            <p:txEl>
                                              <p:pRg st="2" end="2"/>
                                            </p:txEl>
                                          </p:spTgt>
                                        </p:tgtEl>
                                      </p:cBhvr>
                                    </p:animEffect>
                                  </p:childTnLst>
                                </p:cTn>
                              </p:par>
                              <p:par>
                                <p:cTn id="68" presetID="22" presetClass="entr" presetSubtype="8" fill="hold" nodeType="withEffect">
                                  <p:stCondLst>
                                    <p:cond delay="0"/>
                                  </p:stCondLst>
                                  <p:childTnLst>
                                    <p:set>
                                      <p:cBhvr>
                                        <p:cTn id="69" dur="1" fill="hold">
                                          <p:stCondLst>
                                            <p:cond delay="0"/>
                                          </p:stCondLst>
                                        </p:cTn>
                                        <p:tgtEl>
                                          <p:spTgt spid="19">
                                            <p:txEl>
                                              <p:pRg st="3" end="3"/>
                                            </p:txEl>
                                          </p:spTgt>
                                        </p:tgtEl>
                                        <p:attrNameLst>
                                          <p:attrName>style.visibility</p:attrName>
                                        </p:attrNameLst>
                                      </p:cBhvr>
                                      <p:to>
                                        <p:strVal val="visible"/>
                                      </p:to>
                                    </p:set>
                                    <p:animEffect transition="in" filter="wipe(left)">
                                      <p:cBhvr>
                                        <p:cTn id="70" dur="1000"/>
                                        <p:tgtEl>
                                          <p:spTgt spid="19">
                                            <p:txEl>
                                              <p:pRg st="3" end="3"/>
                                            </p:txEl>
                                          </p:spTgt>
                                        </p:tgtEl>
                                      </p:cBhvr>
                                    </p:animEffect>
                                  </p:childTnLst>
                                </p:cTn>
                              </p:par>
                              <p:par>
                                <p:cTn id="71" presetID="22" presetClass="entr" presetSubtype="8" fill="hold" nodeType="withEffect">
                                  <p:stCondLst>
                                    <p:cond delay="0"/>
                                  </p:stCondLst>
                                  <p:childTnLst>
                                    <p:set>
                                      <p:cBhvr>
                                        <p:cTn id="72" dur="1" fill="hold">
                                          <p:stCondLst>
                                            <p:cond delay="0"/>
                                          </p:stCondLst>
                                        </p:cTn>
                                        <p:tgtEl>
                                          <p:spTgt spid="19">
                                            <p:txEl>
                                              <p:pRg st="4" end="4"/>
                                            </p:txEl>
                                          </p:spTgt>
                                        </p:tgtEl>
                                        <p:attrNameLst>
                                          <p:attrName>style.visibility</p:attrName>
                                        </p:attrNameLst>
                                      </p:cBhvr>
                                      <p:to>
                                        <p:strVal val="visible"/>
                                      </p:to>
                                    </p:set>
                                    <p:animEffect transition="in" filter="wipe(left)">
                                      <p:cBhvr>
                                        <p:cTn id="73" dur="1000"/>
                                        <p:tgtEl>
                                          <p:spTgt spid="19">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left)">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wipe(left)">
                                      <p:cBhvr>
                                        <p:cTn id="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 grpId="0" animBg="1"/>
      <p:bldP spid="6" grpId="0" animBg="1"/>
      <p:bldP spid="5" grpId="0" animBg="1"/>
      <p:bldP spid="16" grpId="0" animBg="1"/>
      <p:bldP spid="17" grpId="0" animBg="1"/>
      <p:bldP spid="24" grpId="0"/>
      <p:bldP spid="25" grpId="0"/>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15</a:t>
            </a:r>
            <a:endParaRPr lang="en-US" sz="2800" dirty="0">
              <a:latin typeface="Algerian" panose="04020705040A02060702" pitchFamily="82" charset="0"/>
            </a:endParaRPr>
          </a:p>
        </p:txBody>
      </p:sp>
      <p:sp>
        <p:nvSpPr>
          <p:cNvPr id="5" name="Title 7"/>
          <p:cNvSpPr txBox="1">
            <a:spLocks/>
          </p:cNvSpPr>
          <p:nvPr/>
        </p:nvSpPr>
        <p:spPr bwMode="auto">
          <a:xfrm>
            <a:off x="806019" y="2855346"/>
            <a:ext cx="4985181" cy="70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Condensation </a:t>
            </a:r>
            <a:endParaRPr lang="en-US" altLang="en-US" sz="2400" dirty="0" smtClean="0">
              <a:solidFill>
                <a:srgbClr val="FF6600"/>
              </a:solidFill>
              <a:latin typeface="Bookman Old Style" pitchFamily="18" charset="0"/>
            </a:endParaRPr>
          </a:p>
          <a:p>
            <a:pPr marL="342900" indent="-342900">
              <a:buFont typeface="Arial" pitchFamily="34" charset="0"/>
              <a:buChar char="•"/>
            </a:pPr>
            <a:r>
              <a:rPr lang="en-US" altLang="en-US" sz="2400" dirty="0" smtClean="0">
                <a:solidFill>
                  <a:srgbClr val="FF6600"/>
                </a:solidFill>
                <a:latin typeface="Bookman Old Style" pitchFamily="18" charset="0"/>
              </a:rPr>
              <a:t>Freezing</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427045242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8256" y="3994150"/>
            <a:ext cx="5654743" cy="914400"/>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Rectangle 1"/>
          <p:cNvSpPr/>
          <p:nvPr/>
        </p:nvSpPr>
        <p:spPr>
          <a:xfrm>
            <a:off x="441256" y="820162"/>
            <a:ext cx="8169344" cy="781531"/>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 name="TextBox 3"/>
          <p:cNvSpPr txBox="1"/>
          <p:nvPr/>
        </p:nvSpPr>
        <p:spPr>
          <a:xfrm>
            <a:off x="441321" y="790593"/>
            <a:ext cx="8026404" cy="3046988"/>
          </a:xfrm>
          <a:prstGeom prst="rect">
            <a:avLst/>
          </a:prstGeom>
          <a:noFill/>
        </p:spPr>
        <p:txBody>
          <a:bodyPr wrap="square" rtlCol="0">
            <a:spAutoFit/>
          </a:bodyPr>
          <a:lstStyle/>
          <a:p>
            <a:pPr marL="285750" indent="-285750">
              <a:buFont typeface="Wingdings" pitchFamily="2" charset="2"/>
              <a:buChar char="ü"/>
            </a:pPr>
            <a:r>
              <a:rPr lang="en-US" b="1" dirty="0" smtClean="0">
                <a:latin typeface="Bookman Old Style" pitchFamily="18" charset="0"/>
              </a:rPr>
              <a:t>The process of changing of a gas (vapour) to a liquid by cooling, is called condensation </a:t>
            </a:r>
          </a:p>
          <a:p>
            <a:pPr marL="285750" indent="-285750">
              <a:buFont typeface="Wingdings" pitchFamily="2" charset="2"/>
              <a:buChar char="ü"/>
            </a:pPr>
            <a:r>
              <a:rPr lang="en-US" b="1" dirty="0">
                <a:latin typeface="Bookman Old Style" pitchFamily="18" charset="0"/>
              </a:rPr>
              <a:t>Condensation is the reverse of boiling </a:t>
            </a:r>
          </a:p>
          <a:p>
            <a:endParaRPr lang="en-US" b="1" dirty="0" smtClean="0">
              <a:solidFill>
                <a:schemeClr val="bg1"/>
              </a:solidFill>
              <a:latin typeface="Bookman Old Style" pitchFamily="18" charset="0"/>
            </a:endParaRPr>
          </a:p>
          <a:p>
            <a:endParaRPr lang="en-US" b="1" dirty="0">
              <a:solidFill>
                <a:schemeClr val="bg1"/>
              </a:solidFill>
              <a:latin typeface="Bookman Old Style" pitchFamily="18" charset="0"/>
            </a:endParaRPr>
          </a:p>
          <a:p>
            <a:endParaRPr lang="en-US" b="1" dirty="0" smtClean="0">
              <a:solidFill>
                <a:schemeClr val="bg1"/>
              </a:solidFill>
              <a:latin typeface="Bookman Old Style" pitchFamily="18" charset="0"/>
            </a:endParaRPr>
          </a:p>
          <a:p>
            <a:endParaRPr lang="en-US" b="1" dirty="0">
              <a:solidFill>
                <a:schemeClr val="bg1"/>
              </a:solidFill>
              <a:latin typeface="Bookman Old Style" pitchFamily="18" charset="0"/>
            </a:endParaRPr>
          </a:p>
          <a:p>
            <a:endParaRPr lang="en-US" b="1" dirty="0" smtClean="0">
              <a:solidFill>
                <a:schemeClr val="bg1"/>
              </a:solidFill>
              <a:latin typeface="Bookman Old Style" pitchFamily="18" charset="0"/>
            </a:endParaRPr>
          </a:p>
          <a:p>
            <a:endParaRPr lang="en-US" b="1" dirty="0">
              <a:solidFill>
                <a:schemeClr val="bg1"/>
              </a:solidFill>
              <a:latin typeface="Bookman Old Style" pitchFamily="18" charset="0"/>
            </a:endParaRPr>
          </a:p>
          <a:p>
            <a:endParaRPr lang="en-US" b="1" dirty="0" smtClean="0">
              <a:solidFill>
                <a:schemeClr val="bg1"/>
              </a:solidFill>
              <a:latin typeface="Bookman Old Style" pitchFamily="18" charset="0"/>
            </a:endParaRPr>
          </a:p>
          <a:p>
            <a:endParaRPr lang="en-US" b="1" dirty="0">
              <a:solidFill>
                <a:schemeClr val="bg1"/>
              </a:solidFill>
              <a:latin typeface="Bookman Old Style" pitchFamily="18" charset="0"/>
            </a:endParaRPr>
          </a:p>
          <a:p>
            <a:endParaRPr lang="en-US" b="1" dirty="0">
              <a:solidFill>
                <a:schemeClr val="bg1"/>
              </a:solidFill>
              <a:latin typeface="Bookman Old Style" pitchFamily="18" charset="0"/>
            </a:endParaRPr>
          </a:p>
        </p:txBody>
      </p:sp>
      <p:sp>
        <p:nvSpPr>
          <p:cNvPr id="5" name="TextBox 4"/>
          <p:cNvSpPr txBox="1"/>
          <p:nvPr/>
        </p:nvSpPr>
        <p:spPr>
          <a:xfrm>
            <a:off x="555556" y="253876"/>
            <a:ext cx="3749744"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1800" b="1" dirty="0" smtClean="0">
                <a:latin typeface="Bookman Old Style" pitchFamily="18" charset="0"/>
              </a:rPr>
              <a:t>Gas to Liquid : Condensation</a:t>
            </a:r>
            <a:endParaRPr lang="en-US" sz="1800" b="1" dirty="0">
              <a:latin typeface="Bookman Old Style"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000" y="1723667"/>
            <a:ext cx="2015464" cy="153857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396464" y="2418862"/>
            <a:ext cx="1449922"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9" name="Picture 3" descr="\\Server\d\Old_data\VIPUL\chemistry images\2-6-2014\water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7806" y="1723667"/>
            <a:ext cx="2155232" cy="153341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362349" y="2923684"/>
            <a:ext cx="923651" cy="338554"/>
          </a:xfrm>
          <a:prstGeom prst="rect">
            <a:avLst/>
          </a:prstGeom>
          <a:noFill/>
        </p:spPr>
        <p:txBody>
          <a:bodyPr wrap="none" rtlCol="0">
            <a:spAutoFit/>
          </a:bodyPr>
          <a:lstStyle/>
          <a:p>
            <a:r>
              <a:rPr lang="en-US" b="1" dirty="0" smtClean="0">
                <a:latin typeface="Bookman Old Style" pitchFamily="18" charset="0"/>
              </a:rPr>
              <a:t>Steam</a:t>
            </a:r>
            <a:r>
              <a:rPr lang="en-US" dirty="0" smtClean="0">
                <a:latin typeface="Bookman Old Style" pitchFamily="18" charset="0"/>
              </a:rPr>
              <a:t> </a:t>
            </a:r>
            <a:endParaRPr lang="en-US" dirty="0">
              <a:latin typeface="Bookman Old Style" pitchFamily="18" charset="0"/>
            </a:endParaRPr>
          </a:p>
        </p:txBody>
      </p:sp>
      <p:sp>
        <p:nvSpPr>
          <p:cNvPr id="11" name="TextBox 10"/>
          <p:cNvSpPr txBox="1"/>
          <p:nvPr/>
        </p:nvSpPr>
        <p:spPr>
          <a:xfrm>
            <a:off x="4030045" y="2923684"/>
            <a:ext cx="869149" cy="338554"/>
          </a:xfrm>
          <a:prstGeom prst="rect">
            <a:avLst/>
          </a:prstGeom>
          <a:noFill/>
        </p:spPr>
        <p:txBody>
          <a:bodyPr wrap="none" rtlCol="0">
            <a:spAutoFit/>
          </a:bodyPr>
          <a:lstStyle/>
          <a:p>
            <a:r>
              <a:rPr lang="en-US" b="1" dirty="0" smtClean="0">
                <a:solidFill>
                  <a:schemeClr val="bg1"/>
                </a:solidFill>
                <a:latin typeface="Bookman Old Style" pitchFamily="18" charset="0"/>
              </a:rPr>
              <a:t>Water</a:t>
            </a:r>
            <a:r>
              <a:rPr lang="en-US" dirty="0" smtClean="0">
                <a:solidFill>
                  <a:schemeClr val="bg1"/>
                </a:solidFill>
                <a:latin typeface="Bookman Old Style" pitchFamily="18" charset="0"/>
              </a:rPr>
              <a:t> </a:t>
            </a:r>
            <a:endParaRPr lang="en-US" dirty="0">
              <a:solidFill>
                <a:schemeClr val="bg1"/>
              </a:solidFill>
              <a:latin typeface="Bookman Old Style" pitchFamily="18" charset="0"/>
            </a:endParaRPr>
          </a:p>
        </p:txBody>
      </p:sp>
      <p:pic>
        <p:nvPicPr>
          <p:cNvPr id="13" name="Picture 12" descr="untitled.JPG"/>
          <p:cNvPicPr>
            <a:picLocks noChangeAspect="1"/>
          </p:cNvPicPr>
          <p:nvPr/>
        </p:nvPicPr>
        <p:blipFill>
          <a:blip r:embed="rId4" cstate="print"/>
          <a:srcRect l="15614" t="14985" r="49390" b="19869"/>
          <a:stretch>
            <a:fillRect/>
          </a:stretch>
        </p:blipFill>
        <p:spPr>
          <a:xfrm>
            <a:off x="2133600" y="1633846"/>
            <a:ext cx="2993646" cy="2788466"/>
          </a:xfrm>
          <a:prstGeom prst="ellipse">
            <a:avLst/>
          </a:prstGeom>
          <a:ln w="190500" cap="rnd">
            <a:no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4" name="TextBox 13"/>
          <p:cNvSpPr txBox="1"/>
          <p:nvPr/>
        </p:nvSpPr>
        <p:spPr>
          <a:xfrm rot="20037570">
            <a:off x="2236566" y="2249327"/>
            <a:ext cx="305720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kern="0" dirty="0" smtClean="0">
                <a:solidFill>
                  <a:srgbClr val="250EB2"/>
                </a:solidFill>
                <a:latin typeface="Bookman Old Style" pitchFamily="18" charset="0"/>
              </a:rPr>
              <a:t>CONDENSATION</a:t>
            </a:r>
            <a:endParaRPr kumimoji="0" lang="en-US" sz="2400" b="1" i="0" u="none" strike="noStrike" kern="0" cap="none" spc="0" normalizeH="0" baseline="0" noProof="0" dirty="0">
              <a:ln>
                <a:noFill/>
              </a:ln>
              <a:solidFill>
                <a:srgbClr val="250EB2"/>
              </a:solidFill>
              <a:effectLst/>
              <a:uLnTx/>
              <a:uFillTx/>
              <a:latin typeface="Bookman Old Style" pitchFamily="18" charset="0"/>
            </a:endParaRPr>
          </a:p>
        </p:txBody>
      </p:sp>
      <p:pic>
        <p:nvPicPr>
          <p:cNvPr id="15" name="Picture 2" descr="D:\SANTOSH\PPT\IMEGES1\24\groundwater.gif"/>
          <p:cNvPicPr>
            <a:picLocks noChangeAspect="1" noChangeArrowheads="1"/>
          </p:cNvPicPr>
          <p:nvPr/>
        </p:nvPicPr>
        <p:blipFill>
          <a:blip r:embed="rId5" cstate="print"/>
          <a:srcRect/>
          <a:stretch>
            <a:fillRect/>
          </a:stretch>
        </p:blipFill>
        <p:spPr bwMode="auto">
          <a:xfrm>
            <a:off x="1143000" y="1657350"/>
            <a:ext cx="4800599" cy="2209800"/>
          </a:xfrm>
          <a:prstGeom prst="rect">
            <a:avLst/>
          </a:prstGeom>
          <a:noFill/>
        </p:spPr>
      </p:pic>
      <p:sp>
        <p:nvSpPr>
          <p:cNvPr id="16" name="TextBox 15"/>
          <p:cNvSpPr txBox="1"/>
          <p:nvPr/>
        </p:nvSpPr>
        <p:spPr>
          <a:xfrm>
            <a:off x="508000" y="3994150"/>
            <a:ext cx="5867400" cy="830997"/>
          </a:xfrm>
          <a:prstGeom prst="rect">
            <a:avLst/>
          </a:prstGeom>
          <a:noFill/>
          <a:effectLst/>
        </p:spPr>
        <p:style>
          <a:lnRef idx="0">
            <a:schemeClr val="accent2"/>
          </a:lnRef>
          <a:fillRef idx="3">
            <a:schemeClr val="accent2"/>
          </a:fillRef>
          <a:effectRef idx="3">
            <a:schemeClr val="accent2"/>
          </a:effectRef>
          <a:fontRef idx="minor">
            <a:schemeClr val="lt1"/>
          </a:fontRef>
        </p:style>
        <p:txBody>
          <a:bodyPr wrap="square" rtlCol="0">
            <a:spAutoFit/>
          </a:bodyPr>
          <a:lstStyle/>
          <a:p>
            <a:pPr marL="285750" indent="-285750">
              <a:buFont typeface="Wingdings" pitchFamily="2" charset="2"/>
              <a:buChar char="v"/>
            </a:pPr>
            <a:r>
              <a:rPr lang="en-US"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In this process water vapor formed due to evaporation rises high up the temperature is low, so vapor condenses to liquid and forms clouds.</a:t>
            </a:r>
            <a:endParaRPr lang="en-US"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endParaRPr>
          </a:p>
        </p:txBody>
      </p:sp>
    </p:spTree>
    <p:extLst>
      <p:ext uri="{BB962C8B-B14F-4D97-AF65-F5344CB8AC3E}">
        <p14:creationId xmlns:p14="http://schemas.microsoft.com/office/powerpoint/2010/main" val="4492933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10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32"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ircle(out)">
                                      <p:cBhvr>
                                        <p:cTn id="20" dur="2000"/>
                                        <p:tgtEl>
                                          <p:spTgt spid="1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10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wipe(left)">
                                      <p:cBhvr>
                                        <p:cTn id="37" dur="10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74"/>
                                        </p:tgtEl>
                                        <p:attrNameLst>
                                          <p:attrName>style.visibility</p:attrName>
                                        </p:attrNameLst>
                                      </p:cBhvr>
                                      <p:to>
                                        <p:strVal val="visible"/>
                                      </p:to>
                                    </p:set>
                                    <p:animEffect transition="in" filter="fade">
                                      <p:cBhvr>
                                        <p:cTn id="42" dur="500"/>
                                        <p:tgtEl>
                                          <p:spTgt spid="30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3074"/>
                                        </p:tgtEl>
                                      </p:cBhvr>
                                    </p:animEffect>
                                    <p:set>
                                      <p:cBhvr>
                                        <p:cTn id="63" dur="1" fill="hold">
                                          <p:stCondLst>
                                            <p:cond delay="499"/>
                                          </p:stCondLst>
                                        </p:cTn>
                                        <p:tgtEl>
                                          <p:spTgt spid="3074"/>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7"/>
                                        </p:tgtEl>
                                      </p:cBhvr>
                                    </p:animEffect>
                                    <p:set>
                                      <p:cBhvr>
                                        <p:cTn id="66" dur="1" fill="hold">
                                          <p:stCondLst>
                                            <p:cond delay="499"/>
                                          </p:stCondLst>
                                        </p:cTn>
                                        <p:tgtEl>
                                          <p:spTgt spid="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9"/>
                                        </p:tgtEl>
                                      </p:cBhvr>
                                    </p:animEffect>
                                    <p:set>
                                      <p:cBhvr>
                                        <p:cTn id="69" dur="1" fill="hold">
                                          <p:stCondLst>
                                            <p:cond delay="499"/>
                                          </p:stCondLst>
                                        </p:cTn>
                                        <p:tgtEl>
                                          <p:spTgt spid="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2000"/>
                                        <p:tgtEl>
                                          <p:spTgt spid="1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left)">
                                      <p:cBhvr>
                                        <p:cTn id="85" dur="500"/>
                                        <p:tgtEl>
                                          <p:spTgt spid="3"/>
                                        </p:tgtEl>
                                      </p:cBhvr>
                                    </p:animEffect>
                                  </p:childTnLst>
                                </p:cTn>
                              </p:par>
                              <p:par>
                                <p:cTn id="86" presetID="22" presetClass="entr" presetSubtype="8" fill="hold" nodeType="withEffect">
                                  <p:stCondLst>
                                    <p:cond delay="0"/>
                                  </p:stCondLst>
                                  <p:childTnLst>
                                    <p:set>
                                      <p:cBhvr>
                                        <p:cTn id="87" dur="1" fill="hold">
                                          <p:stCondLst>
                                            <p:cond delay="0"/>
                                          </p:stCondLst>
                                        </p:cTn>
                                        <p:tgtEl>
                                          <p:spTgt spid="16">
                                            <p:txEl>
                                              <p:pRg st="0" end="0"/>
                                            </p:txEl>
                                          </p:spTgt>
                                        </p:tgtEl>
                                        <p:attrNameLst>
                                          <p:attrName>style.visibility</p:attrName>
                                        </p:attrNameLst>
                                      </p:cBhvr>
                                      <p:to>
                                        <p:strVal val="visible"/>
                                      </p:to>
                                    </p:set>
                                    <p:animEffect transition="in" filter="wipe(left)">
                                      <p:cBhvr>
                                        <p:cTn id="88" dur="2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P spid="10" grpId="0"/>
      <p:bldP spid="10" grpId="1"/>
      <p:bldP spid="11" grpId="0"/>
      <p:bldP spid="11" grpId="1"/>
      <p:bldP spid="14" grpId="0"/>
      <p:bldP spid="1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49266" y="3482440"/>
            <a:ext cx="4508496" cy="379988"/>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Rectangle 1"/>
          <p:cNvSpPr/>
          <p:nvPr/>
        </p:nvSpPr>
        <p:spPr>
          <a:xfrm>
            <a:off x="549266" y="820162"/>
            <a:ext cx="8122920" cy="587724"/>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 name="TextBox 3"/>
          <p:cNvSpPr txBox="1"/>
          <p:nvPr/>
        </p:nvSpPr>
        <p:spPr>
          <a:xfrm>
            <a:off x="549266" y="819150"/>
            <a:ext cx="8273782" cy="3046988"/>
          </a:xfrm>
          <a:prstGeom prst="rect">
            <a:avLst/>
          </a:prstGeom>
          <a:noFill/>
        </p:spPr>
        <p:txBody>
          <a:bodyPr wrap="square" rtlCol="0">
            <a:spAutoFit/>
          </a:bodyPr>
          <a:lstStyle/>
          <a:p>
            <a:pPr marL="285750" indent="-285750">
              <a:buFont typeface="Wingdings" pitchFamily="2" charset="2"/>
              <a:buChar char="ü"/>
            </a:pPr>
            <a:r>
              <a:rPr lang="en-US" b="1" dirty="0" smtClean="0">
                <a:latin typeface="Bookman Old Style" pitchFamily="18" charset="0"/>
              </a:rPr>
              <a:t>The process of changing a liquid into a solid by cooling , is called freezing .</a:t>
            </a:r>
          </a:p>
          <a:p>
            <a:endParaRPr lang="en-US" b="1" dirty="0" smtClean="0">
              <a:latin typeface="Bookman Old Style" pitchFamily="18" charset="0"/>
            </a:endParaRPr>
          </a:p>
          <a:p>
            <a:endParaRPr lang="en-US" b="1" dirty="0">
              <a:latin typeface="Bookman Old Style" pitchFamily="18" charset="0"/>
            </a:endParaRPr>
          </a:p>
          <a:p>
            <a:endParaRPr lang="en-US" b="1" dirty="0" smtClean="0">
              <a:latin typeface="Bookman Old Style" pitchFamily="18" charset="0"/>
            </a:endParaRPr>
          </a:p>
          <a:p>
            <a:endParaRPr lang="en-US" b="1" dirty="0">
              <a:latin typeface="Bookman Old Style" pitchFamily="18" charset="0"/>
            </a:endParaRPr>
          </a:p>
          <a:p>
            <a:endParaRPr lang="en-US" b="1" dirty="0" smtClean="0">
              <a:latin typeface="Bookman Old Style" pitchFamily="18" charset="0"/>
            </a:endParaRPr>
          </a:p>
          <a:p>
            <a:endParaRPr lang="en-US" b="1" dirty="0">
              <a:latin typeface="Bookman Old Style" pitchFamily="18" charset="0"/>
            </a:endParaRPr>
          </a:p>
          <a:p>
            <a:endParaRPr lang="en-US" b="1" dirty="0" smtClean="0">
              <a:latin typeface="Bookman Old Style" pitchFamily="18" charset="0"/>
            </a:endParaRPr>
          </a:p>
          <a:p>
            <a:endParaRPr lang="en-US" b="1" dirty="0">
              <a:latin typeface="Bookman Old Style" pitchFamily="18" charset="0"/>
            </a:endParaRPr>
          </a:p>
          <a:p>
            <a:endParaRPr lang="en-US" b="1" dirty="0">
              <a:latin typeface="Bookman Old Style" pitchFamily="18" charset="0"/>
            </a:endParaRPr>
          </a:p>
          <a:p>
            <a:pPr marL="285750" indent="-285750">
              <a:buFont typeface="Wingdings" pitchFamily="2" charset="2"/>
              <a:buChar char="ü"/>
            </a:pPr>
            <a:r>
              <a:rPr lang="en-US" b="1" dirty="0" smtClean="0">
                <a:latin typeface="Bookman Old Style" pitchFamily="18" charset="0"/>
              </a:rPr>
              <a:t>Freezing is the reverse of melting .</a:t>
            </a:r>
            <a:endParaRPr lang="en-US" b="1" dirty="0">
              <a:latin typeface="Bookman Old Style" pitchFamily="18" charset="0"/>
            </a:endParaRPr>
          </a:p>
        </p:txBody>
      </p:sp>
      <p:sp>
        <p:nvSpPr>
          <p:cNvPr id="5" name="TextBox 4"/>
          <p:cNvSpPr txBox="1"/>
          <p:nvPr/>
        </p:nvSpPr>
        <p:spPr>
          <a:xfrm>
            <a:off x="497685" y="285750"/>
            <a:ext cx="3201517" cy="369332"/>
          </a:xfrm>
          <a:prstGeom prst="rect">
            <a:avLst/>
          </a:prstGeom>
          <a:solidFill>
            <a:srgbClr val="CC0066"/>
          </a:solidFill>
        </p:spPr>
        <p:style>
          <a:lnRef idx="3">
            <a:schemeClr val="lt1"/>
          </a:lnRef>
          <a:fillRef idx="1">
            <a:schemeClr val="accent2"/>
          </a:fillRef>
          <a:effectRef idx="1">
            <a:schemeClr val="accent2"/>
          </a:effectRef>
          <a:fontRef idx="minor">
            <a:schemeClr val="lt1"/>
          </a:fontRef>
        </p:style>
        <p:txBody>
          <a:bodyPr wrap="none" rtlCol="0">
            <a:spAutoFit/>
          </a:bodyPr>
          <a:lstStyle/>
          <a:p>
            <a:r>
              <a:rPr lang="en-US" sz="1800" b="1" dirty="0" smtClean="0">
                <a:latin typeface="Bookman Old Style" pitchFamily="18" charset="0"/>
              </a:rPr>
              <a:t>Liquid to solid : freezing </a:t>
            </a:r>
            <a:endParaRPr lang="en-US" sz="1800" b="1" dirty="0">
              <a:latin typeface="Bookman Old Style"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7032" y="1390378"/>
            <a:ext cx="2354491" cy="16603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807512" y="2176798"/>
            <a:ext cx="155416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15229" y="1416190"/>
            <a:ext cx="2272227" cy="1612760"/>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7685" y="2519368"/>
            <a:ext cx="998991" cy="384721"/>
          </a:xfrm>
          <a:prstGeom prst="rect">
            <a:avLst/>
          </a:prstGeom>
          <a:noFill/>
        </p:spPr>
        <p:txBody>
          <a:bodyPr wrap="none" rtlCol="0">
            <a:spAutoFit/>
          </a:bodyPr>
          <a:lstStyle/>
          <a:p>
            <a:r>
              <a:rPr lang="en-US" sz="1910" b="1" dirty="0" smtClean="0">
                <a:solidFill>
                  <a:schemeClr val="bg1"/>
                </a:solidFill>
                <a:latin typeface="Bookman Old Style" pitchFamily="18" charset="0"/>
              </a:rPr>
              <a:t>Water</a:t>
            </a:r>
            <a:r>
              <a:rPr lang="en-US" sz="1910" dirty="0" smtClean="0">
                <a:solidFill>
                  <a:schemeClr val="bg1"/>
                </a:solidFill>
                <a:latin typeface="Bookman Old Style" pitchFamily="18" charset="0"/>
              </a:rPr>
              <a:t> </a:t>
            </a:r>
            <a:endParaRPr lang="en-US" sz="1910" dirty="0">
              <a:solidFill>
                <a:schemeClr val="bg1"/>
              </a:solidFill>
              <a:latin typeface="Bookman Old Style" pitchFamily="18" charset="0"/>
            </a:endParaRPr>
          </a:p>
        </p:txBody>
      </p:sp>
    </p:spTree>
    <p:extLst>
      <p:ext uri="{BB962C8B-B14F-4D97-AF65-F5344CB8AC3E}">
        <p14:creationId xmlns:p14="http://schemas.microsoft.com/office/powerpoint/2010/main" val="3242147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1000"/>
                                        <p:tgtEl>
                                          <p:spTgt spid="4">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par>
                                <p:cTn id="38" presetID="22" presetClass="entr" presetSubtype="8"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wipe(left)">
                                      <p:cBhvr>
                                        <p:cTn id="40" dur="10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5" grpId="0" animBg="1"/>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16</a:t>
            </a:r>
            <a:endParaRPr lang="en-US" sz="2800" dirty="0">
              <a:latin typeface="Algerian" panose="04020705040A02060702" pitchFamily="82" charset="0"/>
            </a:endParaRPr>
          </a:p>
        </p:txBody>
      </p:sp>
      <p:sp>
        <p:nvSpPr>
          <p:cNvPr id="5" name="Title 7"/>
          <p:cNvSpPr txBox="1">
            <a:spLocks/>
          </p:cNvSpPr>
          <p:nvPr/>
        </p:nvSpPr>
        <p:spPr bwMode="auto">
          <a:xfrm>
            <a:off x="806019" y="2647951"/>
            <a:ext cx="4985181" cy="85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Latent heat of fusion </a:t>
            </a:r>
            <a:endParaRPr lang="en-US" altLang="en-US" sz="2400" dirty="0" smtClean="0">
              <a:solidFill>
                <a:srgbClr val="FF6600"/>
              </a:solidFill>
              <a:latin typeface="Bookman Old Style" pitchFamily="18" charset="0"/>
            </a:endParaRPr>
          </a:p>
          <a:p>
            <a:pPr marL="342900" indent="-342900">
              <a:buFont typeface="Arial" pitchFamily="34" charset="0"/>
              <a:buChar char="•"/>
            </a:pPr>
            <a:r>
              <a:rPr lang="en-US" altLang="en-US" sz="2400" dirty="0" smtClean="0">
                <a:solidFill>
                  <a:srgbClr val="FF6600"/>
                </a:solidFill>
                <a:latin typeface="Bookman Old Style" pitchFamily="18" charset="0"/>
              </a:rPr>
              <a:t>Latent heat of </a:t>
            </a:r>
            <a:r>
              <a:rPr lang="en-US" altLang="en-US" sz="2400" dirty="0" err="1" smtClean="0">
                <a:solidFill>
                  <a:srgbClr val="FF6600"/>
                </a:solidFill>
                <a:latin typeface="Bookman Old Style" pitchFamily="18" charset="0"/>
              </a:rPr>
              <a:t>vaporisation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211136105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3003847" y="847001"/>
            <a:ext cx="5775424" cy="18478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 name="Rectangle 4"/>
          <p:cNvSpPr/>
          <p:nvPr/>
        </p:nvSpPr>
        <p:spPr>
          <a:xfrm>
            <a:off x="2903325" y="789852"/>
            <a:ext cx="5837846" cy="19431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ectangle 8"/>
          <p:cNvSpPr/>
          <p:nvPr/>
        </p:nvSpPr>
        <p:spPr>
          <a:xfrm>
            <a:off x="4267200" y="1212850"/>
            <a:ext cx="931641" cy="43598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2" name="Group 1"/>
          <p:cNvGrpSpPr/>
          <p:nvPr/>
        </p:nvGrpSpPr>
        <p:grpSpPr>
          <a:xfrm>
            <a:off x="1556286" y="1018726"/>
            <a:ext cx="1161138" cy="1299669"/>
            <a:chOff x="1876701" y="609600"/>
            <a:chExt cx="1828796" cy="2195283"/>
          </a:xfrm>
          <a:solidFill>
            <a:schemeClr val="bg1"/>
          </a:solidFill>
        </p:grpSpPr>
        <p:sp>
          <p:nvSpPr>
            <p:cNvPr id="3" name="Freeform 2"/>
            <p:cNvSpPr/>
            <p:nvPr/>
          </p:nvSpPr>
          <p:spPr>
            <a:xfrm>
              <a:off x="2072639" y="609600"/>
              <a:ext cx="1600200" cy="2195283"/>
            </a:xfrm>
            <a:custGeom>
              <a:avLst/>
              <a:gdLst>
                <a:gd name="connsiteX0" fmla="*/ 0 w 1600200"/>
                <a:gd name="connsiteY0" fmla="*/ 353788 h 2286000"/>
                <a:gd name="connsiteX1" fmla="*/ 103622 w 1600200"/>
                <a:gd name="connsiteY1" fmla="*/ 103622 h 2286000"/>
                <a:gd name="connsiteX2" fmla="*/ 353788 w 1600200"/>
                <a:gd name="connsiteY2" fmla="*/ 0 h 2286000"/>
                <a:gd name="connsiteX3" fmla="*/ 1246412 w 1600200"/>
                <a:gd name="connsiteY3" fmla="*/ 0 h 2286000"/>
                <a:gd name="connsiteX4" fmla="*/ 1496578 w 1600200"/>
                <a:gd name="connsiteY4" fmla="*/ 103622 h 2286000"/>
                <a:gd name="connsiteX5" fmla="*/ 1600200 w 1600200"/>
                <a:gd name="connsiteY5" fmla="*/ 353788 h 2286000"/>
                <a:gd name="connsiteX6" fmla="*/ 1600200 w 1600200"/>
                <a:gd name="connsiteY6" fmla="*/ 1932212 h 2286000"/>
                <a:gd name="connsiteX7" fmla="*/ 1496578 w 1600200"/>
                <a:gd name="connsiteY7" fmla="*/ 2182378 h 2286000"/>
                <a:gd name="connsiteX8" fmla="*/ 1246412 w 1600200"/>
                <a:gd name="connsiteY8" fmla="*/ 2286000 h 2286000"/>
                <a:gd name="connsiteX9" fmla="*/ 353788 w 1600200"/>
                <a:gd name="connsiteY9" fmla="*/ 2286000 h 2286000"/>
                <a:gd name="connsiteX10" fmla="*/ 103622 w 1600200"/>
                <a:gd name="connsiteY10" fmla="*/ 2182378 h 2286000"/>
                <a:gd name="connsiteX11" fmla="*/ 0 w 1600200"/>
                <a:gd name="connsiteY11" fmla="*/ 1932212 h 2286000"/>
                <a:gd name="connsiteX12" fmla="*/ 0 w 1600200"/>
                <a:gd name="connsiteY12" fmla="*/ 353788 h 2286000"/>
                <a:gd name="connsiteX0" fmla="*/ 0 w 1600200"/>
                <a:gd name="connsiteY0" fmla="*/ 353788 h 2286000"/>
                <a:gd name="connsiteX1" fmla="*/ 103622 w 1600200"/>
                <a:gd name="connsiteY1" fmla="*/ 103622 h 2286000"/>
                <a:gd name="connsiteX2" fmla="*/ 353788 w 1600200"/>
                <a:gd name="connsiteY2" fmla="*/ 0 h 2286000"/>
                <a:gd name="connsiteX3" fmla="*/ 1496578 w 1600200"/>
                <a:gd name="connsiteY3" fmla="*/ 103622 h 2286000"/>
                <a:gd name="connsiteX4" fmla="*/ 1600200 w 1600200"/>
                <a:gd name="connsiteY4" fmla="*/ 353788 h 2286000"/>
                <a:gd name="connsiteX5" fmla="*/ 1600200 w 1600200"/>
                <a:gd name="connsiteY5" fmla="*/ 1932212 h 2286000"/>
                <a:gd name="connsiteX6" fmla="*/ 1496578 w 1600200"/>
                <a:gd name="connsiteY6" fmla="*/ 2182378 h 2286000"/>
                <a:gd name="connsiteX7" fmla="*/ 1246412 w 1600200"/>
                <a:gd name="connsiteY7" fmla="*/ 2286000 h 2286000"/>
                <a:gd name="connsiteX8" fmla="*/ 353788 w 1600200"/>
                <a:gd name="connsiteY8" fmla="*/ 2286000 h 2286000"/>
                <a:gd name="connsiteX9" fmla="*/ 103622 w 1600200"/>
                <a:gd name="connsiteY9" fmla="*/ 2182378 h 2286000"/>
                <a:gd name="connsiteX10" fmla="*/ 0 w 1600200"/>
                <a:gd name="connsiteY10" fmla="*/ 1932212 h 2286000"/>
                <a:gd name="connsiteX11" fmla="*/ 0 w 1600200"/>
                <a:gd name="connsiteY11" fmla="*/ 353788 h 2286000"/>
                <a:gd name="connsiteX0" fmla="*/ 145808 w 1746008"/>
                <a:gd name="connsiteY0" fmla="*/ 291860 h 2224072"/>
                <a:gd name="connsiteX1" fmla="*/ 249430 w 1746008"/>
                <a:gd name="connsiteY1" fmla="*/ 41694 h 2224072"/>
                <a:gd name="connsiteX2" fmla="*/ 1642386 w 1746008"/>
                <a:gd name="connsiteY2" fmla="*/ 41694 h 2224072"/>
                <a:gd name="connsiteX3" fmla="*/ 1746008 w 1746008"/>
                <a:gd name="connsiteY3" fmla="*/ 291860 h 2224072"/>
                <a:gd name="connsiteX4" fmla="*/ 1746008 w 1746008"/>
                <a:gd name="connsiteY4" fmla="*/ 1870284 h 2224072"/>
                <a:gd name="connsiteX5" fmla="*/ 1642386 w 1746008"/>
                <a:gd name="connsiteY5" fmla="*/ 2120450 h 2224072"/>
                <a:gd name="connsiteX6" fmla="*/ 1392220 w 1746008"/>
                <a:gd name="connsiteY6" fmla="*/ 2224072 h 2224072"/>
                <a:gd name="connsiteX7" fmla="*/ 499596 w 1746008"/>
                <a:gd name="connsiteY7" fmla="*/ 2224072 h 2224072"/>
                <a:gd name="connsiteX8" fmla="*/ 249430 w 1746008"/>
                <a:gd name="connsiteY8" fmla="*/ 2120450 h 2224072"/>
                <a:gd name="connsiteX9" fmla="*/ 145808 w 1746008"/>
                <a:gd name="connsiteY9" fmla="*/ 1870284 h 2224072"/>
                <a:gd name="connsiteX10" fmla="*/ 145808 w 1746008"/>
                <a:gd name="connsiteY10" fmla="*/ 291860 h 2224072"/>
                <a:gd name="connsiteX0" fmla="*/ 0 w 1600200"/>
                <a:gd name="connsiteY0" fmla="*/ 304765 h 2236977"/>
                <a:gd name="connsiteX1" fmla="*/ 1496578 w 1600200"/>
                <a:gd name="connsiteY1" fmla="*/ 54599 h 2236977"/>
                <a:gd name="connsiteX2" fmla="*/ 1600200 w 1600200"/>
                <a:gd name="connsiteY2" fmla="*/ 304765 h 2236977"/>
                <a:gd name="connsiteX3" fmla="*/ 1600200 w 1600200"/>
                <a:gd name="connsiteY3" fmla="*/ 1883189 h 2236977"/>
                <a:gd name="connsiteX4" fmla="*/ 1496578 w 1600200"/>
                <a:gd name="connsiteY4" fmla="*/ 2133355 h 2236977"/>
                <a:gd name="connsiteX5" fmla="*/ 1246412 w 1600200"/>
                <a:gd name="connsiteY5" fmla="*/ 2236977 h 2236977"/>
                <a:gd name="connsiteX6" fmla="*/ 353788 w 1600200"/>
                <a:gd name="connsiteY6" fmla="*/ 2236977 h 2236977"/>
                <a:gd name="connsiteX7" fmla="*/ 103622 w 1600200"/>
                <a:gd name="connsiteY7" fmla="*/ 2133355 h 2236977"/>
                <a:gd name="connsiteX8" fmla="*/ 0 w 1600200"/>
                <a:gd name="connsiteY8" fmla="*/ 1883189 h 2236977"/>
                <a:gd name="connsiteX9" fmla="*/ 0 w 1600200"/>
                <a:gd name="connsiteY9" fmla="*/ 304765 h 2236977"/>
                <a:gd name="connsiteX0" fmla="*/ 0 w 1600200"/>
                <a:gd name="connsiteY0" fmla="*/ 263071 h 2195283"/>
                <a:gd name="connsiteX1" fmla="*/ 1600200 w 1600200"/>
                <a:gd name="connsiteY1" fmla="*/ 263071 h 2195283"/>
                <a:gd name="connsiteX2" fmla="*/ 1600200 w 1600200"/>
                <a:gd name="connsiteY2" fmla="*/ 1841495 h 2195283"/>
                <a:gd name="connsiteX3" fmla="*/ 1496578 w 1600200"/>
                <a:gd name="connsiteY3" fmla="*/ 2091661 h 2195283"/>
                <a:gd name="connsiteX4" fmla="*/ 1246412 w 1600200"/>
                <a:gd name="connsiteY4" fmla="*/ 2195283 h 2195283"/>
                <a:gd name="connsiteX5" fmla="*/ 353788 w 1600200"/>
                <a:gd name="connsiteY5" fmla="*/ 2195283 h 2195283"/>
                <a:gd name="connsiteX6" fmla="*/ 103622 w 1600200"/>
                <a:gd name="connsiteY6" fmla="*/ 2091661 h 2195283"/>
                <a:gd name="connsiteX7" fmla="*/ 0 w 1600200"/>
                <a:gd name="connsiteY7" fmla="*/ 1841495 h 2195283"/>
                <a:gd name="connsiteX8" fmla="*/ 0 w 1600200"/>
                <a:gd name="connsiteY8" fmla="*/ 263071 h 219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0200" h="2195283">
                  <a:moveTo>
                    <a:pt x="0" y="263071"/>
                  </a:moveTo>
                  <a:cubicBezTo>
                    <a:pt x="266700" y="0"/>
                    <a:pt x="1333500" y="0"/>
                    <a:pt x="1600200" y="263071"/>
                  </a:cubicBezTo>
                  <a:lnTo>
                    <a:pt x="1600200" y="1841495"/>
                  </a:lnTo>
                  <a:cubicBezTo>
                    <a:pt x="1600200" y="1935325"/>
                    <a:pt x="1562926" y="2025313"/>
                    <a:pt x="1496578" y="2091661"/>
                  </a:cubicBezTo>
                  <a:cubicBezTo>
                    <a:pt x="1430230" y="2158009"/>
                    <a:pt x="1340242" y="2195283"/>
                    <a:pt x="1246412" y="2195283"/>
                  </a:cubicBezTo>
                  <a:lnTo>
                    <a:pt x="353788" y="2195283"/>
                  </a:lnTo>
                  <a:cubicBezTo>
                    <a:pt x="259958" y="2195283"/>
                    <a:pt x="169970" y="2158009"/>
                    <a:pt x="103622" y="2091661"/>
                  </a:cubicBezTo>
                  <a:cubicBezTo>
                    <a:pt x="37274" y="2025313"/>
                    <a:pt x="0" y="1935325"/>
                    <a:pt x="0" y="1841495"/>
                  </a:cubicBezTo>
                  <a:lnTo>
                    <a:pt x="0" y="263071"/>
                  </a:lnTo>
                  <a:close/>
                </a:path>
              </a:pathLst>
            </a:cu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Bookman Old Style" pitchFamily="18" charset="0"/>
              </a:endParaRPr>
            </a:p>
          </p:txBody>
        </p:sp>
        <p:sp>
          <p:nvSpPr>
            <p:cNvPr id="4" name="Freeform 3"/>
            <p:cNvSpPr/>
            <p:nvPr/>
          </p:nvSpPr>
          <p:spPr>
            <a:xfrm>
              <a:off x="1876701" y="685802"/>
              <a:ext cx="1828796" cy="457202"/>
            </a:xfrm>
            <a:custGeom>
              <a:avLst/>
              <a:gdLst>
                <a:gd name="connsiteX0" fmla="*/ 0 w 1752600"/>
                <a:gd name="connsiteY0" fmla="*/ 228600 h 457200"/>
                <a:gd name="connsiteX1" fmla="*/ 655103 w 1752600"/>
                <a:gd name="connsiteY1" fmla="*/ 7404 h 457200"/>
                <a:gd name="connsiteX2" fmla="*/ 876300 w 1752600"/>
                <a:gd name="connsiteY2" fmla="*/ 1 h 457200"/>
                <a:gd name="connsiteX3" fmla="*/ 1097498 w 1752600"/>
                <a:gd name="connsiteY3" fmla="*/ 7404 h 457200"/>
                <a:gd name="connsiteX4" fmla="*/ 1752600 w 1752600"/>
                <a:gd name="connsiteY4" fmla="*/ 228603 h 457200"/>
                <a:gd name="connsiteX5" fmla="*/ 1097497 w 1752600"/>
                <a:gd name="connsiteY5" fmla="*/ 449800 h 457200"/>
                <a:gd name="connsiteX6" fmla="*/ 876300 w 1752600"/>
                <a:gd name="connsiteY6" fmla="*/ 457203 h 457200"/>
                <a:gd name="connsiteX7" fmla="*/ 655102 w 1752600"/>
                <a:gd name="connsiteY7" fmla="*/ 449800 h 457200"/>
                <a:gd name="connsiteX8" fmla="*/ 0 w 1752600"/>
                <a:gd name="connsiteY8" fmla="*/ 228602 h 457200"/>
                <a:gd name="connsiteX9" fmla="*/ 0 w 1752600"/>
                <a:gd name="connsiteY9" fmla="*/ 228600 h 457200"/>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76200 w 1828803"/>
                <a:gd name="connsiteY8" fmla="*/ 228601 h 457202"/>
                <a:gd name="connsiteX9" fmla="*/ 0 w 1828803"/>
                <a:gd name="connsiteY9" fmla="*/ 228599 h 457202"/>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76200 w 1828803"/>
                <a:gd name="connsiteY8" fmla="*/ 228601 h 457202"/>
                <a:gd name="connsiteX9" fmla="*/ 0 w 1828803"/>
                <a:gd name="connsiteY9" fmla="*/ 228599 h 457202"/>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76200 w 1828803"/>
                <a:gd name="connsiteY8" fmla="*/ 228601 h 457202"/>
                <a:gd name="connsiteX9" fmla="*/ 0 w 1828803"/>
                <a:gd name="connsiteY9" fmla="*/ 228599 h 457202"/>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152400 w 1828803"/>
                <a:gd name="connsiteY8" fmla="*/ 304801 h 457202"/>
                <a:gd name="connsiteX9" fmla="*/ 0 w 1828803"/>
                <a:gd name="connsiteY9" fmla="*/ 228599 h 457202"/>
                <a:gd name="connsiteX0" fmla="*/ 96087 w 1924890"/>
                <a:gd name="connsiteY0" fmla="*/ 228599 h 457202"/>
                <a:gd name="connsiteX1" fmla="*/ 827390 w 1924890"/>
                <a:gd name="connsiteY1" fmla="*/ 7403 h 457202"/>
                <a:gd name="connsiteX2" fmla="*/ 1048587 w 1924890"/>
                <a:gd name="connsiteY2" fmla="*/ 0 h 457202"/>
                <a:gd name="connsiteX3" fmla="*/ 1269785 w 1924890"/>
                <a:gd name="connsiteY3" fmla="*/ 7403 h 457202"/>
                <a:gd name="connsiteX4" fmla="*/ 1924887 w 1924890"/>
                <a:gd name="connsiteY4" fmla="*/ 228602 h 457202"/>
                <a:gd name="connsiteX5" fmla="*/ 1269784 w 1924890"/>
                <a:gd name="connsiteY5" fmla="*/ 449799 h 457202"/>
                <a:gd name="connsiteX6" fmla="*/ 1048587 w 1924890"/>
                <a:gd name="connsiteY6" fmla="*/ 457202 h 457202"/>
                <a:gd name="connsiteX7" fmla="*/ 827389 w 1924890"/>
                <a:gd name="connsiteY7" fmla="*/ 449799 h 457202"/>
                <a:gd name="connsiteX8" fmla="*/ 248487 w 1924890"/>
                <a:gd name="connsiteY8" fmla="*/ 304801 h 457202"/>
                <a:gd name="connsiteX9" fmla="*/ 250868 w 1924890"/>
                <a:gd name="connsiteY9" fmla="*/ 309561 h 457202"/>
                <a:gd name="connsiteX10" fmla="*/ 96087 w 1924890"/>
                <a:gd name="connsiteY10" fmla="*/ 228599 h 45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4890" h="457202">
                  <a:moveTo>
                    <a:pt x="96087" y="228599"/>
                  </a:moveTo>
                  <a:cubicBezTo>
                    <a:pt x="96089" y="124571"/>
                    <a:pt x="441530" y="33662"/>
                    <a:pt x="827390" y="7403"/>
                  </a:cubicBezTo>
                  <a:cubicBezTo>
                    <a:pt x="899613" y="2488"/>
                    <a:pt x="973947" y="0"/>
                    <a:pt x="1048587" y="0"/>
                  </a:cubicBezTo>
                  <a:cubicBezTo>
                    <a:pt x="1123227" y="0"/>
                    <a:pt x="1197562" y="2488"/>
                    <a:pt x="1269785" y="7403"/>
                  </a:cubicBezTo>
                  <a:cubicBezTo>
                    <a:pt x="1655649" y="33662"/>
                    <a:pt x="1924890" y="124573"/>
                    <a:pt x="1924887" y="228602"/>
                  </a:cubicBezTo>
                  <a:cubicBezTo>
                    <a:pt x="1924887" y="332630"/>
                    <a:pt x="1655646" y="423540"/>
                    <a:pt x="1269784" y="449799"/>
                  </a:cubicBezTo>
                  <a:cubicBezTo>
                    <a:pt x="1197561" y="454714"/>
                    <a:pt x="1123227" y="457202"/>
                    <a:pt x="1048587" y="457202"/>
                  </a:cubicBezTo>
                  <a:cubicBezTo>
                    <a:pt x="973947" y="457202"/>
                    <a:pt x="899613" y="454714"/>
                    <a:pt x="827389" y="449799"/>
                  </a:cubicBezTo>
                  <a:cubicBezTo>
                    <a:pt x="441526" y="423540"/>
                    <a:pt x="248485" y="408829"/>
                    <a:pt x="248487" y="304801"/>
                  </a:cubicBezTo>
                  <a:cubicBezTo>
                    <a:pt x="152400" y="281428"/>
                    <a:pt x="276268" y="322261"/>
                    <a:pt x="250868" y="309561"/>
                  </a:cubicBezTo>
                  <a:cubicBezTo>
                    <a:pt x="225468" y="296861"/>
                    <a:pt x="0" y="278959"/>
                    <a:pt x="96087" y="228599"/>
                  </a:cubicBezTo>
                  <a:close/>
                </a:path>
              </a:pathLst>
            </a:cu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Bookman Old Style" pitchFamily="18" charset="0"/>
              </a:endParaRPr>
            </a:p>
          </p:txBody>
        </p:sp>
      </p:grpSp>
      <p:pic>
        <p:nvPicPr>
          <p:cNvPr id="5122"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1765960" y="2097209"/>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1969160" y="2109909"/>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2146960" y="2108319"/>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2293010" y="211308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2413658" y="205593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1743733" y="2065465"/>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1905660" y="199243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2102510" y="196703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2324760" y="195433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1679600" y="194798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1912010" y="194163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2089810" y="195433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2235860" y="193528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2381250" y="1870075"/>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1685950" y="183368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1848510" y="1814634"/>
            <a:ext cx="246459" cy="19883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H:\heat\aniburner.gif"/>
          <p:cNvPicPr>
            <a:picLocks noChangeAspect="1" noChangeArrowheads="1" noCrop="1"/>
          </p:cNvPicPr>
          <p:nvPr/>
        </p:nvPicPr>
        <p:blipFill>
          <a:blip r:embed="rId4" cstate="print">
            <a:clrChange>
              <a:clrFrom>
                <a:srgbClr val="FFFFFE"/>
              </a:clrFrom>
              <a:clrTo>
                <a:srgbClr val="FFFFFE">
                  <a:alpha val="0"/>
                </a:srgbClr>
              </a:clrTo>
            </a:clrChange>
          </a:blip>
          <a:srcRect/>
          <a:stretch>
            <a:fillRect/>
          </a:stretch>
        </p:blipFill>
        <p:spPr bwMode="auto">
          <a:xfrm>
            <a:off x="1870590" y="2263450"/>
            <a:ext cx="664578" cy="1321852"/>
          </a:xfrm>
          <a:prstGeom prst="rect">
            <a:avLst/>
          </a:prstGeom>
          <a:noFill/>
          <a:ln w="9525">
            <a:noFill/>
            <a:miter lim="800000"/>
            <a:headEnd/>
            <a:tailEnd/>
          </a:ln>
        </p:spPr>
      </p:pic>
      <p:grpSp>
        <p:nvGrpSpPr>
          <p:cNvPr id="30" name="Group 48"/>
          <p:cNvGrpSpPr>
            <a:grpSpLocks/>
          </p:cNvGrpSpPr>
          <p:nvPr/>
        </p:nvGrpSpPr>
        <p:grpSpPr bwMode="auto">
          <a:xfrm>
            <a:off x="1478251" y="2339217"/>
            <a:ext cx="1449256" cy="1246085"/>
            <a:chOff x="1861868" y="2971800"/>
            <a:chExt cx="3272768" cy="2362200"/>
          </a:xfrm>
        </p:grpSpPr>
        <p:sp>
          <p:nvSpPr>
            <p:cNvPr id="31" name="Rounded Rectangle 30"/>
            <p:cNvSpPr/>
            <p:nvPr/>
          </p:nvSpPr>
          <p:spPr>
            <a:xfrm rot="21360000">
              <a:off x="1861868" y="2971800"/>
              <a:ext cx="152401" cy="2362200"/>
            </a:xfrm>
            <a:prstGeom prst="roundRect">
              <a:avLst/>
            </a:prstGeom>
            <a:gradFill rotWithShape="1">
              <a:gsLst>
                <a:gs pos="0">
                  <a:srgbClr val="8D89A4">
                    <a:tint val="73000"/>
                    <a:satMod val="150000"/>
                  </a:srgbClr>
                </a:gs>
                <a:gs pos="25000">
                  <a:srgbClr val="8D89A4">
                    <a:tint val="96000"/>
                    <a:shade val="80000"/>
                    <a:satMod val="105000"/>
                  </a:srgbClr>
                </a:gs>
                <a:gs pos="38000">
                  <a:srgbClr val="8D89A4">
                    <a:tint val="96000"/>
                    <a:shade val="59000"/>
                    <a:satMod val="120000"/>
                  </a:srgbClr>
                </a:gs>
                <a:gs pos="55000">
                  <a:srgbClr val="8D89A4">
                    <a:shade val="57000"/>
                    <a:satMod val="120000"/>
                  </a:srgbClr>
                </a:gs>
                <a:gs pos="80000">
                  <a:srgbClr val="8D89A4">
                    <a:shade val="56000"/>
                    <a:satMod val="145000"/>
                  </a:srgbClr>
                </a:gs>
                <a:gs pos="88000">
                  <a:srgbClr val="8D89A4">
                    <a:shade val="63000"/>
                    <a:satMod val="160000"/>
                  </a:srgbClr>
                </a:gs>
                <a:gs pos="100000">
                  <a:srgbClr val="8D89A4">
                    <a:tint val="99555"/>
                    <a:satMod val="155000"/>
                  </a:srgbClr>
                </a:gs>
              </a:gsLst>
              <a:lin ang="5400000" scaled="1"/>
            </a:gradFill>
            <a:ln>
              <a:noFill/>
            </a:ln>
            <a:effectLst>
              <a:glow rad="76200">
                <a:srgbClr val="8D89A4">
                  <a:tint val="30000"/>
                  <a:shade val="95000"/>
                  <a:satMod val="300000"/>
                  <a:alpha val="50000"/>
                </a:srgbClr>
              </a:glow>
            </a:effectLst>
            <a:scene3d>
              <a:camera prst="orthographicFront">
                <a:rot lat="21599991" lon="0" rev="20399999"/>
              </a:camera>
              <a:lightRig rig="harsh" dir="t">
                <a:rot lat="6000000" lon="6000000" rev="0"/>
              </a:lightRig>
            </a:scene3d>
            <a:sp3d contourW="10000" prstMaterial="metal">
              <a:bevelT w="20000" h="9000" prst="softRound"/>
              <a:contourClr>
                <a:srgbClr val="8D89A4">
                  <a:shade val="30000"/>
                  <a:satMod val="200000"/>
                </a:srgbClr>
              </a:contourClr>
            </a:sp3d>
          </p:spPr>
          <p:txBody>
            <a:bodyPr anchor="ctr"/>
            <a:lstStyle/>
            <a:p>
              <a:pPr algn="ctr" eaLnBrk="0" fontAlgn="auto" hangingPunct="0">
                <a:spcBef>
                  <a:spcPts val="0"/>
                </a:spcBef>
                <a:spcAft>
                  <a:spcPts val="0"/>
                </a:spcAft>
                <a:defRPr/>
              </a:pPr>
              <a:endParaRPr lang="en-US" kern="0">
                <a:solidFill>
                  <a:sysClr val="window" lastClr="FFFFFF"/>
                </a:solidFill>
                <a:latin typeface="Bookman Old Style" pitchFamily="18" charset="0"/>
              </a:endParaRPr>
            </a:p>
          </p:txBody>
        </p:sp>
        <p:sp>
          <p:nvSpPr>
            <p:cNvPr id="32" name="Rounded Rectangle 31"/>
            <p:cNvSpPr/>
            <p:nvPr/>
          </p:nvSpPr>
          <p:spPr>
            <a:xfrm>
              <a:off x="4982235" y="2971800"/>
              <a:ext cx="152401" cy="2362200"/>
            </a:xfrm>
            <a:prstGeom prst="roundRect">
              <a:avLst/>
            </a:prstGeom>
            <a:gradFill rotWithShape="1">
              <a:gsLst>
                <a:gs pos="0">
                  <a:srgbClr val="8D89A4">
                    <a:tint val="73000"/>
                    <a:satMod val="150000"/>
                  </a:srgbClr>
                </a:gs>
                <a:gs pos="25000">
                  <a:srgbClr val="8D89A4">
                    <a:tint val="96000"/>
                    <a:shade val="80000"/>
                    <a:satMod val="105000"/>
                  </a:srgbClr>
                </a:gs>
                <a:gs pos="38000">
                  <a:srgbClr val="8D89A4">
                    <a:tint val="96000"/>
                    <a:shade val="59000"/>
                    <a:satMod val="120000"/>
                  </a:srgbClr>
                </a:gs>
                <a:gs pos="55000">
                  <a:srgbClr val="8D89A4">
                    <a:shade val="57000"/>
                    <a:satMod val="120000"/>
                  </a:srgbClr>
                </a:gs>
                <a:gs pos="80000">
                  <a:srgbClr val="8D89A4">
                    <a:shade val="56000"/>
                    <a:satMod val="145000"/>
                  </a:srgbClr>
                </a:gs>
                <a:gs pos="88000">
                  <a:srgbClr val="8D89A4">
                    <a:shade val="63000"/>
                    <a:satMod val="160000"/>
                  </a:srgbClr>
                </a:gs>
                <a:gs pos="100000">
                  <a:srgbClr val="8D89A4">
                    <a:tint val="99555"/>
                    <a:satMod val="155000"/>
                  </a:srgbClr>
                </a:gs>
              </a:gsLst>
              <a:lin ang="5400000" scaled="1"/>
            </a:gradFill>
            <a:ln>
              <a:noFill/>
            </a:ln>
            <a:effectLst>
              <a:glow rad="76200">
                <a:srgbClr val="8D89A4">
                  <a:tint val="30000"/>
                  <a:shade val="95000"/>
                  <a:satMod val="300000"/>
                  <a:alpha val="50000"/>
                </a:srgbClr>
              </a:glow>
            </a:effectLst>
            <a:scene3d>
              <a:camera prst="orthographicFront">
                <a:rot lat="21599991" lon="0" rev="900000"/>
              </a:camera>
              <a:lightRig rig="harsh" dir="t">
                <a:rot lat="6000000" lon="6000000" rev="0"/>
              </a:lightRig>
            </a:scene3d>
            <a:sp3d contourW="10000" prstMaterial="metal">
              <a:bevelT w="20000" h="9000" prst="softRound"/>
              <a:contourClr>
                <a:srgbClr val="8D89A4">
                  <a:shade val="30000"/>
                  <a:satMod val="200000"/>
                </a:srgbClr>
              </a:contourClr>
            </a:sp3d>
          </p:spPr>
          <p:txBody>
            <a:bodyPr anchor="ctr"/>
            <a:lstStyle/>
            <a:p>
              <a:pPr algn="ctr" eaLnBrk="0" fontAlgn="auto" hangingPunct="0">
                <a:spcBef>
                  <a:spcPts val="0"/>
                </a:spcBef>
                <a:spcAft>
                  <a:spcPts val="0"/>
                </a:spcAft>
                <a:defRPr/>
              </a:pPr>
              <a:endParaRPr lang="en-US" kern="0">
                <a:solidFill>
                  <a:sysClr val="window" lastClr="FFFFFF"/>
                </a:solidFill>
                <a:latin typeface="Bookman Old Style" pitchFamily="18" charset="0"/>
              </a:endParaRPr>
            </a:p>
          </p:txBody>
        </p:sp>
        <p:sp>
          <p:nvSpPr>
            <p:cNvPr id="33" name="Rounded Rectangle 32"/>
            <p:cNvSpPr/>
            <p:nvPr/>
          </p:nvSpPr>
          <p:spPr>
            <a:xfrm>
              <a:off x="2057400" y="2971800"/>
              <a:ext cx="2895600" cy="152400"/>
            </a:xfrm>
            <a:prstGeom prst="roundRect">
              <a:avLst/>
            </a:prstGeom>
            <a:gradFill rotWithShape="1">
              <a:gsLst>
                <a:gs pos="0">
                  <a:srgbClr val="8D89A4">
                    <a:tint val="73000"/>
                    <a:satMod val="150000"/>
                  </a:srgbClr>
                </a:gs>
                <a:gs pos="25000">
                  <a:srgbClr val="8D89A4">
                    <a:tint val="96000"/>
                    <a:shade val="80000"/>
                    <a:satMod val="105000"/>
                  </a:srgbClr>
                </a:gs>
                <a:gs pos="38000">
                  <a:srgbClr val="8D89A4">
                    <a:tint val="96000"/>
                    <a:shade val="59000"/>
                    <a:satMod val="120000"/>
                  </a:srgbClr>
                </a:gs>
                <a:gs pos="55000">
                  <a:srgbClr val="8D89A4">
                    <a:shade val="57000"/>
                    <a:satMod val="120000"/>
                  </a:srgbClr>
                </a:gs>
                <a:gs pos="80000">
                  <a:srgbClr val="8D89A4">
                    <a:shade val="56000"/>
                    <a:satMod val="145000"/>
                  </a:srgbClr>
                </a:gs>
                <a:gs pos="88000">
                  <a:srgbClr val="8D89A4">
                    <a:shade val="63000"/>
                    <a:satMod val="160000"/>
                  </a:srgbClr>
                </a:gs>
                <a:gs pos="100000">
                  <a:srgbClr val="8D89A4">
                    <a:tint val="99555"/>
                    <a:satMod val="155000"/>
                  </a:srgbClr>
                </a:gs>
              </a:gsLst>
              <a:lin ang="5400000" scaled="1"/>
            </a:gradFill>
            <a:ln>
              <a:noFill/>
            </a:ln>
            <a:effectLst>
              <a:glow rad="76200">
                <a:srgbClr val="8D89A4">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8D89A4">
                  <a:shade val="30000"/>
                  <a:satMod val="200000"/>
                </a:srgbClr>
              </a:contourClr>
            </a:sp3d>
          </p:spPr>
          <p:txBody>
            <a:bodyPr anchor="ctr"/>
            <a:lstStyle/>
            <a:p>
              <a:pPr algn="ctr" eaLnBrk="0" fontAlgn="auto" hangingPunct="0">
                <a:spcBef>
                  <a:spcPts val="0"/>
                </a:spcBef>
                <a:spcAft>
                  <a:spcPts val="0"/>
                </a:spcAft>
                <a:defRPr/>
              </a:pPr>
              <a:endParaRPr lang="en-US" kern="0">
                <a:solidFill>
                  <a:sysClr val="window" lastClr="FFFFFF"/>
                </a:solidFill>
                <a:latin typeface="Bookman Old Style" pitchFamily="18" charset="0"/>
              </a:endParaRPr>
            </a:p>
          </p:txBody>
        </p:sp>
      </p:grpSp>
      <p:pic>
        <p:nvPicPr>
          <p:cNvPr id="5123" name="Picture 3" descr="Z:\Vedika\pointer.gif"/>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3310" y="1898776"/>
            <a:ext cx="494732" cy="286861"/>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p:cNvGrpSpPr/>
          <p:nvPr/>
        </p:nvGrpSpPr>
        <p:grpSpPr>
          <a:xfrm>
            <a:off x="1744110" y="305750"/>
            <a:ext cx="309700" cy="1849006"/>
            <a:chOff x="778323" y="1098890"/>
            <a:chExt cx="476832" cy="2846841"/>
          </a:xfrm>
        </p:grpSpPr>
        <p:grpSp>
          <p:nvGrpSpPr>
            <p:cNvPr id="34" name="Group 111"/>
            <p:cNvGrpSpPr>
              <a:grpSpLocks/>
            </p:cNvGrpSpPr>
            <p:nvPr/>
          </p:nvGrpSpPr>
          <p:grpSpPr bwMode="auto">
            <a:xfrm>
              <a:off x="778323" y="1098890"/>
              <a:ext cx="476832" cy="2846841"/>
              <a:chOff x="3065238" y="1403676"/>
              <a:chExt cx="960639" cy="2846861"/>
            </a:xfrm>
          </p:grpSpPr>
          <p:grpSp>
            <p:nvGrpSpPr>
              <p:cNvPr id="35" name="Group 102"/>
              <p:cNvGrpSpPr>
                <a:grpSpLocks/>
              </p:cNvGrpSpPr>
              <p:nvPr/>
            </p:nvGrpSpPr>
            <p:grpSpPr bwMode="auto">
              <a:xfrm>
                <a:off x="3237588" y="1403676"/>
                <a:ext cx="385945" cy="2846861"/>
                <a:chOff x="3809092" y="1975180"/>
                <a:chExt cx="385945" cy="2846861"/>
              </a:xfrm>
            </p:grpSpPr>
            <p:cxnSp>
              <p:nvCxnSpPr>
                <p:cNvPr id="44" name="Straight Connector 43"/>
                <p:cNvCxnSpPr/>
                <p:nvPr/>
              </p:nvCxnSpPr>
              <p:spPr>
                <a:xfrm rot="5400000">
                  <a:off x="2679686" y="3394075"/>
                  <a:ext cx="2357454"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2965397" y="3392487"/>
                  <a:ext cx="23574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68" idx="1"/>
                </p:cNvCxnSpPr>
                <p:nvPr/>
              </p:nvCxnSpPr>
              <p:spPr>
                <a:xfrm rot="16200000" flipH="1">
                  <a:off x="3831332" y="4599882"/>
                  <a:ext cx="97593" cy="418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68" idx="7"/>
                </p:cNvCxnSpPr>
                <p:nvPr/>
              </p:nvCxnSpPr>
              <p:spPr>
                <a:xfrm rot="5400000">
                  <a:off x="4075206" y="4599881"/>
                  <a:ext cx="97592" cy="41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66" idx="3"/>
                </p:cNvCxnSpPr>
                <p:nvPr/>
              </p:nvCxnSpPr>
              <p:spPr>
                <a:xfrm rot="5400000" flipH="1" flipV="1">
                  <a:off x="3825091" y="2174030"/>
                  <a:ext cx="74641" cy="64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66" idx="5"/>
                </p:cNvCxnSpPr>
                <p:nvPr/>
              </p:nvCxnSpPr>
              <p:spPr>
                <a:xfrm rot="16200000" flipV="1">
                  <a:off x="4104401" y="2174030"/>
                  <a:ext cx="74641" cy="64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8" idx="0"/>
                </p:cNvCxnSpPr>
                <p:nvPr/>
              </p:nvCxnSpPr>
              <p:spPr>
                <a:xfrm rot="5400000" flipH="1" flipV="1">
                  <a:off x="2824131" y="3464707"/>
                  <a:ext cx="2355867" cy="31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859208" y="4500570"/>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59208" y="4357694"/>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859208" y="4214818"/>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859208" y="4071942"/>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59208" y="3929066"/>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59208" y="3786190"/>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859208" y="3643314"/>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859208" y="3500438"/>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859208" y="3357562"/>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859208" y="3214686"/>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859208" y="3071810"/>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859208" y="2928934"/>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859208" y="2786058"/>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859208" y="2643182"/>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859208" y="2500306"/>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3809092" y="1975180"/>
                  <a:ext cx="385945" cy="19299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500" b="1">
                    <a:ln w="28575">
                      <a:solidFill>
                        <a:schemeClr val="tx1"/>
                      </a:solidFill>
                    </a:ln>
                    <a:latin typeface="Bookman Old Style" pitchFamily="18" charset="0"/>
                  </a:endParaRPr>
                </a:p>
              </p:txBody>
            </p:sp>
            <p:sp>
              <p:nvSpPr>
                <p:cNvPr id="67" name="Oval 66"/>
                <p:cNvSpPr/>
                <p:nvPr/>
              </p:nvSpPr>
              <p:spPr>
                <a:xfrm>
                  <a:off x="3905578" y="2023433"/>
                  <a:ext cx="192970" cy="9650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500" b="1">
                    <a:ln w="28575">
                      <a:solidFill>
                        <a:schemeClr val="tx1"/>
                      </a:solidFill>
                    </a:ln>
                    <a:latin typeface="Bookman Old Style" pitchFamily="18" charset="0"/>
                  </a:endParaRPr>
                </a:p>
              </p:txBody>
            </p:sp>
            <p:sp>
              <p:nvSpPr>
                <p:cNvPr id="68" name="Oval 67"/>
                <p:cNvSpPr/>
                <p:nvPr/>
              </p:nvSpPr>
              <p:spPr>
                <a:xfrm>
                  <a:off x="3859209" y="4643446"/>
                  <a:ext cx="285710" cy="178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500" b="1">
                    <a:latin typeface="Bookman Old Style" pitchFamily="18" charset="0"/>
                  </a:endParaRPr>
                </a:p>
              </p:txBody>
            </p:sp>
          </p:grpSp>
          <p:sp>
            <p:nvSpPr>
              <p:cNvPr id="36" name="TextBox 35"/>
              <p:cNvSpPr txBox="1"/>
              <p:nvPr/>
            </p:nvSpPr>
            <p:spPr>
              <a:xfrm>
                <a:off x="3140132" y="3843334"/>
                <a:ext cx="702082" cy="260631"/>
              </a:xfrm>
              <a:prstGeom prst="rect">
                <a:avLst/>
              </a:prstGeom>
              <a:noFill/>
              <a:scene3d>
                <a:camera prst="orthographicFront">
                  <a:rot lat="0" lon="0" rev="5100000"/>
                </a:camera>
                <a:lightRig rig="threePt" dir="t"/>
              </a:scene3d>
            </p:spPr>
            <p:txBody>
              <a:bodyPr wrap="none">
                <a:spAutoFit/>
              </a:bodyPr>
              <a:lstStyle/>
              <a:p>
                <a:pPr>
                  <a:defRPr/>
                </a:pPr>
                <a:r>
                  <a:rPr lang="en-US" sz="500" b="1" dirty="0">
                    <a:latin typeface="Bookman Old Style" pitchFamily="18" charset="0"/>
                    <a:cs typeface="Arial" charset="0"/>
                  </a:rPr>
                  <a:t>0</a:t>
                </a:r>
                <a:endParaRPr lang="en-IN" sz="500" b="1" dirty="0">
                  <a:latin typeface="Bookman Old Style" pitchFamily="18" charset="0"/>
                  <a:cs typeface="Arial" charset="0"/>
                </a:endParaRPr>
              </a:p>
            </p:txBody>
          </p:sp>
          <p:sp>
            <p:nvSpPr>
              <p:cNvPr id="43" name="TextBox 42"/>
              <p:cNvSpPr txBox="1"/>
              <p:nvPr/>
            </p:nvSpPr>
            <p:spPr>
              <a:xfrm>
                <a:off x="3065238" y="1857365"/>
                <a:ext cx="960639" cy="260631"/>
              </a:xfrm>
              <a:prstGeom prst="rect">
                <a:avLst/>
              </a:prstGeom>
              <a:noFill/>
              <a:scene3d>
                <a:camera prst="orthographicFront">
                  <a:rot lat="0" lon="0" rev="5100000"/>
                </a:camera>
                <a:lightRig rig="threePt" dir="t"/>
              </a:scene3d>
            </p:spPr>
            <p:txBody>
              <a:bodyPr wrap="none">
                <a:spAutoFit/>
              </a:bodyPr>
              <a:lstStyle/>
              <a:p>
                <a:pPr>
                  <a:defRPr/>
                </a:pPr>
                <a:r>
                  <a:rPr lang="en-US" sz="500" b="1" dirty="0" smtClean="0">
                    <a:latin typeface="Bookman Old Style" pitchFamily="18" charset="0"/>
                    <a:cs typeface="Arial" charset="0"/>
                  </a:rPr>
                  <a:t>100</a:t>
                </a:r>
                <a:endParaRPr lang="en-IN" sz="500" b="1" dirty="0">
                  <a:latin typeface="Bookman Old Style" pitchFamily="18" charset="0"/>
                  <a:cs typeface="Arial" charset="0"/>
                </a:endParaRPr>
              </a:p>
            </p:txBody>
          </p:sp>
        </p:grpSp>
        <p:cxnSp>
          <p:nvCxnSpPr>
            <p:cNvPr id="69" name="Straight Connector 68"/>
            <p:cNvCxnSpPr/>
            <p:nvPr/>
          </p:nvCxnSpPr>
          <p:spPr>
            <a:xfrm rot="5400000" flipH="1" flipV="1">
              <a:off x="851474" y="3737218"/>
              <a:ext cx="21831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a:grpSpLocks/>
          </p:cNvGrpSpPr>
          <p:nvPr/>
        </p:nvGrpSpPr>
        <p:grpSpPr bwMode="auto">
          <a:xfrm>
            <a:off x="518890" y="284166"/>
            <a:ext cx="1452527" cy="3488865"/>
            <a:chOff x="777394" y="1740697"/>
            <a:chExt cx="1452393" cy="3488380"/>
          </a:xfrm>
        </p:grpSpPr>
        <p:sp>
          <p:nvSpPr>
            <p:cNvPr id="73" name="Trapezoid 72"/>
            <p:cNvSpPr/>
            <p:nvPr/>
          </p:nvSpPr>
          <p:spPr>
            <a:xfrm>
              <a:off x="777394" y="4855691"/>
              <a:ext cx="792088" cy="373386"/>
            </a:xfrm>
            <a:prstGeom prst="trapezoid">
              <a:avLst/>
            </a:prstGeom>
            <a:solidFill>
              <a:schemeClr val="bg1">
                <a:lumMod val="50000"/>
              </a:schemeClr>
            </a:solidFill>
            <a:scene3d>
              <a:camera prst="orthographicFront">
                <a:rot lat="18899995"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latin typeface="Bookman Old Style" pitchFamily="18" charset="0"/>
              </a:endParaRPr>
            </a:p>
          </p:txBody>
        </p:sp>
        <p:sp>
          <p:nvSpPr>
            <p:cNvPr id="74" name="Block Arc 73"/>
            <p:cNvSpPr/>
            <p:nvPr/>
          </p:nvSpPr>
          <p:spPr>
            <a:xfrm rot="10800000">
              <a:off x="2009717" y="1887611"/>
              <a:ext cx="220070" cy="212671"/>
            </a:xfrm>
            <a:prstGeom prst="blockArc">
              <a:avLst>
                <a:gd name="adj1" fmla="val 10710770"/>
                <a:gd name="adj2" fmla="val 21467355"/>
                <a:gd name="adj3" fmla="val 24939"/>
              </a:avLst>
            </a:prstGeom>
            <a:solidFill>
              <a:schemeClr val="tx1">
                <a:lumMod val="75000"/>
              </a:schemeClr>
            </a:solidFill>
            <a:scene3d>
              <a:camera prst="orthographicFront">
                <a:rot lat="19199996"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solidFill>
                  <a:schemeClr val="tx1"/>
                </a:solidFill>
                <a:latin typeface="Bookman Old Style" pitchFamily="18" charset="0"/>
              </a:endParaRPr>
            </a:p>
          </p:txBody>
        </p:sp>
        <p:sp>
          <p:nvSpPr>
            <p:cNvPr id="75" name="Rounded Rectangle 74"/>
            <p:cNvSpPr/>
            <p:nvPr/>
          </p:nvSpPr>
          <p:spPr>
            <a:xfrm>
              <a:off x="1134771" y="1973334"/>
              <a:ext cx="882965" cy="89922"/>
            </a:xfrm>
            <a:prstGeom prst="roundRect">
              <a:avLst/>
            </a:prstGeom>
            <a:solidFill>
              <a:schemeClr val="tx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latin typeface="Bookman Old Style" pitchFamily="18" charset="0"/>
              </a:endParaRPr>
            </a:p>
          </p:txBody>
        </p:sp>
        <p:sp>
          <p:nvSpPr>
            <p:cNvPr id="76" name="Rounded Rectangle 75"/>
            <p:cNvSpPr/>
            <p:nvPr/>
          </p:nvSpPr>
          <p:spPr>
            <a:xfrm>
              <a:off x="1101429" y="1740697"/>
              <a:ext cx="144016" cy="3302353"/>
            </a:xfrm>
            <a:prstGeom prst="roundRect">
              <a:avLst/>
            </a:prstGeom>
            <a:solidFill>
              <a:schemeClr val="tx1"/>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latin typeface="Bookman Old Style" pitchFamily="18" charset="0"/>
              </a:endParaRPr>
            </a:p>
          </p:txBody>
        </p:sp>
      </p:grpSp>
      <p:pic>
        <p:nvPicPr>
          <p:cNvPr id="86" name="Picture 3" descr="Z:\Vedika\pointer.gif"/>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91218" y="1898776"/>
            <a:ext cx="494732" cy="286861"/>
          </a:xfrm>
          <a:prstGeom prst="rect">
            <a:avLst/>
          </a:prstGeom>
          <a:noFill/>
          <a:extLst>
            <a:ext uri="{909E8E84-426E-40DD-AFC4-6F175D3DCCD1}">
              <a14:hiddenFill xmlns:a14="http://schemas.microsoft.com/office/drawing/2010/main">
                <a:solidFill>
                  <a:srgbClr val="FFFFFF"/>
                </a:solidFill>
              </a14:hiddenFill>
            </a:ext>
          </a:extLst>
        </p:spPr>
      </p:pic>
      <p:sp>
        <p:nvSpPr>
          <p:cNvPr id="82" name="Rounded Rectangle 81"/>
          <p:cNvSpPr/>
          <p:nvPr/>
        </p:nvSpPr>
        <p:spPr>
          <a:xfrm>
            <a:off x="3124200" y="1047750"/>
            <a:ext cx="3540549" cy="55721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83" name="Rectangle 82"/>
          <p:cNvSpPr/>
          <p:nvPr/>
        </p:nvSpPr>
        <p:spPr>
          <a:xfrm>
            <a:off x="3288891" y="1064013"/>
            <a:ext cx="3286895" cy="5847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799352"/>
            <a:r>
              <a:rPr lang="en-US" b="1" dirty="0" smtClean="0">
                <a:solidFill>
                  <a:schemeClr val="tx1"/>
                </a:solidFill>
                <a:latin typeface="Bookman Old Style" pitchFamily="18" charset="0"/>
              </a:rPr>
              <a:t>Take some crushed ice in a</a:t>
            </a:r>
          </a:p>
          <a:p>
            <a:pPr defTabSz="799352"/>
            <a:r>
              <a:rPr lang="en-US" b="1" dirty="0" smtClean="0">
                <a:solidFill>
                  <a:schemeClr val="tx1"/>
                </a:solidFill>
                <a:latin typeface="Bookman Old Style" pitchFamily="18" charset="0"/>
              </a:rPr>
              <a:t>beaker</a:t>
            </a:r>
            <a:endParaRPr lang="en-US" b="1" dirty="0">
              <a:solidFill>
                <a:schemeClr val="tx1"/>
              </a:solidFill>
              <a:latin typeface="Bookman Old Style" pitchFamily="18" charset="0"/>
            </a:endParaRPr>
          </a:p>
        </p:txBody>
      </p:sp>
      <p:sp>
        <p:nvSpPr>
          <p:cNvPr id="84" name="Rounded Rectangle 83"/>
          <p:cNvSpPr/>
          <p:nvPr/>
        </p:nvSpPr>
        <p:spPr>
          <a:xfrm>
            <a:off x="3052550" y="968245"/>
            <a:ext cx="3540549" cy="46050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85" name="Rectangle 84"/>
          <p:cNvSpPr/>
          <p:nvPr/>
        </p:nvSpPr>
        <p:spPr>
          <a:xfrm>
            <a:off x="3136900" y="1028111"/>
            <a:ext cx="328689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defTabSz="799352"/>
            <a:r>
              <a:rPr lang="en-US" b="1" dirty="0" smtClean="0">
                <a:solidFill>
                  <a:schemeClr val="tx1"/>
                </a:solidFill>
                <a:latin typeface="Bookman Old Style" pitchFamily="18" charset="0"/>
              </a:rPr>
              <a:t>Suspend a thermometer in it</a:t>
            </a:r>
          </a:p>
        </p:txBody>
      </p:sp>
      <p:sp>
        <p:nvSpPr>
          <p:cNvPr id="88" name="Rounded Rectangle 87"/>
          <p:cNvSpPr/>
          <p:nvPr/>
        </p:nvSpPr>
        <p:spPr>
          <a:xfrm>
            <a:off x="3334519" y="1088259"/>
            <a:ext cx="3218681" cy="55721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89" name="Rectangle 88"/>
          <p:cNvSpPr/>
          <p:nvPr/>
        </p:nvSpPr>
        <p:spPr>
          <a:xfrm>
            <a:off x="2985031" y="1170986"/>
            <a:ext cx="39771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defTabSz="799352"/>
            <a:r>
              <a:rPr lang="en-US" b="1" dirty="0" smtClean="0">
                <a:solidFill>
                  <a:schemeClr val="tx1"/>
                </a:solidFill>
                <a:latin typeface="Bookman Old Style" pitchFamily="18" charset="0"/>
              </a:rPr>
              <a:t>Note the temperature of ice</a:t>
            </a:r>
          </a:p>
        </p:txBody>
      </p:sp>
      <p:sp>
        <p:nvSpPr>
          <p:cNvPr id="6" name="TextBox 5"/>
          <p:cNvSpPr txBox="1"/>
          <p:nvPr/>
        </p:nvSpPr>
        <p:spPr>
          <a:xfrm>
            <a:off x="4419600" y="1257449"/>
            <a:ext cx="609462" cy="369332"/>
          </a:xfrm>
          <a:prstGeom prst="rect">
            <a:avLst/>
          </a:prstGeom>
          <a:noFill/>
        </p:spPr>
        <p:txBody>
          <a:bodyPr wrap="none" rtlCol="0">
            <a:spAutoFit/>
          </a:bodyPr>
          <a:lstStyle/>
          <a:p>
            <a:r>
              <a:rPr lang="en-US" sz="1800" b="1" dirty="0" smtClean="0">
                <a:latin typeface="Bookman Old Style" pitchFamily="18" charset="0"/>
              </a:rPr>
              <a:t>0</a:t>
            </a:r>
            <a:r>
              <a:rPr lang="en-US" sz="1800" b="1" baseline="30000" dirty="0" smtClean="0">
                <a:latin typeface="Bookman Old Style" pitchFamily="18" charset="0"/>
              </a:rPr>
              <a:t>0</a:t>
            </a:r>
            <a:r>
              <a:rPr lang="en-US" sz="1800" b="1" dirty="0" smtClean="0">
                <a:latin typeface="Bookman Old Style" pitchFamily="18" charset="0"/>
              </a:rPr>
              <a:t>C</a:t>
            </a:r>
            <a:endParaRPr lang="en-US" sz="1800" b="1" dirty="0">
              <a:latin typeface="Bookman Old Style" pitchFamily="18" charset="0"/>
            </a:endParaRPr>
          </a:p>
        </p:txBody>
      </p:sp>
      <p:sp>
        <p:nvSpPr>
          <p:cNvPr id="92" name="Rounded Rectangle 91"/>
          <p:cNvSpPr/>
          <p:nvPr/>
        </p:nvSpPr>
        <p:spPr>
          <a:xfrm>
            <a:off x="3096150" y="962943"/>
            <a:ext cx="3894604" cy="74164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93" name="Rectangle 92"/>
          <p:cNvSpPr/>
          <p:nvPr/>
        </p:nvSpPr>
        <p:spPr>
          <a:xfrm>
            <a:off x="3048000" y="1056725"/>
            <a:ext cx="3977143" cy="5847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defTabSz="799352"/>
            <a:r>
              <a:rPr lang="en-US" b="1" dirty="0" smtClean="0">
                <a:solidFill>
                  <a:schemeClr val="tx1"/>
                </a:solidFill>
                <a:latin typeface="Bookman Old Style" pitchFamily="18" charset="0"/>
              </a:rPr>
              <a:t>Now heat the ice gently by using a small flame of the burner </a:t>
            </a:r>
          </a:p>
        </p:txBody>
      </p:sp>
      <p:pic>
        <p:nvPicPr>
          <p:cNvPr id="95" name="Picture 2" descr="Z:\Vedika\ice_cub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66" t="16914" r="11642" b="19634"/>
          <a:stretch/>
        </p:blipFill>
        <p:spPr bwMode="auto">
          <a:xfrm>
            <a:off x="2286000" y="2051050"/>
            <a:ext cx="246459" cy="198835"/>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p:cNvSpPr/>
          <p:nvPr/>
        </p:nvSpPr>
        <p:spPr>
          <a:xfrm>
            <a:off x="1677804" y="1969017"/>
            <a:ext cx="1021689" cy="338138"/>
          </a:xfrm>
          <a:custGeom>
            <a:avLst/>
            <a:gdLst>
              <a:gd name="connsiteX0" fmla="*/ 0 w 976544"/>
              <a:gd name="connsiteY0" fmla="*/ 54770 h 328612"/>
              <a:gd name="connsiteX1" fmla="*/ 54770 w 976544"/>
              <a:gd name="connsiteY1" fmla="*/ 0 h 328612"/>
              <a:gd name="connsiteX2" fmla="*/ 921774 w 976544"/>
              <a:gd name="connsiteY2" fmla="*/ 0 h 328612"/>
              <a:gd name="connsiteX3" fmla="*/ 976544 w 976544"/>
              <a:gd name="connsiteY3" fmla="*/ 54770 h 328612"/>
              <a:gd name="connsiteX4" fmla="*/ 976544 w 976544"/>
              <a:gd name="connsiteY4" fmla="*/ 273842 h 328612"/>
              <a:gd name="connsiteX5" fmla="*/ 921774 w 976544"/>
              <a:gd name="connsiteY5" fmla="*/ 328612 h 328612"/>
              <a:gd name="connsiteX6" fmla="*/ 54770 w 976544"/>
              <a:gd name="connsiteY6" fmla="*/ 328612 h 328612"/>
              <a:gd name="connsiteX7" fmla="*/ 0 w 976544"/>
              <a:gd name="connsiteY7" fmla="*/ 273842 h 328612"/>
              <a:gd name="connsiteX8" fmla="*/ 0 w 976544"/>
              <a:gd name="connsiteY8" fmla="*/ 54770 h 328612"/>
              <a:gd name="connsiteX0" fmla="*/ 0 w 976544"/>
              <a:gd name="connsiteY0" fmla="*/ 54770 h 328612"/>
              <a:gd name="connsiteX1" fmla="*/ 54770 w 976544"/>
              <a:gd name="connsiteY1" fmla="*/ 0 h 328612"/>
              <a:gd name="connsiteX2" fmla="*/ 921774 w 976544"/>
              <a:gd name="connsiteY2" fmla="*/ 0 h 328612"/>
              <a:gd name="connsiteX3" fmla="*/ 976544 w 976544"/>
              <a:gd name="connsiteY3" fmla="*/ 54770 h 328612"/>
              <a:gd name="connsiteX4" fmla="*/ 976544 w 976544"/>
              <a:gd name="connsiteY4" fmla="*/ 188117 h 328612"/>
              <a:gd name="connsiteX5" fmla="*/ 921774 w 976544"/>
              <a:gd name="connsiteY5" fmla="*/ 328612 h 328612"/>
              <a:gd name="connsiteX6" fmla="*/ 54770 w 976544"/>
              <a:gd name="connsiteY6" fmla="*/ 328612 h 328612"/>
              <a:gd name="connsiteX7" fmla="*/ 0 w 976544"/>
              <a:gd name="connsiteY7" fmla="*/ 273842 h 328612"/>
              <a:gd name="connsiteX8" fmla="*/ 0 w 976544"/>
              <a:gd name="connsiteY8" fmla="*/ 54770 h 328612"/>
              <a:gd name="connsiteX0" fmla="*/ 0 w 976544"/>
              <a:gd name="connsiteY0" fmla="*/ 54770 h 328612"/>
              <a:gd name="connsiteX1" fmla="*/ 54770 w 976544"/>
              <a:gd name="connsiteY1" fmla="*/ 0 h 328612"/>
              <a:gd name="connsiteX2" fmla="*/ 921774 w 976544"/>
              <a:gd name="connsiteY2" fmla="*/ 0 h 328612"/>
              <a:gd name="connsiteX3" fmla="*/ 976544 w 976544"/>
              <a:gd name="connsiteY3" fmla="*/ 54770 h 328612"/>
              <a:gd name="connsiteX4" fmla="*/ 976544 w 976544"/>
              <a:gd name="connsiteY4" fmla="*/ 188117 h 328612"/>
              <a:gd name="connsiteX5" fmla="*/ 836049 w 976544"/>
              <a:gd name="connsiteY5" fmla="*/ 323850 h 328612"/>
              <a:gd name="connsiteX6" fmla="*/ 54770 w 976544"/>
              <a:gd name="connsiteY6" fmla="*/ 328612 h 328612"/>
              <a:gd name="connsiteX7" fmla="*/ 0 w 976544"/>
              <a:gd name="connsiteY7" fmla="*/ 273842 h 328612"/>
              <a:gd name="connsiteX8" fmla="*/ 0 w 976544"/>
              <a:gd name="connsiteY8" fmla="*/ 54770 h 328612"/>
              <a:gd name="connsiteX0" fmla="*/ 0 w 986069"/>
              <a:gd name="connsiteY0" fmla="*/ 54770 h 328612"/>
              <a:gd name="connsiteX1" fmla="*/ 54770 w 986069"/>
              <a:gd name="connsiteY1" fmla="*/ 0 h 328612"/>
              <a:gd name="connsiteX2" fmla="*/ 921774 w 986069"/>
              <a:gd name="connsiteY2" fmla="*/ 0 h 328612"/>
              <a:gd name="connsiteX3" fmla="*/ 986069 w 986069"/>
              <a:gd name="connsiteY3" fmla="*/ 54770 h 328612"/>
              <a:gd name="connsiteX4" fmla="*/ 976544 w 986069"/>
              <a:gd name="connsiteY4" fmla="*/ 188117 h 328612"/>
              <a:gd name="connsiteX5" fmla="*/ 836049 w 986069"/>
              <a:gd name="connsiteY5" fmla="*/ 323850 h 328612"/>
              <a:gd name="connsiteX6" fmla="*/ 54770 w 986069"/>
              <a:gd name="connsiteY6" fmla="*/ 328612 h 328612"/>
              <a:gd name="connsiteX7" fmla="*/ 0 w 986069"/>
              <a:gd name="connsiteY7" fmla="*/ 273842 h 328612"/>
              <a:gd name="connsiteX8" fmla="*/ 0 w 986069"/>
              <a:gd name="connsiteY8" fmla="*/ 54770 h 328612"/>
              <a:gd name="connsiteX0" fmla="*/ 11906 w 997975"/>
              <a:gd name="connsiteY0" fmla="*/ 54770 h 328612"/>
              <a:gd name="connsiteX1" fmla="*/ 66676 w 997975"/>
              <a:gd name="connsiteY1" fmla="*/ 0 h 328612"/>
              <a:gd name="connsiteX2" fmla="*/ 933680 w 997975"/>
              <a:gd name="connsiteY2" fmla="*/ 0 h 328612"/>
              <a:gd name="connsiteX3" fmla="*/ 997975 w 997975"/>
              <a:gd name="connsiteY3" fmla="*/ 54770 h 328612"/>
              <a:gd name="connsiteX4" fmla="*/ 988450 w 997975"/>
              <a:gd name="connsiteY4" fmla="*/ 188117 h 328612"/>
              <a:gd name="connsiteX5" fmla="*/ 847955 w 997975"/>
              <a:gd name="connsiteY5" fmla="*/ 323850 h 328612"/>
              <a:gd name="connsiteX6" fmla="*/ 66676 w 997975"/>
              <a:gd name="connsiteY6" fmla="*/ 328612 h 328612"/>
              <a:gd name="connsiteX7" fmla="*/ 0 w 997975"/>
              <a:gd name="connsiteY7" fmla="*/ 180974 h 328612"/>
              <a:gd name="connsiteX8" fmla="*/ 11906 w 997975"/>
              <a:gd name="connsiteY8" fmla="*/ 54770 h 328612"/>
              <a:gd name="connsiteX0" fmla="*/ 11906 w 997975"/>
              <a:gd name="connsiteY0" fmla="*/ 54770 h 323850"/>
              <a:gd name="connsiteX1" fmla="*/ 66676 w 997975"/>
              <a:gd name="connsiteY1" fmla="*/ 0 h 323850"/>
              <a:gd name="connsiteX2" fmla="*/ 933680 w 997975"/>
              <a:gd name="connsiteY2" fmla="*/ 0 h 323850"/>
              <a:gd name="connsiteX3" fmla="*/ 997975 w 997975"/>
              <a:gd name="connsiteY3" fmla="*/ 54770 h 323850"/>
              <a:gd name="connsiteX4" fmla="*/ 988450 w 997975"/>
              <a:gd name="connsiteY4" fmla="*/ 188117 h 323850"/>
              <a:gd name="connsiteX5" fmla="*/ 847955 w 997975"/>
              <a:gd name="connsiteY5" fmla="*/ 323850 h 323850"/>
              <a:gd name="connsiteX6" fmla="*/ 157164 w 997975"/>
              <a:gd name="connsiteY6" fmla="*/ 319087 h 323850"/>
              <a:gd name="connsiteX7" fmla="*/ 0 w 997975"/>
              <a:gd name="connsiteY7" fmla="*/ 180974 h 323850"/>
              <a:gd name="connsiteX8" fmla="*/ 11906 w 997975"/>
              <a:gd name="connsiteY8" fmla="*/ 54770 h 323850"/>
              <a:gd name="connsiteX0" fmla="*/ 0 w 1002738"/>
              <a:gd name="connsiteY0" fmla="*/ 47627 h 323850"/>
              <a:gd name="connsiteX1" fmla="*/ 71439 w 1002738"/>
              <a:gd name="connsiteY1" fmla="*/ 0 h 323850"/>
              <a:gd name="connsiteX2" fmla="*/ 938443 w 1002738"/>
              <a:gd name="connsiteY2" fmla="*/ 0 h 323850"/>
              <a:gd name="connsiteX3" fmla="*/ 1002738 w 1002738"/>
              <a:gd name="connsiteY3" fmla="*/ 54770 h 323850"/>
              <a:gd name="connsiteX4" fmla="*/ 993213 w 1002738"/>
              <a:gd name="connsiteY4" fmla="*/ 188117 h 323850"/>
              <a:gd name="connsiteX5" fmla="*/ 852718 w 1002738"/>
              <a:gd name="connsiteY5" fmla="*/ 323850 h 323850"/>
              <a:gd name="connsiteX6" fmla="*/ 161927 w 1002738"/>
              <a:gd name="connsiteY6" fmla="*/ 319087 h 323850"/>
              <a:gd name="connsiteX7" fmla="*/ 4763 w 1002738"/>
              <a:gd name="connsiteY7" fmla="*/ 180974 h 323850"/>
              <a:gd name="connsiteX8" fmla="*/ 0 w 1002738"/>
              <a:gd name="connsiteY8" fmla="*/ 47627 h 323850"/>
              <a:gd name="connsiteX0" fmla="*/ 0 w 1002738"/>
              <a:gd name="connsiteY0" fmla="*/ 52390 h 328613"/>
              <a:gd name="connsiteX1" fmla="*/ 59532 w 1002738"/>
              <a:gd name="connsiteY1" fmla="*/ 0 h 328613"/>
              <a:gd name="connsiteX2" fmla="*/ 938443 w 1002738"/>
              <a:gd name="connsiteY2" fmla="*/ 4763 h 328613"/>
              <a:gd name="connsiteX3" fmla="*/ 1002738 w 1002738"/>
              <a:gd name="connsiteY3" fmla="*/ 59533 h 328613"/>
              <a:gd name="connsiteX4" fmla="*/ 993213 w 1002738"/>
              <a:gd name="connsiteY4" fmla="*/ 192880 h 328613"/>
              <a:gd name="connsiteX5" fmla="*/ 852718 w 1002738"/>
              <a:gd name="connsiteY5" fmla="*/ 328613 h 328613"/>
              <a:gd name="connsiteX6" fmla="*/ 161927 w 1002738"/>
              <a:gd name="connsiteY6" fmla="*/ 323850 h 328613"/>
              <a:gd name="connsiteX7" fmla="*/ 4763 w 1002738"/>
              <a:gd name="connsiteY7" fmla="*/ 185737 h 328613"/>
              <a:gd name="connsiteX8" fmla="*/ 0 w 1002738"/>
              <a:gd name="connsiteY8" fmla="*/ 52390 h 328613"/>
              <a:gd name="connsiteX0" fmla="*/ 0 w 1003933"/>
              <a:gd name="connsiteY0" fmla="*/ 52390 h 328613"/>
              <a:gd name="connsiteX1" fmla="*/ 59532 w 1003933"/>
              <a:gd name="connsiteY1" fmla="*/ 0 h 328613"/>
              <a:gd name="connsiteX2" fmla="*/ 981305 w 1003933"/>
              <a:gd name="connsiteY2" fmla="*/ 4763 h 328613"/>
              <a:gd name="connsiteX3" fmla="*/ 1002738 w 1003933"/>
              <a:gd name="connsiteY3" fmla="*/ 59533 h 328613"/>
              <a:gd name="connsiteX4" fmla="*/ 993213 w 1003933"/>
              <a:gd name="connsiteY4" fmla="*/ 192880 h 328613"/>
              <a:gd name="connsiteX5" fmla="*/ 852718 w 1003933"/>
              <a:gd name="connsiteY5" fmla="*/ 328613 h 328613"/>
              <a:gd name="connsiteX6" fmla="*/ 161927 w 1003933"/>
              <a:gd name="connsiteY6" fmla="*/ 323850 h 328613"/>
              <a:gd name="connsiteX7" fmla="*/ 4763 w 1003933"/>
              <a:gd name="connsiteY7" fmla="*/ 185737 h 328613"/>
              <a:gd name="connsiteX8" fmla="*/ 0 w 1003933"/>
              <a:gd name="connsiteY8" fmla="*/ 52390 h 328613"/>
              <a:gd name="connsiteX0" fmla="*/ 5509 w 1009442"/>
              <a:gd name="connsiteY0" fmla="*/ 61915 h 338138"/>
              <a:gd name="connsiteX1" fmla="*/ 17416 w 1009442"/>
              <a:gd name="connsiteY1" fmla="*/ 0 h 338138"/>
              <a:gd name="connsiteX2" fmla="*/ 986814 w 1009442"/>
              <a:gd name="connsiteY2" fmla="*/ 14288 h 338138"/>
              <a:gd name="connsiteX3" fmla="*/ 1008247 w 1009442"/>
              <a:gd name="connsiteY3" fmla="*/ 69058 h 338138"/>
              <a:gd name="connsiteX4" fmla="*/ 998722 w 1009442"/>
              <a:gd name="connsiteY4" fmla="*/ 202405 h 338138"/>
              <a:gd name="connsiteX5" fmla="*/ 858227 w 1009442"/>
              <a:gd name="connsiteY5" fmla="*/ 338138 h 338138"/>
              <a:gd name="connsiteX6" fmla="*/ 167436 w 1009442"/>
              <a:gd name="connsiteY6" fmla="*/ 333375 h 338138"/>
              <a:gd name="connsiteX7" fmla="*/ 10272 w 1009442"/>
              <a:gd name="connsiteY7" fmla="*/ 195262 h 338138"/>
              <a:gd name="connsiteX8" fmla="*/ 5509 w 1009442"/>
              <a:gd name="connsiteY8" fmla="*/ 61915 h 338138"/>
              <a:gd name="connsiteX0" fmla="*/ 5509 w 1021689"/>
              <a:gd name="connsiteY0" fmla="*/ 61915 h 338138"/>
              <a:gd name="connsiteX1" fmla="*/ 17416 w 1021689"/>
              <a:gd name="connsiteY1" fmla="*/ 0 h 338138"/>
              <a:gd name="connsiteX2" fmla="*/ 1008245 w 1021689"/>
              <a:gd name="connsiteY2" fmla="*/ 9525 h 338138"/>
              <a:gd name="connsiteX3" fmla="*/ 1008247 w 1021689"/>
              <a:gd name="connsiteY3" fmla="*/ 69058 h 338138"/>
              <a:gd name="connsiteX4" fmla="*/ 998722 w 1021689"/>
              <a:gd name="connsiteY4" fmla="*/ 202405 h 338138"/>
              <a:gd name="connsiteX5" fmla="*/ 858227 w 1021689"/>
              <a:gd name="connsiteY5" fmla="*/ 338138 h 338138"/>
              <a:gd name="connsiteX6" fmla="*/ 167436 w 1021689"/>
              <a:gd name="connsiteY6" fmla="*/ 333375 h 338138"/>
              <a:gd name="connsiteX7" fmla="*/ 10272 w 1021689"/>
              <a:gd name="connsiteY7" fmla="*/ 195262 h 338138"/>
              <a:gd name="connsiteX8" fmla="*/ 5509 w 1021689"/>
              <a:gd name="connsiteY8" fmla="*/ 61915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1689" h="338138">
                <a:moveTo>
                  <a:pt x="5509" y="61915"/>
                </a:moveTo>
                <a:cubicBezTo>
                  <a:pt x="5509" y="31666"/>
                  <a:pt x="-12833" y="0"/>
                  <a:pt x="17416" y="0"/>
                </a:cubicBezTo>
                <a:lnTo>
                  <a:pt x="1008245" y="9525"/>
                </a:lnTo>
                <a:cubicBezTo>
                  <a:pt x="1038494" y="9525"/>
                  <a:pt x="1008247" y="38809"/>
                  <a:pt x="1008247" y="69058"/>
                </a:cubicBezTo>
                <a:lnTo>
                  <a:pt x="998722" y="202405"/>
                </a:lnTo>
                <a:cubicBezTo>
                  <a:pt x="998722" y="232654"/>
                  <a:pt x="888476" y="338138"/>
                  <a:pt x="858227" y="338138"/>
                </a:cubicBezTo>
                <a:lnTo>
                  <a:pt x="167436" y="333375"/>
                </a:lnTo>
                <a:cubicBezTo>
                  <a:pt x="137187" y="333375"/>
                  <a:pt x="10272" y="225511"/>
                  <a:pt x="10272" y="195262"/>
                </a:cubicBezTo>
                <a:lnTo>
                  <a:pt x="5509" y="61915"/>
                </a:lnTo>
                <a:close/>
              </a:path>
            </a:pathLst>
          </a:custGeom>
          <a:solidFill>
            <a:srgbClr val="8EB4E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ed Rectangle 27"/>
          <p:cNvSpPr/>
          <p:nvPr/>
        </p:nvSpPr>
        <p:spPr>
          <a:xfrm>
            <a:off x="1676400" y="1795820"/>
            <a:ext cx="1005913" cy="189394"/>
          </a:xfrm>
          <a:custGeom>
            <a:avLst/>
            <a:gdLst>
              <a:gd name="connsiteX0" fmla="*/ 0 w 976544"/>
              <a:gd name="connsiteY0" fmla="*/ 54770 h 328612"/>
              <a:gd name="connsiteX1" fmla="*/ 54770 w 976544"/>
              <a:gd name="connsiteY1" fmla="*/ 0 h 328612"/>
              <a:gd name="connsiteX2" fmla="*/ 921774 w 976544"/>
              <a:gd name="connsiteY2" fmla="*/ 0 h 328612"/>
              <a:gd name="connsiteX3" fmla="*/ 976544 w 976544"/>
              <a:gd name="connsiteY3" fmla="*/ 54770 h 328612"/>
              <a:gd name="connsiteX4" fmla="*/ 976544 w 976544"/>
              <a:gd name="connsiteY4" fmla="*/ 273842 h 328612"/>
              <a:gd name="connsiteX5" fmla="*/ 921774 w 976544"/>
              <a:gd name="connsiteY5" fmla="*/ 328612 h 328612"/>
              <a:gd name="connsiteX6" fmla="*/ 54770 w 976544"/>
              <a:gd name="connsiteY6" fmla="*/ 328612 h 328612"/>
              <a:gd name="connsiteX7" fmla="*/ 0 w 976544"/>
              <a:gd name="connsiteY7" fmla="*/ 273842 h 328612"/>
              <a:gd name="connsiteX8" fmla="*/ 0 w 976544"/>
              <a:gd name="connsiteY8" fmla="*/ 54770 h 328612"/>
              <a:gd name="connsiteX0" fmla="*/ 0 w 976544"/>
              <a:gd name="connsiteY0" fmla="*/ 54770 h 328612"/>
              <a:gd name="connsiteX1" fmla="*/ 54770 w 976544"/>
              <a:gd name="connsiteY1" fmla="*/ 0 h 328612"/>
              <a:gd name="connsiteX2" fmla="*/ 921774 w 976544"/>
              <a:gd name="connsiteY2" fmla="*/ 0 h 328612"/>
              <a:gd name="connsiteX3" fmla="*/ 976544 w 976544"/>
              <a:gd name="connsiteY3" fmla="*/ 54770 h 328612"/>
              <a:gd name="connsiteX4" fmla="*/ 976544 w 976544"/>
              <a:gd name="connsiteY4" fmla="*/ 188117 h 328612"/>
              <a:gd name="connsiteX5" fmla="*/ 921774 w 976544"/>
              <a:gd name="connsiteY5" fmla="*/ 328612 h 328612"/>
              <a:gd name="connsiteX6" fmla="*/ 54770 w 976544"/>
              <a:gd name="connsiteY6" fmla="*/ 328612 h 328612"/>
              <a:gd name="connsiteX7" fmla="*/ 0 w 976544"/>
              <a:gd name="connsiteY7" fmla="*/ 273842 h 328612"/>
              <a:gd name="connsiteX8" fmla="*/ 0 w 976544"/>
              <a:gd name="connsiteY8" fmla="*/ 54770 h 328612"/>
              <a:gd name="connsiteX0" fmla="*/ 0 w 976544"/>
              <a:gd name="connsiteY0" fmla="*/ 54770 h 328612"/>
              <a:gd name="connsiteX1" fmla="*/ 54770 w 976544"/>
              <a:gd name="connsiteY1" fmla="*/ 0 h 328612"/>
              <a:gd name="connsiteX2" fmla="*/ 921774 w 976544"/>
              <a:gd name="connsiteY2" fmla="*/ 0 h 328612"/>
              <a:gd name="connsiteX3" fmla="*/ 976544 w 976544"/>
              <a:gd name="connsiteY3" fmla="*/ 54770 h 328612"/>
              <a:gd name="connsiteX4" fmla="*/ 976544 w 976544"/>
              <a:gd name="connsiteY4" fmla="*/ 188117 h 328612"/>
              <a:gd name="connsiteX5" fmla="*/ 836049 w 976544"/>
              <a:gd name="connsiteY5" fmla="*/ 323850 h 328612"/>
              <a:gd name="connsiteX6" fmla="*/ 54770 w 976544"/>
              <a:gd name="connsiteY6" fmla="*/ 328612 h 328612"/>
              <a:gd name="connsiteX7" fmla="*/ 0 w 976544"/>
              <a:gd name="connsiteY7" fmla="*/ 273842 h 328612"/>
              <a:gd name="connsiteX8" fmla="*/ 0 w 976544"/>
              <a:gd name="connsiteY8" fmla="*/ 54770 h 328612"/>
              <a:gd name="connsiteX0" fmla="*/ 0 w 986069"/>
              <a:gd name="connsiteY0" fmla="*/ 54770 h 328612"/>
              <a:gd name="connsiteX1" fmla="*/ 54770 w 986069"/>
              <a:gd name="connsiteY1" fmla="*/ 0 h 328612"/>
              <a:gd name="connsiteX2" fmla="*/ 921774 w 986069"/>
              <a:gd name="connsiteY2" fmla="*/ 0 h 328612"/>
              <a:gd name="connsiteX3" fmla="*/ 986069 w 986069"/>
              <a:gd name="connsiteY3" fmla="*/ 54770 h 328612"/>
              <a:gd name="connsiteX4" fmla="*/ 976544 w 986069"/>
              <a:gd name="connsiteY4" fmla="*/ 188117 h 328612"/>
              <a:gd name="connsiteX5" fmla="*/ 836049 w 986069"/>
              <a:gd name="connsiteY5" fmla="*/ 323850 h 328612"/>
              <a:gd name="connsiteX6" fmla="*/ 54770 w 986069"/>
              <a:gd name="connsiteY6" fmla="*/ 328612 h 328612"/>
              <a:gd name="connsiteX7" fmla="*/ 0 w 986069"/>
              <a:gd name="connsiteY7" fmla="*/ 273842 h 328612"/>
              <a:gd name="connsiteX8" fmla="*/ 0 w 986069"/>
              <a:gd name="connsiteY8" fmla="*/ 54770 h 328612"/>
              <a:gd name="connsiteX0" fmla="*/ 11906 w 997975"/>
              <a:gd name="connsiteY0" fmla="*/ 54770 h 328612"/>
              <a:gd name="connsiteX1" fmla="*/ 66676 w 997975"/>
              <a:gd name="connsiteY1" fmla="*/ 0 h 328612"/>
              <a:gd name="connsiteX2" fmla="*/ 933680 w 997975"/>
              <a:gd name="connsiteY2" fmla="*/ 0 h 328612"/>
              <a:gd name="connsiteX3" fmla="*/ 997975 w 997975"/>
              <a:gd name="connsiteY3" fmla="*/ 54770 h 328612"/>
              <a:gd name="connsiteX4" fmla="*/ 988450 w 997975"/>
              <a:gd name="connsiteY4" fmla="*/ 188117 h 328612"/>
              <a:gd name="connsiteX5" fmla="*/ 847955 w 997975"/>
              <a:gd name="connsiteY5" fmla="*/ 323850 h 328612"/>
              <a:gd name="connsiteX6" fmla="*/ 66676 w 997975"/>
              <a:gd name="connsiteY6" fmla="*/ 328612 h 328612"/>
              <a:gd name="connsiteX7" fmla="*/ 0 w 997975"/>
              <a:gd name="connsiteY7" fmla="*/ 180974 h 328612"/>
              <a:gd name="connsiteX8" fmla="*/ 11906 w 997975"/>
              <a:gd name="connsiteY8" fmla="*/ 54770 h 328612"/>
              <a:gd name="connsiteX0" fmla="*/ 11906 w 997975"/>
              <a:gd name="connsiteY0" fmla="*/ 54770 h 323850"/>
              <a:gd name="connsiteX1" fmla="*/ 66676 w 997975"/>
              <a:gd name="connsiteY1" fmla="*/ 0 h 323850"/>
              <a:gd name="connsiteX2" fmla="*/ 933680 w 997975"/>
              <a:gd name="connsiteY2" fmla="*/ 0 h 323850"/>
              <a:gd name="connsiteX3" fmla="*/ 997975 w 997975"/>
              <a:gd name="connsiteY3" fmla="*/ 54770 h 323850"/>
              <a:gd name="connsiteX4" fmla="*/ 988450 w 997975"/>
              <a:gd name="connsiteY4" fmla="*/ 188117 h 323850"/>
              <a:gd name="connsiteX5" fmla="*/ 847955 w 997975"/>
              <a:gd name="connsiteY5" fmla="*/ 323850 h 323850"/>
              <a:gd name="connsiteX6" fmla="*/ 157164 w 997975"/>
              <a:gd name="connsiteY6" fmla="*/ 319087 h 323850"/>
              <a:gd name="connsiteX7" fmla="*/ 0 w 997975"/>
              <a:gd name="connsiteY7" fmla="*/ 180974 h 323850"/>
              <a:gd name="connsiteX8" fmla="*/ 11906 w 997975"/>
              <a:gd name="connsiteY8" fmla="*/ 54770 h 323850"/>
              <a:gd name="connsiteX0" fmla="*/ 0 w 1002738"/>
              <a:gd name="connsiteY0" fmla="*/ 47627 h 323850"/>
              <a:gd name="connsiteX1" fmla="*/ 71439 w 1002738"/>
              <a:gd name="connsiteY1" fmla="*/ 0 h 323850"/>
              <a:gd name="connsiteX2" fmla="*/ 938443 w 1002738"/>
              <a:gd name="connsiteY2" fmla="*/ 0 h 323850"/>
              <a:gd name="connsiteX3" fmla="*/ 1002738 w 1002738"/>
              <a:gd name="connsiteY3" fmla="*/ 54770 h 323850"/>
              <a:gd name="connsiteX4" fmla="*/ 993213 w 1002738"/>
              <a:gd name="connsiteY4" fmla="*/ 188117 h 323850"/>
              <a:gd name="connsiteX5" fmla="*/ 852718 w 1002738"/>
              <a:gd name="connsiteY5" fmla="*/ 323850 h 323850"/>
              <a:gd name="connsiteX6" fmla="*/ 161927 w 1002738"/>
              <a:gd name="connsiteY6" fmla="*/ 319087 h 323850"/>
              <a:gd name="connsiteX7" fmla="*/ 4763 w 1002738"/>
              <a:gd name="connsiteY7" fmla="*/ 180974 h 323850"/>
              <a:gd name="connsiteX8" fmla="*/ 0 w 1002738"/>
              <a:gd name="connsiteY8" fmla="*/ 47627 h 323850"/>
              <a:gd name="connsiteX0" fmla="*/ 0 w 1002738"/>
              <a:gd name="connsiteY0" fmla="*/ 52390 h 328613"/>
              <a:gd name="connsiteX1" fmla="*/ 59532 w 1002738"/>
              <a:gd name="connsiteY1" fmla="*/ 0 h 328613"/>
              <a:gd name="connsiteX2" fmla="*/ 938443 w 1002738"/>
              <a:gd name="connsiteY2" fmla="*/ 4763 h 328613"/>
              <a:gd name="connsiteX3" fmla="*/ 1002738 w 1002738"/>
              <a:gd name="connsiteY3" fmla="*/ 59533 h 328613"/>
              <a:gd name="connsiteX4" fmla="*/ 993213 w 1002738"/>
              <a:gd name="connsiteY4" fmla="*/ 192880 h 328613"/>
              <a:gd name="connsiteX5" fmla="*/ 852718 w 1002738"/>
              <a:gd name="connsiteY5" fmla="*/ 328613 h 328613"/>
              <a:gd name="connsiteX6" fmla="*/ 161927 w 1002738"/>
              <a:gd name="connsiteY6" fmla="*/ 323850 h 328613"/>
              <a:gd name="connsiteX7" fmla="*/ 4763 w 1002738"/>
              <a:gd name="connsiteY7" fmla="*/ 185737 h 328613"/>
              <a:gd name="connsiteX8" fmla="*/ 0 w 1002738"/>
              <a:gd name="connsiteY8" fmla="*/ 52390 h 328613"/>
              <a:gd name="connsiteX0" fmla="*/ 0 w 1005913"/>
              <a:gd name="connsiteY0" fmla="*/ 52390 h 336032"/>
              <a:gd name="connsiteX1" fmla="*/ 59532 w 1005913"/>
              <a:gd name="connsiteY1" fmla="*/ 0 h 336032"/>
              <a:gd name="connsiteX2" fmla="*/ 938443 w 1005913"/>
              <a:gd name="connsiteY2" fmla="*/ 4763 h 336032"/>
              <a:gd name="connsiteX3" fmla="*/ 1002738 w 1005913"/>
              <a:gd name="connsiteY3" fmla="*/ 59533 h 336032"/>
              <a:gd name="connsiteX4" fmla="*/ 1005913 w 1005913"/>
              <a:gd name="connsiteY4" fmla="*/ 319880 h 336032"/>
              <a:gd name="connsiteX5" fmla="*/ 852718 w 1005913"/>
              <a:gd name="connsiteY5" fmla="*/ 328613 h 336032"/>
              <a:gd name="connsiteX6" fmla="*/ 161927 w 1005913"/>
              <a:gd name="connsiteY6" fmla="*/ 323850 h 336032"/>
              <a:gd name="connsiteX7" fmla="*/ 4763 w 1005913"/>
              <a:gd name="connsiteY7" fmla="*/ 185737 h 336032"/>
              <a:gd name="connsiteX8" fmla="*/ 0 w 1005913"/>
              <a:gd name="connsiteY8" fmla="*/ 52390 h 336032"/>
              <a:gd name="connsiteX0" fmla="*/ 0 w 1005913"/>
              <a:gd name="connsiteY0" fmla="*/ 52390 h 336032"/>
              <a:gd name="connsiteX1" fmla="*/ 59532 w 1005913"/>
              <a:gd name="connsiteY1" fmla="*/ 0 h 336032"/>
              <a:gd name="connsiteX2" fmla="*/ 938443 w 1005913"/>
              <a:gd name="connsiteY2" fmla="*/ 4763 h 336032"/>
              <a:gd name="connsiteX3" fmla="*/ 1002738 w 1005913"/>
              <a:gd name="connsiteY3" fmla="*/ 59533 h 336032"/>
              <a:gd name="connsiteX4" fmla="*/ 1005913 w 1005913"/>
              <a:gd name="connsiteY4" fmla="*/ 319880 h 336032"/>
              <a:gd name="connsiteX5" fmla="*/ 852718 w 1005913"/>
              <a:gd name="connsiteY5" fmla="*/ 328613 h 336032"/>
              <a:gd name="connsiteX6" fmla="*/ 161927 w 1005913"/>
              <a:gd name="connsiteY6" fmla="*/ 323850 h 336032"/>
              <a:gd name="connsiteX7" fmla="*/ 17463 w 1005913"/>
              <a:gd name="connsiteY7" fmla="*/ 312737 h 336032"/>
              <a:gd name="connsiteX8" fmla="*/ 0 w 1005913"/>
              <a:gd name="connsiteY8" fmla="*/ 52390 h 33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913" h="336032">
                <a:moveTo>
                  <a:pt x="0" y="52390"/>
                </a:moveTo>
                <a:cubicBezTo>
                  <a:pt x="0" y="22141"/>
                  <a:pt x="29283" y="0"/>
                  <a:pt x="59532" y="0"/>
                </a:cubicBezTo>
                <a:lnTo>
                  <a:pt x="938443" y="4763"/>
                </a:lnTo>
                <a:cubicBezTo>
                  <a:pt x="968692" y="4763"/>
                  <a:pt x="1002738" y="29284"/>
                  <a:pt x="1002738" y="59533"/>
                </a:cubicBezTo>
                <a:cubicBezTo>
                  <a:pt x="1003796" y="146315"/>
                  <a:pt x="1004855" y="233098"/>
                  <a:pt x="1005913" y="319880"/>
                </a:cubicBezTo>
                <a:cubicBezTo>
                  <a:pt x="1005913" y="350129"/>
                  <a:pt x="882967" y="328613"/>
                  <a:pt x="852718" y="328613"/>
                </a:cubicBezTo>
                <a:lnTo>
                  <a:pt x="161927" y="323850"/>
                </a:lnTo>
                <a:cubicBezTo>
                  <a:pt x="131678" y="323850"/>
                  <a:pt x="17463" y="342986"/>
                  <a:pt x="17463" y="312737"/>
                </a:cubicBezTo>
                <a:lnTo>
                  <a:pt x="0" y="52390"/>
                </a:lnTo>
                <a:close/>
              </a:path>
            </a:pathLst>
          </a:custGeom>
          <a:solidFill>
            <a:srgbClr val="8EB4E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p:nvPr/>
        </p:nvSpPr>
        <p:spPr>
          <a:xfrm>
            <a:off x="3302066" y="895350"/>
            <a:ext cx="3894604" cy="119443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99" name="Rectangle 98"/>
          <p:cNvSpPr/>
          <p:nvPr/>
        </p:nvSpPr>
        <p:spPr>
          <a:xfrm>
            <a:off x="3383771" y="977362"/>
            <a:ext cx="3784114" cy="1077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799352"/>
            <a:r>
              <a:rPr lang="en-US" b="1" dirty="0" smtClean="0">
                <a:solidFill>
                  <a:schemeClr val="tx1"/>
                </a:solidFill>
                <a:latin typeface="Bookman Old Style" pitchFamily="18" charset="0"/>
              </a:rPr>
              <a:t>As long as there remains even a little of ice in the beaker,</a:t>
            </a:r>
          </a:p>
          <a:p>
            <a:pPr defTabSz="799352"/>
            <a:r>
              <a:rPr lang="en-US" b="1" dirty="0" smtClean="0">
                <a:solidFill>
                  <a:schemeClr val="tx1"/>
                </a:solidFill>
                <a:latin typeface="Bookman Old Style" pitchFamily="18" charset="0"/>
              </a:rPr>
              <a:t>There is no rise in temperature during the melting of ice. </a:t>
            </a:r>
          </a:p>
        </p:txBody>
      </p:sp>
      <p:sp>
        <p:nvSpPr>
          <p:cNvPr id="100" name="TextBox 99"/>
          <p:cNvSpPr txBox="1"/>
          <p:nvPr/>
        </p:nvSpPr>
        <p:spPr>
          <a:xfrm>
            <a:off x="2968225" y="847001"/>
            <a:ext cx="5650897" cy="1754326"/>
          </a:xfrm>
          <a:prstGeom prst="rect">
            <a:avLst/>
          </a:prstGeom>
          <a:noFill/>
        </p:spPr>
        <p:txBody>
          <a:bodyPr wrap="square" rtlCol="0" anchor="ctr">
            <a:spAutoFit/>
          </a:bodyPr>
          <a:lstStyle/>
          <a:p>
            <a:pPr marL="285750" indent="-285750">
              <a:buFont typeface="Wingdings" pitchFamily="2" charset="2"/>
              <a:buChar char="v"/>
            </a:pPr>
            <a:r>
              <a:rPr lang="en-US" sz="1800" b="1" dirty="0" smtClean="0">
                <a:solidFill>
                  <a:schemeClr val="bg1"/>
                </a:solidFill>
                <a:latin typeface="Bookman Old Style" pitchFamily="18" charset="0"/>
              </a:rPr>
              <a:t>The heat which is going into ice but not increasing its temperature,</a:t>
            </a:r>
          </a:p>
          <a:p>
            <a:pPr marL="285750" indent="-285750"/>
            <a:r>
              <a:rPr lang="en-US" sz="1800" b="1" dirty="0" smtClean="0">
                <a:solidFill>
                  <a:schemeClr val="bg1"/>
                </a:solidFill>
                <a:latin typeface="Bookman Old Style" pitchFamily="18" charset="0"/>
              </a:rPr>
              <a:t>    is the energy required to change the state of ice from solid to liquid </a:t>
            </a:r>
          </a:p>
          <a:p>
            <a:pPr marL="285750" indent="-285750"/>
            <a:r>
              <a:rPr lang="en-US" sz="1800" b="1" dirty="0" smtClean="0">
                <a:solidFill>
                  <a:schemeClr val="bg1"/>
                </a:solidFill>
                <a:latin typeface="Bookman Old Style" pitchFamily="18" charset="0"/>
              </a:rPr>
              <a:t>    (water).</a:t>
            </a:r>
            <a:r>
              <a:rPr lang="en-US" sz="1800" b="1" dirty="0">
                <a:solidFill>
                  <a:schemeClr val="bg1"/>
                </a:solidFill>
                <a:latin typeface="Bookman Old Style" pitchFamily="18" charset="0"/>
              </a:rPr>
              <a:t> This is known as the latent heat of fusion of ice</a:t>
            </a:r>
            <a:r>
              <a:rPr lang="en-US" sz="1800" b="1" dirty="0" smtClean="0">
                <a:solidFill>
                  <a:schemeClr val="bg1"/>
                </a:solidFill>
                <a:latin typeface="Bookman Old Style" pitchFamily="18" charset="0"/>
              </a:rPr>
              <a:t>.</a:t>
            </a:r>
            <a:endParaRPr lang="en-US" sz="1800" b="1" dirty="0">
              <a:solidFill>
                <a:schemeClr val="bg1"/>
              </a:solidFill>
              <a:latin typeface="Bookman Old Style" pitchFamily="18" charset="0"/>
            </a:endParaRPr>
          </a:p>
        </p:txBody>
      </p:sp>
      <p:sp>
        <p:nvSpPr>
          <p:cNvPr id="102" name="TextBox 101"/>
          <p:cNvSpPr txBox="1"/>
          <p:nvPr/>
        </p:nvSpPr>
        <p:spPr>
          <a:xfrm>
            <a:off x="2935966" y="1096376"/>
            <a:ext cx="5780696" cy="1477328"/>
          </a:xfrm>
          <a:prstGeom prst="rect">
            <a:avLst/>
          </a:prstGeom>
          <a:noFill/>
        </p:spPr>
        <p:txBody>
          <a:bodyPr wrap="square" rtlCol="0" anchor="ctr">
            <a:spAutoFit/>
          </a:bodyPr>
          <a:lstStyle/>
          <a:p>
            <a:pPr marL="342900" indent="-342900">
              <a:buFont typeface="Wingdings" pitchFamily="2" charset="2"/>
              <a:buChar char="v"/>
            </a:pPr>
            <a:r>
              <a:rPr lang="en-US" sz="1800" b="1" dirty="0" smtClean="0">
                <a:solidFill>
                  <a:schemeClr val="bg1"/>
                </a:solidFill>
                <a:latin typeface="Bookman Old Style" pitchFamily="18" charset="0"/>
              </a:rPr>
              <a:t>This latent heat of fusion (or melting) of a solid is the quantity of heat in joules required to convert 1 kilogram of the solid </a:t>
            </a:r>
          </a:p>
          <a:p>
            <a:pPr marL="342900" indent="-342900"/>
            <a:r>
              <a:rPr lang="en-US" sz="1800" b="1" dirty="0" smtClean="0">
                <a:solidFill>
                  <a:schemeClr val="bg1"/>
                </a:solidFill>
                <a:latin typeface="Bookman Old Style" pitchFamily="18" charset="0"/>
              </a:rPr>
              <a:t>    (at its melting point) to liquid, without any change in temperature.</a:t>
            </a:r>
            <a:endParaRPr lang="en-US" sz="1800" b="1" dirty="0">
              <a:solidFill>
                <a:schemeClr val="bg1"/>
              </a:solidFill>
              <a:latin typeface="Bookman Old Style" pitchFamily="18" charset="0"/>
            </a:endParaRPr>
          </a:p>
        </p:txBody>
      </p:sp>
      <p:sp>
        <p:nvSpPr>
          <p:cNvPr id="103" name="TextBox 102"/>
          <p:cNvSpPr txBox="1"/>
          <p:nvPr/>
        </p:nvSpPr>
        <p:spPr>
          <a:xfrm>
            <a:off x="3272138" y="738334"/>
            <a:ext cx="538017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marL="285750" indent="-285750">
              <a:buFont typeface="Wingdings" pitchFamily="2" charset="2"/>
              <a:buChar char="v"/>
            </a:pPr>
            <a:r>
              <a:rPr lang="en-US" sz="1800" b="1" dirty="0" smtClean="0">
                <a:latin typeface="Bookman Old Style" pitchFamily="18" charset="0"/>
              </a:rPr>
              <a:t>The latent heat of fusion of ice is 3.34×10</a:t>
            </a:r>
            <a:r>
              <a:rPr lang="en-US" sz="1800" b="1" baseline="30000" dirty="0" smtClean="0">
                <a:latin typeface="Bookman Old Style" pitchFamily="18" charset="0"/>
              </a:rPr>
              <a:t> 5</a:t>
            </a:r>
            <a:r>
              <a:rPr lang="en-US" sz="1800" b="1" dirty="0" smtClean="0">
                <a:latin typeface="Bookman Old Style" pitchFamily="18" charset="0"/>
              </a:rPr>
              <a:t> joules per kilogram.</a:t>
            </a:r>
            <a:endParaRPr lang="en-US" sz="1800" b="1" baseline="30000" dirty="0">
              <a:latin typeface="Bookman Old Style" pitchFamily="18" charset="0"/>
            </a:endParaRPr>
          </a:p>
        </p:txBody>
      </p:sp>
      <p:sp>
        <p:nvSpPr>
          <p:cNvPr id="109" name="Rounded Rectangle 108"/>
          <p:cNvSpPr/>
          <p:nvPr/>
        </p:nvSpPr>
        <p:spPr>
          <a:xfrm>
            <a:off x="3200400" y="742950"/>
            <a:ext cx="3862077" cy="144526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p:txBody>
      </p:sp>
      <p:sp>
        <p:nvSpPr>
          <p:cNvPr id="110" name="Rectangle 109"/>
          <p:cNvSpPr/>
          <p:nvPr/>
        </p:nvSpPr>
        <p:spPr>
          <a:xfrm>
            <a:off x="3425816" y="823064"/>
            <a:ext cx="3550682"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defTabSz="799352"/>
            <a:r>
              <a:rPr lang="en-US" b="1" dirty="0" smtClean="0">
                <a:solidFill>
                  <a:schemeClr val="tx1"/>
                </a:solidFill>
                <a:latin typeface="Bookman Old Style" pitchFamily="18" charset="0"/>
              </a:rPr>
              <a:t>This heat energy is used up in changing the state of the solid substance by overcoming the force of attraction between` its particles</a:t>
            </a:r>
          </a:p>
        </p:txBody>
      </p:sp>
      <p:sp>
        <p:nvSpPr>
          <p:cNvPr id="225" name="Rectangle 224"/>
          <p:cNvSpPr/>
          <p:nvPr/>
        </p:nvSpPr>
        <p:spPr>
          <a:xfrm>
            <a:off x="2717424" y="262465"/>
            <a:ext cx="3780202" cy="400110"/>
          </a:xfrm>
          <a:prstGeom prst="rect">
            <a:avLst/>
          </a:prstGeom>
          <a:solidFill>
            <a:srgbClr val="FFC000"/>
          </a:solidFill>
        </p:spPr>
        <p:txBody>
          <a:bodyPr wrap="none">
            <a:spAutoFit/>
          </a:bodyPr>
          <a:lstStyle/>
          <a:p>
            <a:r>
              <a:rPr lang="en-US" sz="2000" b="1" dirty="0" smtClean="0">
                <a:solidFill>
                  <a:srgbClr val="0000FF"/>
                </a:solidFill>
                <a:latin typeface="Bookman Old Style" pitchFamily="18" charset="0"/>
              </a:rPr>
              <a:t>LATENT HEAT OF FUSION </a:t>
            </a:r>
            <a:endParaRPr lang="en-US" sz="2000" dirty="0">
              <a:solidFill>
                <a:srgbClr val="0000FF"/>
              </a:solidFill>
            </a:endParaRPr>
          </a:p>
        </p:txBody>
      </p:sp>
    </p:spTree>
    <p:extLst>
      <p:ext uri="{BB962C8B-B14F-4D97-AF65-F5344CB8AC3E}">
        <p14:creationId xmlns:p14="http://schemas.microsoft.com/office/powerpoint/2010/main" val="663627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wipe(left)">
                                      <p:cBhvr>
                                        <p:cTn id="7" dur="500"/>
                                        <p:tgtEl>
                                          <p:spTgt spid="2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fade">
                                      <p:cBhvr>
                                        <p:cTn id="20" dur="500"/>
                                        <p:tgtEl>
                                          <p:spTgt spid="8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fade">
                                      <p:cBhvr>
                                        <p:cTn id="23" dur="500"/>
                                        <p:tgtEl>
                                          <p:spTgt spid="8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83"/>
                                        </p:tgtEl>
                                      </p:cBhvr>
                                    </p:animEffect>
                                    <p:set>
                                      <p:cBhvr>
                                        <p:cTn id="28" dur="1" fill="hold">
                                          <p:stCondLst>
                                            <p:cond delay="499"/>
                                          </p:stCondLst>
                                        </p:cTn>
                                        <p:tgtEl>
                                          <p:spTgt spid="8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2"/>
                                        </p:tgtEl>
                                      </p:cBhvr>
                                    </p:animEffect>
                                    <p:set>
                                      <p:cBhvr>
                                        <p:cTn id="31" dur="1" fill="hold">
                                          <p:stCondLst>
                                            <p:cond delay="499"/>
                                          </p:stCondLst>
                                        </p:cTn>
                                        <p:tgtEl>
                                          <p:spTgt spid="8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122"/>
                                        </p:tgtEl>
                                        <p:attrNameLst>
                                          <p:attrName>style.visibility</p:attrName>
                                        </p:attrNameLst>
                                      </p:cBhvr>
                                      <p:to>
                                        <p:strVal val="visible"/>
                                      </p:to>
                                    </p:set>
                                    <p:animEffect transition="in" filter="fade">
                                      <p:cBhvr>
                                        <p:cTn id="35" dur="500"/>
                                        <p:tgtEl>
                                          <p:spTgt spid="5122"/>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nodeType="withEffect">
                                  <p:stCondLst>
                                    <p:cond delay="0"/>
                                  </p:stCondLst>
                                  <p:childTnLst>
                                    <p:set>
                                      <p:cBhvr>
                                        <p:cTn id="79" dur="1" fill="hold">
                                          <p:stCondLst>
                                            <p:cond delay="0"/>
                                          </p:stCondLst>
                                        </p:cTn>
                                        <p:tgtEl>
                                          <p:spTgt spid="95"/>
                                        </p:tgtEl>
                                        <p:attrNameLst>
                                          <p:attrName>style.visibility</p:attrName>
                                        </p:attrNameLst>
                                      </p:cBhvr>
                                      <p:to>
                                        <p:strVal val="visible"/>
                                      </p:to>
                                    </p:set>
                                    <p:animEffect transition="in" filter="fade">
                                      <p:cBhvr>
                                        <p:cTn id="80" dur="500"/>
                                        <p:tgtEl>
                                          <p:spTgt spid="95"/>
                                        </p:tgtEl>
                                      </p:cBhvr>
                                    </p:animEffect>
                                  </p:childTnLst>
                                </p:cTn>
                              </p:par>
                              <p:par>
                                <p:cTn id="81" presetID="10" presetClass="entr" presetSubtype="0" fill="hold"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4"/>
                                        </p:tgtEl>
                                        <p:attrNameLst>
                                          <p:attrName>style.visibility</p:attrName>
                                        </p:attrNameLst>
                                      </p:cBhvr>
                                      <p:to>
                                        <p:strVal val="visible"/>
                                      </p:to>
                                    </p:set>
                                    <p:animEffect transition="in" filter="fade">
                                      <p:cBhvr>
                                        <p:cTn id="91" dur="500"/>
                                        <p:tgtEl>
                                          <p:spTgt spid="84"/>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85"/>
                                        </p:tgtEl>
                                      </p:cBhvr>
                                    </p:animEffect>
                                    <p:set>
                                      <p:cBhvr>
                                        <p:cTn id="96" dur="1" fill="hold">
                                          <p:stCondLst>
                                            <p:cond delay="499"/>
                                          </p:stCondLst>
                                        </p:cTn>
                                        <p:tgtEl>
                                          <p:spTgt spid="85"/>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84"/>
                                        </p:tgtEl>
                                      </p:cBhvr>
                                    </p:animEffect>
                                    <p:set>
                                      <p:cBhvr>
                                        <p:cTn id="99" dur="1" fill="hold">
                                          <p:stCondLst>
                                            <p:cond delay="499"/>
                                          </p:stCondLst>
                                        </p:cTn>
                                        <p:tgtEl>
                                          <p:spTgt spid="84"/>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nodeType="after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par>
                                <p:cTn id="104" presetID="10" presetClass="entr" presetSubtype="0" fill="hold" nodeType="with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fade">
                                      <p:cBhvr>
                                        <p:cTn id="106" dur="500"/>
                                        <p:tgtEl>
                                          <p:spTgt spid="7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fade">
                                      <p:cBhvr>
                                        <p:cTn id="111" dur="500"/>
                                        <p:tgtEl>
                                          <p:spTgt spid="8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8"/>
                                        </p:tgtEl>
                                        <p:attrNameLst>
                                          <p:attrName>style.visibility</p:attrName>
                                        </p:attrNameLst>
                                      </p:cBhvr>
                                      <p:to>
                                        <p:strVal val="visible"/>
                                      </p:to>
                                    </p:set>
                                    <p:animEffect transition="in" filter="fade">
                                      <p:cBhvr>
                                        <p:cTn id="114" dur="500"/>
                                        <p:tgtEl>
                                          <p:spTgt spid="88"/>
                                        </p:tgtEl>
                                      </p:cBhvr>
                                    </p:animEffect>
                                  </p:childTnLst>
                                </p:cTn>
                              </p:par>
                              <p:par>
                                <p:cTn id="115" presetID="1" presetClass="entr" presetSubtype="0" fill="hold" nodeType="withEffect">
                                  <p:stCondLst>
                                    <p:cond delay="0"/>
                                  </p:stCondLst>
                                  <p:childTnLst>
                                    <p:set>
                                      <p:cBhvr>
                                        <p:cTn id="116" dur="1" fill="hold">
                                          <p:stCondLst>
                                            <p:cond delay="0"/>
                                          </p:stCondLst>
                                        </p:cTn>
                                        <p:tgtEl>
                                          <p:spTgt spid="5123"/>
                                        </p:tgtEl>
                                        <p:attrNameLst>
                                          <p:attrName>style.visibility</p:attrName>
                                        </p:attrNameLst>
                                      </p:cBhvr>
                                      <p:to>
                                        <p:strVal val="visible"/>
                                      </p:to>
                                    </p:set>
                                  </p:childTnLst>
                                </p:cTn>
                              </p:par>
                              <p:par>
                                <p:cTn id="117" presetID="42" presetClass="path" presetSubtype="0" repeatCount="3000" accel="50000" decel="50000" autoRev="1" fill="hold" nodeType="withEffect">
                                  <p:stCondLst>
                                    <p:cond delay="0"/>
                                  </p:stCondLst>
                                  <p:childTnLst>
                                    <p:animMotion origin="layout" path="M -2.22222E-6 1.23457E-6 L 0.02205 -0.00093 " pathEditMode="relative" rAng="0" ptsTypes="AA">
                                      <p:cBhvr>
                                        <p:cTn id="118" dur="500" fill="hold"/>
                                        <p:tgtEl>
                                          <p:spTgt spid="5123"/>
                                        </p:tgtEl>
                                        <p:attrNameLst>
                                          <p:attrName>ppt_x</p:attrName>
                                          <p:attrName>ppt_y</p:attrName>
                                        </p:attrNameLst>
                                      </p:cBhvr>
                                      <p:rCtr x="1094" y="-62"/>
                                    </p:animMotion>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5123"/>
                                        </p:tgtEl>
                                      </p:cBhvr>
                                    </p:animEffect>
                                    <p:set>
                                      <p:cBhvr>
                                        <p:cTn id="123" dur="1" fill="hold">
                                          <p:stCondLst>
                                            <p:cond delay="499"/>
                                          </p:stCondLst>
                                        </p:cTn>
                                        <p:tgtEl>
                                          <p:spTgt spid="5123"/>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89"/>
                                        </p:tgtEl>
                                      </p:cBhvr>
                                    </p:animEffect>
                                    <p:set>
                                      <p:cBhvr>
                                        <p:cTn id="126" dur="1" fill="hold">
                                          <p:stCondLst>
                                            <p:cond delay="499"/>
                                          </p:stCondLst>
                                        </p:cTn>
                                        <p:tgtEl>
                                          <p:spTgt spid="89"/>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88"/>
                                        </p:tgtEl>
                                      </p:cBhvr>
                                    </p:animEffect>
                                    <p:set>
                                      <p:cBhvr>
                                        <p:cTn id="129" dur="1" fill="hold">
                                          <p:stCondLst>
                                            <p:cond delay="499"/>
                                          </p:stCondLst>
                                        </p:cTn>
                                        <p:tgtEl>
                                          <p:spTgt spid="88"/>
                                        </p:tgtEl>
                                        <p:attrNameLst>
                                          <p:attrName>style.visibility</p:attrName>
                                        </p:attrNameLst>
                                      </p:cBhvr>
                                      <p:to>
                                        <p:strVal val="hidden"/>
                                      </p:to>
                                    </p:se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6"/>
                                        </p:tgtEl>
                                        <p:attrNameLst>
                                          <p:attrName>style.visibility</p:attrName>
                                        </p:attrNameLst>
                                      </p:cBhvr>
                                      <p:to>
                                        <p:strVal val="visible"/>
                                      </p:to>
                                    </p:set>
                                    <p:animEffect transition="in" filter="fade">
                                      <p:cBhvr>
                                        <p:cTn id="133" dur="500"/>
                                        <p:tgtEl>
                                          <p:spTgt spid="6"/>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9"/>
                                        </p:tgtEl>
                                        <p:attrNameLst>
                                          <p:attrName>style.visibility</p:attrName>
                                        </p:attrNameLst>
                                      </p:cBhvr>
                                      <p:to>
                                        <p:strVal val="visible"/>
                                      </p:to>
                                    </p:set>
                                    <p:animEffect transition="in" filter="fade">
                                      <p:cBhvr>
                                        <p:cTn id="136" dur="500"/>
                                        <p:tgtEl>
                                          <p:spTgt spid="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grpId="1" nodeType="clickEffect">
                                  <p:stCondLst>
                                    <p:cond delay="0"/>
                                  </p:stCondLst>
                                  <p:childTnLst>
                                    <p:animEffect transition="out" filter="fade">
                                      <p:cBhvr>
                                        <p:cTn id="140" dur="500"/>
                                        <p:tgtEl>
                                          <p:spTgt spid="6"/>
                                        </p:tgtEl>
                                      </p:cBhvr>
                                    </p:animEffect>
                                    <p:set>
                                      <p:cBhvr>
                                        <p:cTn id="141" dur="1" fill="hold">
                                          <p:stCondLst>
                                            <p:cond delay="499"/>
                                          </p:stCondLst>
                                        </p:cTn>
                                        <p:tgtEl>
                                          <p:spTgt spid="6"/>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9"/>
                                        </p:tgtEl>
                                      </p:cBhvr>
                                    </p:animEffect>
                                    <p:set>
                                      <p:cBhvr>
                                        <p:cTn id="144" dur="1" fill="hold">
                                          <p:stCondLst>
                                            <p:cond delay="499"/>
                                          </p:stCondLst>
                                        </p:cTn>
                                        <p:tgtEl>
                                          <p:spTgt spid="9"/>
                                        </p:tgtEl>
                                        <p:attrNameLst>
                                          <p:attrName>style.visibility</p:attrName>
                                        </p:attrNameLst>
                                      </p:cBhvr>
                                      <p:to>
                                        <p:strVal val="hidden"/>
                                      </p:to>
                                    </p:set>
                                  </p:childTnLst>
                                </p:cTn>
                              </p:par>
                            </p:childTnLst>
                          </p:cTn>
                        </p:par>
                        <p:par>
                          <p:cTn id="145" fill="hold">
                            <p:stCondLst>
                              <p:cond delay="500"/>
                            </p:stCondLst>
                            <p:childTnLst>
                              <p:par>
                                <p:cTn id="146" presetID="10" presetClass="entr" presetSubtype="0" fill="hold" grpId="0" nodeType="afterEffect">
                                  <p:stCondLst>
                                    <p:cond delay="0"/>
                                  </p:stCondLst>
                                  <p:childTnLst>
                                    <p:set>
                                      <p:cBhvr>
                                        <p:cTn id="147" dur="1" fill="hold">
                                          <p:stCondLst>
                                            <p:cond delay="0"/>
                                          </p:stCondLst>
                                        </p:cTn>
                                        <p:tgtEl>
                                          <p:spTgt spid="93"/>
                                        </p:tgtEl>
                                        <p:attrNameLst>
                                          <p:attrName>style.visibility</p:attrName>
                                        </p:attrNameLst>
                                      </p:cBhvr>
                                      <p:to>
                                        <p:strVal val="visible"/>
                                      </p:to>
                                    </p:set>
                                    <p:animEffect transition="in" filter="fade">
                                      <p:cBhvr>
                                        <p:cTn id="148" dur="500"/>
                                        <p:tgtEl>
                                          <p:spTgt spid="9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2"/>
                                        </p:tgtEl>
                                        <p:attrNameLst>
                                          <p:attrName>style.visibility</p:attrName>
                                        </p:attrNameLst>
                                      </p:cBhvr>
                                      <p:to>
                                        <p:strVal val="visible"/>
                                      </p:to>
                                    </p:set>
                                    <p:animEffect transition="in" filter="fade">
                                      <p:cBhvr>
                                        <p:cTn id="151" dur="500"/>
                                        <p:tgtEl>
                                          <p:spTgt spid="92"/>
                                        </p:tgtEl>
                                      </p:cBhvr>
                                    </p:animEffect>
                                  </p:childTnLst>
                                </p:cTn>
                              </p:par>
                              <p:par>
                                <p:cTn id="152" presetID="10" presetClass="entr" presetSubtype="0" fill="hold" nodeType="withEffect">
                                  <p:stCondLst>
                                    <p:cond delay="0"/>
                                  </p:stCondLst>
                                  <p:childTnLst>
                                    <p:set>
                                      <p:cBhvr>
                                        <p:cTn id="153" dur="1" fill="hold">
                                          <p:stCondLst>
                                            <p:cond delay="0"/>
                                          </p:stCondLst>
                                        </p:cTn>
                                        <p:tgtEl>
                                          <p:spTgt spid="29"/>
                                        </p:tgtEl>
                                        <p:attrNameLst>
                                          <p:attrName>style.visibility</p:attrName>
                                        </p:attrNameLst>
                                      </p:cBhvr>
                                      <p:to>
                                        <p:strVal val="visible"/>
                                      </p:to>
                                    </p:set>
                                    <p:animEffect transition="in" filter="fade">
                                      <p:cBhvr>
                                        <p:cTn id="154" dur="500"/>
                                        <p:tgtEl>
                                          <p:spTgt spid="29"/>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xit" presetSubtype="0" fill="hold" grpId="1" nodeType="clickEffect">
                                  <p:stCondLst>
                                    <p:cond delay="0"/>
                                  </p:stCondLst>
                                  <p:childTnLst>
                                    <p:animEffect transition="out" filter="fade">
                                      <p:cBhvr>
                                        <p:cTn id="158" dur="500"/>
                                        <p:tgtEl>
                                          <p:spTgt spid="93"/>
                                        </p:tgtEl>
                                      </p:cBhvr>
                                    </p:animEffect>
                                    <p:set>
                                      <p:cBhvr>
                                        <p:cTn id="159" dur="1" fill="hold">
                                          <p:stCondLst>
                                            <p:cond delay="499"/>
                                          </p:stCondLst>
                                        </p:cTn>
                                        <p:tgtEl>
                                          <p:spTgt spid="93"/>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500"/>
                                        <p:tgtEl>
                                          <p:spTgt spid="92"/>
                                        </p:tgtEl>
                                      </p:cBhvr>
                                    </p:animEffect>
                                    <p:set>
                                      <p:cBhvr>
                                        <p:cTn id="162" dur="1" fill="hold">
                                          <p:stCondLst>
                                            <p:cond delay="499"/>
                                          </p:stCondLst>
                                        </p:cTn>
                                        <p:tgtEl>
                                          <p:spTgt spid="92"/>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6" presetClass="emph" presetSubtype="0" fill="hold" nodeType="clickEffect">
                                  <p:stCondLst>
                                    <p:cond delay="0"/>
                                  </p:stCondLst>
                                  <p:childTnLst>
                                    <p:animScale>
                                      <p:cBhvr>
                                        <p:cTn id="166" dur="2000" fill="hold"/>
                                        <p:tgtEl>
                                          <p:spTgt spid="5122"/>
                                        </p:tgtEl>
                                      </p:cBhvr>
                                      <p:by x="0" y="0"/>
                                    </p:animScale>
                                  </p:childTnLst>
                                </p:cTn>
                              </p:par>
                            </p:childTnLst>
                          </p:cTn>
                        </p:par>
                        <p:par>
                          <p:cTn id="167" fill="hold">
                            <p:stCondLst>
                              <p:cond delay="2000"/>
                            </p:stCondLst>
                            <p:childTnLst>
                              <p:par>
                                <p:cTn id="168" presetID="6" presetClass="emph" presetSubtype="0" fill="hold" nodeType="afterEffect">
                                  <p:stCondLst>
                                    <p:cond delay="0"/>
                                  </p:stCondLst>
                                  <p:childTnLst>
                                    <p:animScale>
                                      <p:cBhvr>
                                        <p:cTn id="169" dur="2000" fill="hold"/>
                                        <p:tgtEl>
                                          <p:spTgt spid="11"/>
                                        </p:tgtEl>
                                      </p:cBhvr>
                                      <p:by x="0" y="0"/>
                                    </p:animScale>
                                  </p:childTnLst>
                                </p:cTn>
                              </p:par>
                              <p:par>
                                <p:cTn id="170" presetID="6" presetClass="emph" presetSubtype="0" fill="hold" nodeType="withEffect">
                                  <p:stCondLst>
                                    <p:cond delay="0"/>
                                  </p:stCondLst>
                                  <p:childTnLst>
                                    <p:animScale>
                                      <p:cBhvr>
                                        <p:cTn id="171" dur="2000" fill="hold"/>
                                        <p:tgtEl>
                                          <p:spTgt spid="12"/>
                                        </p:tgtEl>
                                      </p:cBhvr>
                                      <p:by x="25000" y="25000"/>
                                    </p:animScale>
                                  </p:childTnLst>
                                </p:cTn>
                              </p:par>
                              <p:par>
                                <p:cTn id="172" presetID="6" presetClass="emph" presetSubtype="0" fill="hold" nodeType="withEffect">
                                  <p:stCondLst>
                                    <p:cond delay="0"/>
                                  </p:stCondLst>
                                  <p:childTnLst>
                                    <p:animScale>
                                      <p:cBhvr>
                                        <p:cTn id="173" dur="2000" fill="hold"/>
                                        <p:tgtEl>
                                          <p:spTgt spid="13"/>
                                        </p:tgtEl>
                                      </p:cBhvr>
                                      <p:by x="0" y="0"/>
                                    </p:animScale>
                                  </p:childTnLst>
                                </p:cTn>
                              </p:par>
                              <p:par>
                                <p:cTn id="174" presetID="6" presetClass="emph" presetSubtype="0" fill="hold" nodeType="withEffect">
                                  <p:stCondLst>
                                    <p:cond delay="0"/>
                                  </p:stCondLst>
                                  <p:childTnLst>
                                    <p:animScale>
                                      <p:cBhvr>
                                        <p:cTn id="175" dur="2000" fill="hold"/>
                                        <p:tgtEl>
                                          <p:spTgt spid="95"/>
                                        </p:tgtEl>
                                      </p:cBhvr>
                                      <p:by x="0" y="0"/>
                                    </p:animScale>
                                  </p:childTnLst>
                                </p:cTn>
                              </p:par>
                              <p:par>
                                <p:cTn id="176" presetID="22" presetClass="entr" presetSubtype="4" fill="hold" grpId="0" nodeType="withEffect">
                                  <p:stCondLst>
                                    <p:cond delay="0"/>
                                  </p:stCondLst>
                                  <p:childTnLst>
                                    <p:set>
                                      <p:cBhvr>
                                        <p:cTn id="177" dur="1" fill="hold">
                                          <p:stCondLst>
                                            <p:cond delay="0"/>
                                          </p:stCondLst>
                                        </p:cTn>
                                        <p:tgtEl>
                                          <p:spTgt spid="28"/>
                                        </p:tgtEl>
                                        <p:attrNameLst>
                                          <p:attrName>style.visibility</p:attrName>
                                        </p:attrNameLst>
                                      </p:cBhvr>
                                      <p:to>
                                        <p:strVal val="visible"/>
                                      </p:to>
                                    </p:set>
                                    <p:animEffect transition="in" filter="wipe(down)">
                                      <p:cBhvr>
                                        <p:cTn id="178" dur="1000"/>
                                        <p:tgtEl>
                                          <p:spTgt spid="28"/>
                                        </p:tgtEl>
                                      </p:cBhvr>
                                    </p:animEffect>
                                  </p:childTnLst>
                                </p:cTn>
                              </p:par>
                            </p:childTnLst>
                          </p:cTn>
                        </p:par>
                        <p:par>
                          <p:cTn id="179" fill="hold">
                            <p:stCondLst>
                              <p:cond delay="4000"/>
                            </p:stCondLst>
                            <p:childTnLst>
                              <p:par>
                                <p:cTn id="180" presetID="6" presetClass="emph" presetSubtype="0" fill="hold" nodeType="afterEffect">
                                  <p:stCondLst>
                                    <p:cond delay="0"/>
                                  </p:stCondLst>
                                  <p:childTnLst>
                                    <p:animScale>
                                      <p:cBhvr>
                                        <p:cTn id="181" dur="2000" fill="hold"/>
                                        <p:tgtEl>
                                          <p:spTgt spid="14"/>
                                        </p:tgtEl>
                                      </p:cBhvr>
                                      <p:by x="25000" y="25000"/>
                                    </p:animScale>
                                  </p:childTnLst>
                                </p:cTn>
                              </p:par>
                            </p:childTnLst>
                          </p:cTn>
                        </p:par>
                        <p:par>
                          <p:cTn id="182" fill="hold">
                            <p:stCondLst>
                              <p:cond delay="6000"/>
                            </p:stCondLst>
                            <p:childTnLst>
                              <p:par>
                                <p:cTn id="183" presetID="6" presetClass="emph" presetSubtype="0" fill="hold" nodeType="afterEffect">
                                  <p:stCondLst>
                                    <p:cond delay="0"/>
                                  </p:stCondLst>
                                  <p:childTnLst>
                                    <p:animScale>
                                      <p:cBhvr>
                                        <p:cTn id="184" dur="2000" fill="hold"/>
                                        <p:tgtEl>
                                          <p:spTgt spid="15"/>
                                        </p:tgtEl>
                                      </p:cBhvr>
                                      <p:by x="0" y="0"/>
                                    </p:animScale>
                                  </p:childTnLst>
                                </p:cTn>
                              </p:par>
                              <p:par>
                                <p:cTn id="185" presetID="6" presetClass="emph" presetSubtype="0" fill="hold" nodeType="withEffect">
                                  <p:stCondLst>
                                    <p:cond delay="0"/>
                                  </p:stCondLst>
                                  <p:childTnLst>
                                    <p:animScale>
                                      <p:cBhvr>
                                        <p:cTn id="186" dur="2000" fill="hold"/>
                                        <p:tgtEl>
                                          <p:spTgt spid="16"/>
                                        </p:tgtEl>
                                      </p:cBhvr>
                                      <p:by x="25000" y="25000"/>
                                    </p:animScale>
                                  </p:childTnLst>
                                </p:cTn>
                              </p:par>
                              <p:par>
                                <p:cTn id="187" presetID="6" presetClass="emph" presetSubtype="0" fill="hold" nodeType="withEffect">
                                  <p:stCondLst>
                                    <p:cond delay="0"/>
                                  </p:stCondLst>
                                  <p:childTnLst>
                                    <p:animScale>
                                      <p:cBhvr>
                                        <p:cTn id="188" dur="2000" fill="hold"/>
                                        <p:tgtEl>
                                          <p:spTgt spid="17"/>
                                        </p:tgtEl>
                                      </p:cBhvr>
                                      <p:by x="0" y="0"/>
                                    </p:animScale>
                                  </p:childTnLst>
                                </p:cTn>
                              </p:par>
                              <p:par>
                                <p:cTn id="189" presetID="6" presetClass="emph" presetSubtype="0" fill="hold" nodeType="withEffect">
                                  <p:stCondLst>
                                    <p:cond delay="0"/>
                                  </p:stCondLst>
                                  <p:childTnLst>
                                    <p:animScale>
                                      <p:cBhvr>
                                        <p:cTn id="190" dur="2000" fill="hold"/>
                                        <p:tgtEl>
                                          <p:spTgt spid="18"/>
                                        </p:tgtEl>
                                      </p:cBhvr>
                                      <p:by x="0" y="0"/>
                                    </p:animScale>
                                  </p:childTnLst>
                                </p:cTn>
                              </p:par>
                              <p:par>
                                <p:cTn id="191" presetID="6" presetClass="emph" presetSubtype="0" fill="hold" nodeType="withEffect">
                                  <p:stCondLst>
                                    <p:cond delay="0"/>
                                  </p:stCondLst>
                                  <p:childTnLst>
                                    <p:animScale>
                                      <p:cBhvr>
                                        <p:cTn id="192" dur="2000" fill="hold"/>
                                        <p:tgtEl>
                                          <p:spTgt spid="19"/>
                                        </p:tgtEl>
                                      </p:cBhvr>
                                      <p:by x="0" y="0"/>
                                    </p:animScale>
                                  </p:childTnLst>
                                </p:cTn>
                              </p:par>
                            </p:childTnLst>
                          </p:cTn>
                        </p:par>
                        <p:par>
                          <p:cTn id="193" fill="hold">
                            <p:stCondLst>
                              <p:cond delay="8000"/>
                            </p:stCondLst>
                            <p:childTnLst>
                              <p:par>
                                <p:cTn id="194" presetID="6" presetClass="emph" presetSubtype="0" fill="hold" nodeType="afterEffect">
                                  <p:stCondLst>
                                    <p:cond delay="0"/>
                                  </p:stCondLst>
                                  <p:childTnLst>
                                    <p:animScale>
                                      <p:cBhvr>
                                        <p:cTn id="195" dur="2000" fill="hold"/>
                                        <p:tgtEl>
                                          <p:spTgt spid="20"/>
                                        </p:tgtEl>
                                      </p:cBhvr>
                                      <p:by x="0" y="0"/>
                                    </p:animScale>
                                  </p:childTnLst>
                                </p:cTn>
                              </p:par>
                              <p:par>
                                <p:cTn id="196" presetID="6" presetClass="emph" presetSubtype="0" fill="hold" nodeType="withEffect">
                                  <p:stCondLst>
                                    <p:cond delay="0"/>
                                  </p:stCondLst>
                                  <p:childTnLst>
                                    <p:animScale>
                                      <p:cBhvr>
                                        <p:cTn id="197" dur="2000" fill="hold"/>
                                        <p:tgtEl>
                                          <p:spTgt spid="21"/>
                                        </p:tgtEl>
                                      </p:cBhvr>
                                      <p:by x="25000" y="25000"/>
                                    </p:animScale>
                                  </p:childTnLst>
                                </p:cTn>
                              </p:par>
                              <p:par>
                                <p:cTn id="198" presetID="6" presetClass="emph" presetSubtype="0" fill="hold" nodeType="withEffect">
                                  <p:stCondLst>
                                    <p:cond delay="0"/>
                                  </p:stCondLst>
                                  <p:childTnLst>
                                    <p:animScale>
                                      <p:cBhvr>
                                        <p:cTn id="199" dur="2000" fill="hold"/>
                                        <p:tgtEl>
                                          <p:spTgt spid="22"/>
                                        </p:tgtEl>
                                      </p:cBhvr>
                                      <p:by x="0" y="0"/>
                                    </p:animScale>
                                  </p:childTnLst>
                                </p:cTn>
                              </p:par>
                              <p:par>
                                <p:cTn id="200" presetID="22" presetClass="entr" presetSubtype="4" fill="hold" grpId="0" nodeType="withEffect">
                                  <p:stCondLst>
                                    <p:cond delay="0"/>
                                  </p:stCondLst>
                                  <p:childTnLst>
                                    <p:set>
                                      <p:cBhvr>
                                        <p:cTn id="201" dur="1" fill="hold">
                                          <p:stCondLst>
                                            <p:cond delay="0"/>
                                          </p:stCondLst>
                                        </p:cTn>
                                        <p:tgtEl>
                                          <p:spTgt spid="97"/>
                                        </p:tgtEl>
                                        <p:attrNameLst>
                                          <p:attrName>style.visibility</p:attrName>
                                        </p:attrNameLst>
                                      </p:cBhvr>
                                      <p:to>
                                        <p:strVal val="visible"/>
                                      </p:to>
                                    </p:set>
                                    <p:animEffect transition="in" filter="wipe(down)">
                                      <p:cBhvr>
                                        <p:cTn id="202" dur="1000"/>
                                        <p:tgtEl>
                                          <p:spTgt spid="97"/>
                                        </p:tgtEl>
                                      </p:cBhvr>
                                    </p:animEffect>
                                  </p:childTnLst>
                                </p:cTn>
                              </p:par>
                              <p:par>
                                <p:cTn id="203" presetID="6" presetClass="emph" presetSubtype="0" fill="hold" nodeType="withEffect">
                                  <p:stCondLst>
                                    <p:cond delay="0"/>
                                  </p:stCondLst>
                                  <p:childTnLst>
                                    <p:animScale>
                                      <p:cBhvr>
                                        <p:cTn id="204" dur="2000" fill="hold"/>
                                        <p:tgtEl>
                                          <p:spTgt spid="23"/>
                                        </p:tgtEl>
                                      </p:cBhvr>
                                      <p:by x="0" y="0"/>
                                    </p:animScale>
                                  </p:childTnLst>
                                </p:cTn>
                              </p:par>
                              <p:par>
                                <p:cTn id="205" presetID="6" presetClass="emph" presetSubtype="0" fill="hold" nodeType="withEffect">
                                  <p:stCondLst>
                                    <p:cond delay="0"/>
                                  </p:stCondLst>
                                  <p:childTnLst>
                                    <p:animScale>
                                      <p:cBhvr>
                                        <p:cTn id="206" dur="2000" fill="hold"/>
                                        <p:tgtEl>
                                          <p:spTgt spid="24"/>
                                        </p:tgtEl>
                                      </p:cBhvr>
                                      <p:by x="25000" y="25000"/>
                                    </p:animScale>
                                  </p:childTnLst>
                                </p:cTn>
                              </p:par>
                              <p:par>
                                <p:cTn id="207" presetID="6" presetClass="emph" presetSubtype="0" fill="hold" nodeType="withEffect">
                                  <p:stCondLst>
                                    <p:cond delay="0"/>
                                  </p:stCondLst>
                                  <p:childTnLst>
                                    <p:animScale>
                                      <p:cBhvr>
                                        <p:cTn id="208" dur="2000" fill="hold"/>
                                        <p:tgtEl>
                                          <p:spTgt spid="25"/>
                                        </p:tgtEl>
                                      </p:cBhvr>
                                      <p:by x="25000" y="25000"/>
                                    </p:animScale>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99"/>
                                        </p:tgtEl>
                                        <p:attrNameLst>
                                          <p:attrName>style.visibility</p:attrName>
                                        </p:attrNameLst>
                                      </p:cBhvr>
                                      <p:to>
                                        <p:strVal val="visible"/>
                                      </p:to>
                                    </p:set>
                                    <p:animEffect transition="in" filter="fade">
                                      <p:cBhvr>
                                        <p:cTn id="213" dur="500"/>
                                        <p:tgtEl>
                                          <p:spTgt spid="99"/>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98"/>
                                        </p:tgtEl>
                                        <p:attrNameLst>
                                          <p:attrName>style.visibility</p:attrName>
                                        </p:attrNameLst>
                                      </p:cBhvr>
                                      <p:to>
                                        <p:strVal val="visible"/>
                                      </p:to>
                                    </p:set>
                                    <p:animEffect transition="in" filter="fade">
                                      <p:cBhvr>
                                        <p:cTn id="216" dur="500"/>
                                        <p:tgtEl>
                                          <p:spTgt spid="98"/>
                                        </p:tgtEl>
                                      </p:cBhvr>
                                    </p:animEffect>
                                  </p:childTnLst>
                                </p:cTn>
                              </p:par>
                              <p:par>
                                <p:cTn id="217" presetID="1" presetClass="entr" presetSubtype="0" fill="hold" nodeType="withEffect">
                                  <p:stCondLst>
                                    <p:cond delay="0"/>
                                  </p:stCondLst>
                                  <p:childTnLst>
                                    <p:set>
                                      <p:cBhvr>
                                        <p:cTn id="218" dur="1" fill="hold">
                                          <p:stCondLst>
                                            <p:cond delay="0"/>
                                          </p:stCondLst>
                                        </p:cTn>
                                        <p:tgtEl>
                                          <p:spTgt spid="86"/>
                                        </p:tgtEl>
                                        <p:attrNameLst>
                                          <p:attrName>style.visibility</p:attrName>
                                        </p:attrNameLst>
                                      </p:cBhvr>
                                      <p:to>
                                        <p:strVal val="visible"/>
                                      </p:to>
                                    </p:set>
                                  </p:childTnLst>
                                </p:cTn>
                              </p:par>
                              <p:par>
                                <p:cTn id="219" presetID="42" presetClass="path" presetSubtype="0" repeatCount="3000" accel="50000" decel="50000" autoRev="1" fill="hold" nodeType="withEffect">
                                  <p:stCondLst>
                                    <p:cond delay="0"/>
                                  </p:stCondLst>
                                  <p:childTnLst>
                                    <p:animMotion origin="layout" path="M -2.22222E-6 1.23457E-6 L 0.02205 -0.00093 " pathEditMode="relative" rAng="0" ptsTypes="AA">
                                      <p:cBhvr>
                                        <p:cTn id="220" dur="500" fill="hold"/>
                                        <p:tgtEl>
                                          <p:spTgt spid="86"/>
                                        </p:tgtEl>
                                        <p:attrNameLst>
                                          <p:attrName>ppt_x</p:attrName>
                                          <p:attrName>ppt_y</p:attrName>
                                        </p:attrNameLst>
                                      </p:cBhvr>
                                      <p:rCtr x="1094" y="-62"/>
                                    </p:animMotion>
                                  </p:childTnLst>
                                </p:cTn>
                              </p:par>
                            </p:childTnLst>
                          </p:cTn>
                        </p:par>
                        <p:par>
                          <p:cTn id="221" fill="hold">
                            <p:stCondLst>
                              <p:cond delay="3000"/>
                            </p:stCondLst>
                            <p:childTnLst>
                              <p:par>
                                <p:cTn id="222" presetID="10" presetClass="exit" presetSubtype="0" fill="hold" nodeType="afterEffect">
                                  <p:stCondLst>
                                    <p:cond delay="0"/>
                                  </p:stCondLst>
                                  <p:childTnLst>
                                    <p:animEffect transition="out" filter="fade">
                                      <p:cBhvr>
                                        <p:cTn id="223" dur="500"/>
                                        <p:tgtEl>
                                          <p:spTgt spid="86"/>
                                        </p:tgtEl>
                                      </p:cBhvr>
                                    </p:animEffect>
                                    <p:set>
                                      <p:cBhvr>
                                        <p:cTn id="224" dur="1" fill="hold">
                                          <p:stCondLst>
                                            <p:cond delay="499"/>
                                          </p:stCondLst>
                                        </p:cTn>
                                        <p:tgtEl>
                                          <p:spTgt spid="86"/>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10" presetClass="exit" presetSubtype="0" fill="hold" grpId="1" nodeType="clickEffect">
                                  <p:stCondLst>
                                    <p:cond delay="0"/>
                                  </p:stCondLst>
                                  <p:childTnLst>
                                    <p:animEffect transition="out" filter="fade">
                                      <p:cBhvr>
                                        <p:cTn id="228" dur="500"/>
                                        <p:tgtEl>
                                          <p:spTgt spid="99"/>
                                        </p:tgtEl>
                                      </p:cBhvr>
                                    </p:animEffect>
                                    <p:set>
                                      <p:cBhvr>
                                        <p:cTn id="229" dur="1" fill="hold">
                                          <p:stCondLst>
                                            <p:cond delay="499"/>
                                          </p:stCondLst>
                                        </p:cTn>
                                        <p:tgtEl>
                                          <p:spTgt spid="99"/>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98"/>
                                        </p:tgtEl>
                                      </p:cBhvr>
                                    </p:animEffect>
                                    <p:set>
                                      <p:cBhvr>
                                        <p:cTn id="232" dur="1" fill="hold">
                                          <p:stCondLst>
                                            <p:cond delay="499"/>
                                          </p:stCondLst>
                                        </p:cTn>
                                        <p:tgtEl>
                                          <p:spTgt spid="98"/>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22" presetClass="entr" presetSubtype="4" fill="hold" grpId="0" nodeType="clickEffect">
                                  <p:stCondLst>
                                    <p:cond delay="0"/>
                                  </p:stCondLst>
                                  <p:childTnLst>
                                    <p:set>
                                      <p:cBhvr>
                                        <p:cTn id="236" dur="1" fill="hold">
                                          <p:stCondLst>
                                            <p:cond delay="0"/>
                                          </p:stCondLst>
                                        </p:cTn>
                                        <p:tgtEl>
                                          <p:spTgt spid="5"/>
                                        </p:tgtEl>
                                        <p:attrNameLst>
                                          <p:attrName>style.visibility</p:attrName>
                                        </p:attrNameLst>
                                      </p:cBhvr>
                                      <p:to>
                                        <p:strVal val="visible"/>
                                      </p:to>
                                    </p:set>
                                    <p:animEffect transition="in" filter="wipe(down)">
                                      <p:cBhvr>
                                        <p:cTn id="237" dur="500"/>
                                        <p:tgtEl>
                                          <p:spTgt spid="5"/>
                                        </p:tgtEl>
                                      </p:cBhvr>
                                    </p:animEffect>
                                  </p:childTnLst>
                                </p:cTn>
                              </p:par>
                              <p:par>
                                <p:cTn id="238" presetID="22" presetClass="entr" presetSubtype="8" fill="hold" nodeType="withEffect">
                                  <p:stCondLst>
                                    <p:cond delay="0"/>
                                  </p:stCondLst>
                                  <p:childTnLst>
                                    <p:set>
                                      <p:cBhvr>
                                        <p:cTn id="239" dur="1" fill="hold">
                                          <p:stCondLst>
                                            <p:cond delay="0"/>
                                          </p:stCondLst>
                                        </p:cTn>
                                        <p:tgtEl>
                                          <p:spTgt spid="100">
                                            <p:txEl>
                                              <p:pRg st="0" end="0"/>
                                            </p:txEl>
                                          </p:spTgt>
                                        </p:tgtEl>
                                        <p:attrNameLst>
                                          <p:attrName>style.visibility</p:attrName>
                                        </p:attrNameLst>
                                      </p:cBhvr>
                                      <p:to>
                                        <p:strVal val="visible"/>
                                      </p:to>
                                    </p:set>
                                    <p:animEffect transition="in" filter="wipe(left)">
                                      <p:cBhvr>
                                        <p:cTn id="240" dur="1000"/>
                                        <p:tgtEl>
                                          <p:spTgt spid="100">
                                            <p:txEl>
                                              <p:pRg st="0" end="0"/>
                                            </p:txEl>
                                          </p:spTgt>
                                        </p:tgtEl>
                                      </p:cBhvr>
                                    </p:animEffect>
                                  </p:childTnLst>
                                </p:cTn>
                              </p:par>
                            </p:childTnLst>
                          </p:cTn>
                        </p:par>
                        <p:par>
                          <p:cTn id="241" fill="hold">
                            <p:stCondLst>
                              <p:cond delay="1000"/>
                            </p:stCondLst>
                            <p:childTnLst>
                              <p:par>
                                <p:cTn id="242" presetID="22" presetClass="entr" presetSubtype="8" fill="hold" nodeType="afterEffect">
                                  <p:stCondLst>
                                    <p:cond delay="0"/>
                                  </p:stCondLst>
                                  <p:childTnLst>
                                    <p:set>
                                      <p:cBhvr>
                                        <p:cTn id="243" dur="1" fill="hold">
                                          <p:stCondLst>
                                            <p:cond delay="0"/>
                                          </p:stCondLst>
                                        </p:cTn>
                                        <p:tgtEl>
                                          <p:spTgt spid="100">
                                            <p:txEl>
                                              <p:pRg st="1" end="1"/>
                                            </p:txEl>
                                          </p:spTgt>
                                        </p:tgtEl>
                                        <p:attrNameLst>
                                          <p:attrName>style.visibility</p:attrName>
                                        </p:attrNameLst>
                                      </p:cBhvr>
                                      <p:to>
                                        <p:strVal val="visible"/>
                                      </p:to>
                                    </p:set>
                                    <p:animEffect transition="in" filter="wipe(left)">
                                      <p:cBhvr>
                                        <p:cTn id="244" dur="1000"/>
                                        <p:tgtEl>
                                          <p:spTgt spid="100">
                                            <p:txEl>
                                              <p:pRg st="1" end="1"/>
                                            </p:txEl>
                                          </p:spTgt>
                                        </p:tgtEl>
                                      </p:cBhvr>
                                    </p:animEffect>
                                  </p:childTnLst>
                                </p:cTn>
                              </p:par>
                            </p:childTnLst>
                          </p:cTn>
                        </p:par>
                        <p:par>
                          <p:cTn id="245" fill="hold">
                            <p:stCondLst>
                              <p:cond delay="2000"/>
                            </p:stCondLst>
                            <p:childTnLst>
                              <p:par>
                                <p:cTn id="246" presetID="22" presetClass="entr" presetSubtype="8" fill="hold" nodeType="afterEffect">
                                  <p:stCondLst>
                                    <p:cond delay="0"/>
                                  </p:stCondLst>
                                  <p:childTnLst>
                                    <p:set>
                                      <p:cBhvr>
                                        <p:cTn id="247" dur="1" fill="hold">
                                          <p:stCondLst>
                                            <p:cond delay="0"/>
                                          </p:stCondLst>
                                        </p:cTn>
                                        <p:tgtEl>
                                          <p:spTgt spid="100">
                                            <p:txEl>
                                              <p:pRg st="2" end="2"/>
                                            </p:txEl>
                                          </p:spTgt>
                                        </p:tgtEl>
                                        <p:attrNameLst>
                                          <p:attrName>style.visibility</p:attrName>
                                        </p:attrNameLst>
                                      </p:cBhvr>
                                      <p:to>
                                        <p:strVal val="visible"/>
                                      </p:to>
                                    </p:set>
                                    <p:animEffect transition="in" filter="wipe(left)">
                                      <p:cBhvr>
                                        <p:cTn id="248" dur="1000"/>
                                        <p:tgtEl>
                                          <p:spTgt spid="100">
                                            <p:txEl>
                                              <p:pRg st="2" end="2"/>
                                            </p:txEl>
                                          </p:spTgt>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xit" presetSubtype="0" fill="hold" grpId="1" nodeType="clickEffect">
                                  <p:stCondLst>
                                    <p:cond delay="0"/>
                                  </p:stCondLst>
                                  <p:childTnLst>
                                    <p:animEffect transition="out" filter="fade">
                                      <p:cBhvr>
                                        <p:cTn id="252" dur="500"/>
                                        <p:tgtEl>
                                          <p:spTgt spid="100">
                                            <p:txEl>
                                              <p:pRg st="0" end="0"/>
                                            </p:txEl>
                                          </p:spTgt>
                                        </p:tgtEl>
                                      </p:cBhvr>
                                    </p:animEffect>
                                    <p:set>
                                      <p:cBhvr>
                                        <p:cTn id="253" dur="1" fill="hold">
                                          <p:stCondLst>
                                            <p:cond delay="499"/>
                                          </p:stCondLst>
                                        </p:cTn>
                                        <p:tgtEl>
                                          <p:spTgt spid="100">
                                            <p:txEl>
                                              <p:pRg st="0" end="0"/>
                                            </p:txEl>
                                          </p:spTgt>
                                        </p:tgtEl>
                                        <p:attrNameLst>
                                          <p:attrName>style.visibility</p:attrName>
                                        </p:attrNameLst>
                                      </p:cBhvr>
                                      <p:to>
                                        <p:strVal val="hidden"/>
                                      </p:to>
                                    </p:set>
                                  </p:childTnLst>
                                </p:cTn>
                              </p:par>
                              <p:par>
                                <p:cTn id="254" presetID="10" presetClass="exit" presetSubtype="0" fill="hold" grpId="1" nodeType="withEffect">
                                  <p:stCondLst>
                                    <p:cond delay="0"/>
                                  </p:stCondLst>
                                  <p:childTnLst>
                                    <p:animEffect transition="out" filter="fade">
                                      <p:cBhvr>
                                        <p:cTn id="255" dur="500"/>
                                        <p:tgtEl>
                                          <p:spTgt spid="100">
                                            <p:txEl>
                                              <p:pRg st="1" end="1"/>
                                            </p:txEl>
                                          </p:spTgt>
                                        </p:tgtEl>
                                      </p:cBhvr>
                                    </p:animEffect>
                                    <p:set>
                                      <p:cBhvr>
                                        <p:cTn id="256" dur="1" fill="hold">
                                          <p:stCondLst>
                                            <p:cond delay="499"/>
                                          </p:stCondLst>
                                        </p:cTn>
                                        <p:tgtEl>
                                          <p:spTgt spid="100">
                                            <p:txEl>
                                              <p:pRg st="1" end="1"/>
                                            </p:txEl>
                                          </p:spTgt>
                                        </p:tgtEl>
                                        <p:attrNameLst>
                                          <p:attrName>style.visibility</p:attrName>
                                        </p:attrNameLst>
                                      </p:cBhvr>
                                      <p:to>
                                        <p:strVal val="hidden"/>
                                      </p:to>
                                    </p:set>
                                  </p:childTnLst>
                                </p:cTn>
                              </p:par>
                              <p:par>
                                <p:cTn id="257" presetID="10" presetClass="exit" presetSubtype="0" fill="hold" grpId="1" nodeType="withEffect">
                                  <p:stCondLst>
                                    <p:cond delay="0"/>
                                  </p:stCondLst>
                                  <p:childTnLst>
                                    <p:animEffect transition="out" filter="fade">
                                      <p:cBhvr>
                                        <p:cTn id="258" dur="500"/>
                                        <p:tgtEl>
                                          <p:spTgt spid="5"/>
                                        </p:tgtEl>
                                      </p:cBhvr>
                                    </p:animEffect>
                                    <p:set>
                                      <p:cBhvr>
                                        <p:cTn id="259" dur="1" fill="hold">
                                          <p:stCondLst>
                                            <p:cond delay="499"/>
                                          </p:stCondLst>
                                        </p:cTn>
                                        <p:tgtEl>
                                          <p:spTgt spid="5"/>
                                        </p:tgtEl>
                                        <p:attrNameLst>
                                          <p:attrName>style.visibility</p:attrName>
                                        </p:attrNameLst>
                                      </p:cBhvr>
                                      <p:to>
                                        <p:strVal val="hidden"/>
                                      </p:to>
                                    </p:set>
                                  </p:childTnLst>
                                </p:cTn>
                              </p:par>
                              <p:par>
                                <p:cTn id="260" presetID="10" presetClass="exit" presetSubtype="0" fill="hold" grpId="1" nodeType="withEffect">
                                  <p:stCondLst>
                                    <p:cond delay="0"/>
                                  </p:stCondLst>
                                  <p:childTnLst>
                                    <p:animEffect transition="out" filter="fade">
                                      <p:cBhvr>
                                        <p:cTn id="261" dur="500"/>
                                        <p:tgtEl>
                                          <p:spTgt spid="100">
                                            <p:txEl>
                                              <p:pRg st="2" end="2"/>
                                            </p:txEl>
                                          </p:spTgt>
                                        </p:tgtEl>
                                      </p:cBhvr>
                                    </p:animEffect>
                                    <p:set>
                                      <p:cBhvr>
                                        <p:cTn id="262" dur="1" fill="hold">
                                          <p:stCondLst>
                                            <p:cond delay="499"/>
                                          </p:stCondLst>
                                        </p:cTn>
                                        <p:tgtEl>
                                          <p:spTgt spid="100">
                                            <p:txEl>
                                              <p:pRg st="2" end="2"/>
                                            </p:txEl>
                                          </p:spTgt>
                                        </p:tgtEl>
                                        <p:attrNameLst>
                                          <p:attrName>style.visibility</p:attrName>
                                        </p:attrNameLst>
                                      </p:cBhvr>
                                      <p:to>
                                        <p:strVal val="hidden"/>
                                      </p:to>
                                    </p:set>
                                  </p:childTnLst>
                                </p:cTn>
                              </p:par>
                            </p:childTnLst>
                          </p:cTn>
                        </p:par>
                      </p:childTnLst>
                    </p:cTn>
                  </p:par>
                  <p:par>
                    <p:cTn id="263" fill="hold">
                      <p:stCondLst>
                        <p:cond delay="indefinite"/>
                      </p:stCondLst>
                      <p:childTnLst>
                        <p:par>
                          <p:cTn id="264" fill="hold">
                            <p:stCondLst>
                              <p:cond delay="0"/>
                            </p:stCondLst>
                            <p:childTnLst>
                              <p:par>
                                <p:cTn id="265" presetID="22" presetClass="entr" presetSubtype="4" fill="hold" grpId="0" nodeType="clickEffect">
                                  <p:stCondLst>
                                    <p:cond delay="0"/>
                                  </p:stCondLst>
                                  <p:childTnLst>
                                    <p:set>
                                      <p:cBhvr>
                                        <p:cTn id="266" dur="1" fill="hold">
                                          <p:stCondLst>
                                            <p:cond delay="0"/>
                                          </p:stCondLst>
                                        </p:cTn>
                                        <p:tgtEl>
                                          <p:spTgt spid="87"/>
                                        </p:tgtEl>
                                        <p:attrNameLst>
                                          <p:attrName>style.visibility</p:attrName>
                                        </p:attrNameLst>
                                      </p:cBhvr>
                                      <p:to>
                                        <p:strVal val="visible"/>
                                      </p:to>
                                    </p:set>
                                    <p:animEffect transition="in" filter="wipe(down)">
                                      <p:cBhvr>
                                        <p:cTn id="267" dur="500"/>
                                        <p:tgtEl>
                                          <p:spTgt spid="87"/>
                                        </p:tgtEl>
                                      </p:cBhvr>
                                    </p:animEffect>
                                  </p:childTnLst>
                                </p:cTn>
                              </p:par>
                              <p:par>
                                <p:cTn id="268" presetID="22" presetClass="entr" presetSubtype="8" fill="hold" nodeType="withEffect">
                                  <p:stCondLst>
                                    <p:cond delay="0"/>
                                  </p:stCondLst>
                                  <p:childTnLst>
                                    <p:set>
                                      <p:cBhvr>
                                        <p:cTn id="269" dur="1" fill="hold">
                                          <p:stCondLst>
                                            <p:cond delay="0"/>
                                          </p:stCondLst>
                                        </p:cTn>
                                        <p:tgtEl>
                                          <p:spTgt spid="102">
                                            <p:txEl>
                                              <p:pRg st="0" end="0"/>
                                            </p:txEl>
                                          </p:spTgt>
                                        </p:tgtEl>
                                        <p:attrNameLst>
                                          <p:attrName>style.visibility</p:attrName>
                                        </p:attrNameLst>
                                      </p:cBhvr>
                                      <p:to>
                                        <p:strVal val="visible"/>
                                      </p:to>
                                    </p:set>
                                    <p:animEffect transition="in" filter="wipe(left)">
                                      <p:cBhvr>
                                        <p:cTn id="270" dur="1000"/>
                                        <p:tgtEl>
                                          <p:spTgt spid="102">
                                            <p:txEl>
                                              <p:pRg st="0" end="0"/>
                                            </p:txEl>
                                          </p:spTgt>
                                        </p:tgtEl>
                                      </p:cBhvr>
                                    </p:animEffect>
                                  </p:childTnLst>
                                </p:cTn>
                              </p:par>
                            </p:childTnLst>
                          </p:cTn>
                        </p:par>
                        <p:par>
                          <p:cTn id="271" fill="hold">
                            <p:stCondLst>
                              <p:cond delay="1000"/>
                            </p:stCondLst>
                            <p:childTnLst>
                              <p:par>
                                <p:cTn id="272" presetID="22" presetClass="entr" presetSubtype="8" fill="hold" nodeType="afterEffect">
                                  <p:stCondLst>
                                    <p:cond delay="0"/>
                                  </p:stCondLst>
                                  <p:childTnLst>
                                    <p:set>
                                      <p:cBhvr>
                                        <p:cTn id="273" dur="1" fill="hold">
                                          <p:stCondLst>
                                            <p:cond delay="0"/>
                                          </p:stCondLst>
                                        </p:cTn>
                                        <p:tgtEl>
                                          <p:spTgt spid="102">
                                            <p:txEl>
                                              <p:pRg st="1" end="1"/>
                                            </p:txEl>
                                          </p:spTgt>
                                        </p:tgtEl>
                                        <p:attrNameLst>
                                          <p:attrName>style.visibility</p:attrName>
                                        </p:attrNameLst>
                                      </p:cBhvr>
                                      <p:to>
                                        <p:strVal val="visible"/>
                                      </p:to>
                                    </p:set>
                                    <p:animEffect transition="in" filter="wipe(left)">
                                      <p:cBhvr>
                                        <p:cTn id="274" dur="1000"/>
                                        <p:tgtEl>
                                          <p:spTgt spid="102">
                                            <p:txEl>
                                              <p:pRg st="1" end="1"/>
                                            </p:txEl>
                                          </p:spTgt>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xit" presetSubtype="0" fill="hold" grpId="0" nodeType="clickEffect">
                                  <p:stCondLst>
                                    <p:cond delay="0"/>
                                  </p:stCondLst>
                                  <p:childTnLst>
                                    <p:animEffect transition="out" filter="fade">
                                      <p:cBhvr>
                                        <p:cTn id="278" dur="500"/>
                                        <p:tgtEl>
                                          <p:spTgt spid="102">
                                            <p:txEl>
                                              <p:pRg st="0" end="0"/>
                                            </p:txEl>
                                          </p:spTgt>
                                        </p:tgtEl>
                                      </p:cBhvr>
                                    </p:animEffect>
                                    <p:set>
                                      <p:cBhvr>
                                        <p:cTn id="279" dur="1" fill="hold">
                                          <p:stCondLst>
                                            <p:cond delay="499"/>
                                          </p:stCondLst>
                                        </p:cTn>
                                        <p:tgtEl>
                                          <p:spTgt spid="102">
                                            <p:txEl>
                                              <p:pRg st="0" end="0"/>
                                            </p:txEl>
                                          </p:spTgt>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87"/>
                                        </p:tgtEl>
                                      </p:cBhvr>
                                    </p:animEffect>
                                    <p:set>
                                      <p:cBhvr>
                                        <p:cTn id="282" dur="1" fill="hold">
                                          <p:stCondLst>
                                            <p:cond delay="499"/>
                                          </p:stCondLst>
                                        </p:cTn>
                                        <p:tgtEl>
                                          <p:spTgt spid="87"/>
                                        </p:tgtEl>
                                        <p:attrNameLst>
                                          <p:attrName>style.visibility</p:attrName>
                                        </p:attrNameLst>
                                      </p:cBhvr>
                                      <p:to>
                                        <p:strVal val="hidden"/>
                                      </p:to>
                                    </p:set>
                                  </p:childTnLst>
                                </p:cTn>
                              </p:par>
                              <p:par>
                                <p:cTn id="283" presetID="10" presetClass="exit" presetSubtype="0" fill="hold" grpId="0" nodeType="withEffect">
                                  <p:stCondLst>
                                    <p:cond delay="0"/>
                                  </p:stCondLst>
                                  <p:childTnLst>
                                    <p:animEffect transition="out" filter="fade">
                                      <p:cBhvr>
                                        <p:cTn id="284" dur="500"/>
                                        <p:tgtEl>
                                          <p:spTgt spid="102">
                                            <p:txEl>
                                              <p:pRg st="1" end="1"/>
                                            </p:txEl>
                                          </p:spTgt>
                                        </p:tgtEl>
                                      </p:cBhvr>
                                    </p:animEffect>
                                    <p:set>
                                      <p:cBhvr>
                                        <p:cTn id="285" dur="1" fill="hold">
                                          <p:stCondLst>
                                            <p:cond delay="499"/>
                                          </p:stCondLst>
                                        </p:cTn>
                                        <p:tgtEl>
                                          <p:spTgt spid="102">
                                            <p:txEl>
                                              <p:pRg st="1" end="1"/>
                                            </p:txEl>
                                          </p:spTgt>
                                        </p:tgtEl>
                                        <p:attrNameLst>
                                          <p:attrName>style.visibility</p:attrName>
                                        </p:attrNameLst>
                                      </p:cBhvr>
                                      <p:to>
                                        <p:strVal val="hidden"/>
                                      </p:to>
                                    </p:set>
                                  </p:childTnLst>
                                </p:cTn>
                              </p:par>
                            </p:childTnLst>
                          </p:cTn>
                        </p:par>
                      </p:childTnLst>
                    </p:cTn>
                  </p:par>
                  <p:par>
                    <p:cTn id="286" fill="hold">
                      <p:stCondLst>
                        <p:cond delay="indefinite"/>
                      </p:stCondLst>
                      <p:childTnLst>
                        <p:par>
                          <p:cTn id="287" fill="hold">
                            <p:stCondLst>
                              <p:cond delay="0"/>
                            </p:stCondLst>
                            <p:childTnLst>
                              <p:par>
                                <p:cTn id="288" presetID="22" presetClass="entr" presetSubtype="8" fill="hold" grpId="0" nodeType="clickEffect">
                                  <p:stCondLst>
                                    <p:cond delay="0"/>
                                  </p:stCondLst>
                                  <p:childTnLst>
                                    <p:set>
                                      <p:cBhvr>
                                        <p:cTn id="289" dur="1" fill="hold">
                                          <p:stCondLst>
                                            <p:cond delay="0"/>
                                          </p:stCondLst>
                                        </p:cTn>
                                        <p:tgtEl>
                                          <p:spTgt spid="103"/>
                                        </p:tgtEl>
                                        <p:attrNameLst>
                                          <p:attrName>style.visibility</p:attrName>
                                        </p:attrNameLst>
                                      </p:cBhvr>
                                      <p:to>
                                        <p:strVal val="visible"/>
                                      </p:to>
                                    </p:set>
                                    <p:animEffect transition="in" filter="wipe(left)">
                                      <p:cBhvr>
                                        <p:cTn id="290" dur="1000"/>
                                        <p:tgtEl>
                                          <p:spTgt spid="103"/>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xit" presetSubtype="0" fill="hold" grpId="1" nodeType="clickEffect">
                                  <p:stCondLst>
                                    <p:cond delay="0"/>
                                  </p:stCondLst>
                                  <p:childTnLst>
                                    <p:animEffect transition="out" filter="fade">
                                      <p:cBhvr>
                                        <p:cTn id="294" dur="500"/>
                                        <p:tgtEl>
                                          <p:spTgt spid="103"/>
                                        </p:tgtEl>
                                      </p:cBhvr>
                                    </p:animEffect>
                                    <p:set>
                                      <p:cBhvr>
                                        <p:cTn id="295" dur="1" fill="hold">
                                          <p:stCondLst>
                                            <p:cond delay="499"/>
                                          </p:stCondLst>
                                        </p:cTn>
                                        <p:tgtEl>
                                          <p:spTgt spid="103"/>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grpId="0" nodeType="clickEffect">
                                  <p:stCondLst>
                                    <p:cond delay="0"/>
                                  </p:stCondLst>
                                  <p:childTnLst>
                                    <p:set>
                                      <p:cBhvr>
                                        <p:cTn id="299" dur="1" fill="hold">
                                          <p:stCondLst>
                                            <p:cond delay="0"/>
                                          </p:stCondLst>
                                        </p:cTn>
                                        <p:tgtEl>
                                          <p:spTgt spid="110"/>
                                        </p:tgtEl>
                                        <p:attrNameLst>
                                          <p:attrName>style.visibility</p:attrName>
                                        </p:attrNameLst>
                                      </p:cBhvr>
                                      <p:to>
                                        <p:strVal val="visible"/>
                                      </p:to>
                                    </p:set>
                                    <p:animEffect transition="in" filter="fade">
                                      <p:cBhvr>
                                        <p:cTn id="300" dur="500"/>
                                        <p:tgtEl>
                                          <p:spTgt spid="110"/>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109"/>
                                        </p:tgtEl>
                                        <p:attrNameLst>
                                          <p:attrName>style.visibility</p:attrName>
                                        </p:attrNameLst>
                                      </p:cBhvr>
                                      <p:to>
                                        <p:strVal val="visible"/>
                                      </p:to>
                                    </p:set>
                                    <p:animEffect transition="in" filter="fade">
                                      <p:cBhvr>
                                        <p:cTn id="30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5" grpId="0" animBg="1"/>
      <p:bldP spid="5" grpId="1" animBg="1"/>
      <p:bldP spid="9" grpId="0" animBg="1"/>
      <p:bldP spid="9" grpId="1" animBg="1"/>
      <p:bldP spid="82" grpId="0" animBg="1"/>
      <p:bldP spid="82" grpId="1" animBg="1"/>
      <p:bldP spid="83" grpId="0"/>
      <p:bldP spid="83" grpId="1"/>
      <p:bldP spid="84" grpId="0" animBg="1"/>
      <p:bldP spid="84" grpId="1" animBg="1"/>
      <p:bldP spid="85" grpId="0"/>
      <p:bldP spid="85" grpId="1"/>
      <p:bldP spid="88" grpId="0" animBg="1"/>
      <p:bldP spid="88" grpId="1" animBg="1"/>
      <p:bldP spid="89" grpId="0"/>
      <p:bldP spid="89" grpId="1"/>
      <p:bldP spid="6" grpId="0"/>
      <p:bldP spid="6" grpId="1"/>
      <p:bldP spid="92" grpId="0" animBg="1"/>
      <p:bldP spid="92" grpId="1" animBg="1"/>
      <p:bldP spid="93" grpId="0"/>
      <p:bldP spid="93" grpId="1"/>
      <p:bldP spid="28" grpId="0" animBg="1"/>
      <p:bldP spid="97" grpId="0" animBg="1"/>
      <p:bldP spid="98" grpId="0" animBg="1"/>
      <p:bldP spid="98" grpId="1" animBg="1"/>
      <p:bldP spid="99" grpId="0"/>
      <p:bldP spid="99" grpId="1"/>
      <p:bldP spid="100" grpId="1" build="allAtOnce"/>
      <p:bldP spid="102" grpId="0" build="allAtOnce"/>
      <p:bldP spid="103" grpId="0" animBg="1"/>
      <p:bldP spid="103" grpId="1" animBg="1"/>
      <p:bldP spid="109" grpId="0" animBg="1"/>
      <p:bldP spid="110" grpId="0"/>
      <p:bldP spid="2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2</a:t>
            </a:r>
            <a:endParaRPr lang="en-US" sz="2800" dirty="0">
              <a:latin typeface="Algerian" panose="04020705040A02060702" pitchFamily="82" charset="0"/>
            </a:endParaRPr>
          </a:p>
        </p:txBody>
      </p:sp>
      <p:sp>
        <p:nvSpPr>
          <p:cNvPr id="6" name="Title 7"/>
          <p:cNvSpPr txBox="1">
            <a:spLocks/>
          </p:cNvSpPr>
          <p:nvPr/>
        </p:nvSpPr>
        <p:spPr bwMode="auto">
          <a:xfrm>
            <a:off x="806019" y="2581333"/>
            <a:ext cx="4604181" cy="84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Classification of matter </a:t>
            </a:r>
            <a:endParaRPr lang="en-US" altLang="en-US" sz="2400" dirty="0" smtClean="0">
              <a:solidFill>
                <a:srgbClr val="FF6600"/>
              </a:solidFill>
              <a:latin typeface="Bookman Old Style" pitchFamily="18" charset="0"/>
            </a:endParaRPr>
          </a:p>
          <a:p>
            <a:pPr marL="342900" indent="-342900">
              <a:buFont typeface="Arial" pitchFamily="34" charset="0"/>
              <a:buChar char="•"/>
            </a:pPr>
            <a:r>
              <a:rPr lang="en-US" altLang="en-US" sz="2400" dirty="0" smtClean="0">
                <a:solidFill>
                  <a:srgbClr val="FF6600"/>
                </a:solidFill>
                <a:latin typeface="Bookman Old Style" pitchFamily="18" charset="0"/>
              </a:rPr>
              <a:t>Energy, Mass </a:t>
            </a:r>
            <a:r>
              <a:rPr lang="en-US" altLang="en-US" sz="2400" dirty="0">
                <a:solidFill>
                  <a:srgbClr val="FF6600"/>
                </a:solidFill>
                <a:latin typeface="Bookman Old Style" pitchFamily="18" charset="0"/>
              </a:rPr>
              <a:t>&amp; </a:t>
            </a:r>
            <a:r>
              <a:rPr lang="en-US" altLang="en-US" sz="2400" dirty="0" smtClean="0">
                <a:solidFill>
                  <a:srgbClr val="FF6600"/>
                </a:solidFill>
                <a:latin typeface="Bookman Old Style" pitchFamily="18" charset="0"/>
              </a:rPr>
              <a:t>Volume</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405638193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2667000" y="3197552"/>
            <a:ext cx="4665812" cy="98867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p:txBody>
      </p:sp>
      <p:sp>
        <p:nvSpPr>
          <p:cNvPr id="19" name="Rounded Rectangle 18"/>
          <p:cNvSpPr/>
          <p:nvPr/>
        </p:nvSpPr>
        <p:spPr>
          <a:xfrm>
            <a:off x="2689459" y="2395439"/>
            <a:ext cx="4724400" cy="67422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p:txBody>
      </p:sp>
      <p:pic>
        <p:nvPicPr>
          <p:cNvPr id="8" name="Picture 4" descr="http://www.travelforboomers.com/wp-content/uploads/2012/06/QUESTION-art.jpg"/>
          <p:cNvPicPr>
            <a:picLocks noChangeAspect="1" noChangeArrowheads="1"/>
          </p:cNvPicPr>
          <p:nvPr/>
        </p:nvPicPr>
        <p:blipFill>
          <a:blip r:embed="rId2" cstate="print">
            <a:clrChange>
              <a:clrFrom>
                <a:srgbClr val="FFFFFF"/>
              </a:clrFrom>
              <a:clrTo>
                <a:srgbClr val="FFFFFF">
                  <a:alpha val="0"/>
                </a:srgbClr>
              </a:clrTo>
            </a:clrChange>
            <a:duotone>
              <a:prstClr val="black"/>
              <a:schemeClr val="accent4">
                <a:tint val="45000"/>
                <a:satMod val="400000"/>
              </a:schemeClr>
            </a:duotone>
          </a:blip>
          <a:srcRect/>
          <a:stretch>
            <a:fillRect/>
          </a:stretch>
        </p:blipFill>
        <p:spPr bwMode="auto">
          <a:xfrm>
            <a:off x="504364" y="254952"/>
            <a:ext cx="1244600" cy="925572"/>
          </a:xfrm>
          <a:prstGeom prst="rect">
            <a:avLst/>
          </a:prstGeom>
          <a:noFill/>
        </p:spPr>
      </p:pic>
      <p:sp>
        <p:nvSpPr>
          <p:cNvPr id="18" name="Rounded Rectangle 17"/>
          <p:cNvSpPr/>
          <p:nvPr/>
        </p:nvSpPr>
        <p:spPr>
          <a:xfrm>
            <a:off x="2656455" y="1149350"/>
            <a:ext cx="4734945" cy="1106626"/>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p:txBody>
      </p:sp>
      <p:sp>
        <p:nvSpPr>
          <p:cNvPr id="17" name="Rounded Rectangle 16"/>
          <p:cNvSpPr/>
          <p:nvPr/>
        </p:nvSpPr>
        <p:spPr>
          <a:xfrm>
            <a:off x="2667000" y="361950"/>
            <a:ext cx="4724400" cy="67422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a:p>
            <a:endParaRPr lang="en-US" sz="1800" b="1" dirty="0">
              <a:solidFill>
                <a:schemeClr val="tx1"/>
              </a:solidFill>
              <a:latin typeface="Bookman Old Style" pitchFamily="18" charset="0"/>
            </a:endParaRPr>
          </a:p>
        </p:txBody>
      </p:sp>
      <p:pic>
        <p:nvPicPr>
          <p:cNvPr id="7" name="Picture 3" descr="\\Server\d\Old_data\VIPUL\chemistry images\3-6-2014\icecube6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31" y="2508805"/>
            <a:ext cx="1907134" cy="14303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39706" y="412402"/>
            <a:ext cx="4296369" cy="584775"/>
          </a:xfrm>
          <a:prstGeom prst="rect">
            <a:avLst/>
          </a:prstGeom>
          <a:noFill/>
        </p:spPr>
        <p:txBody>
          <a:bodyPr wrap="none" rtlCol="0">
            <a:spAutoFit/>
          </a:bodyPr>
          <a:lstStyle/>
          <a:p>
            <a:r>
              <a:rPr lang="en-US" b="1" dirty="0" smtClean="0">
                <a:latin typeface="Bookman Old Style" pitchFamily="18" charset="0"/>
              </a:rPr>
              <a:t>Ice at 0</a:t>
            </a:r>
            <a:r>
              <a:rPr lang="en-US" b="1" baseline="30000" dirty="0" smtClean="0">
                <a:latin typeface="Bookman Old Style" pitchFamily="18" charset="0"/>
              </a:rPr>
              <a:t>0</a:t>
            </a:r>
            <a:r>
              <a:rPr lang="en-US" b="1" dirty="0" smtClean="0">
                <a:latin typeface="Bookman Old Style" pitchFamily="18" charset="0"/>
              </a:rPr>
              <a:t>C is more effective in cooling </a:t>
            </a:r>
          </a:p>
          <a:p>
            <a:r>
              <a:rPr lang="en-US" b="1" dirty="0" smtClean="0">
                <a:latin typeface="Bookman Old Style" pitchFamily="18" charset="0"/>
              </a:rPr>
              <a:t>a substance than water at 0</a:t>
            </a:r>
            <a:r>
              <a:rPr lang="en-US" b="1" baseline="30000" dirty="0" smtClean="0">
                <a:latin typeface="Bookman Old Style" pitchFamily="18" charset="0"/>
              </a:rPr>
              <a:t>0</a:t>
            </a:r>
            <a:r>
              <a:rPr lang="en-US" b="1" dirty="0" smtClean="0">
                <a:latin typeface="Bookman Old Style" pitchFamily="18" charset="0"/>
              </a:rPr>
              <a:t>C</a:t>
            </a:r>
            <a:endParaRPr lang="en-US" b="1" dirty="0">
              <a:latin typeface="Bookman Old Style" pitchFamily="18" charset="0"/>
            </a:endParaRPr>
          </a:p>
        </p:txBody>
      </p:sp>
      <p:sp>
        <p:nvSpPr>
          <p:cNvPr id="12" name="TextBox 11"/>
          <p:cNvSpPr txBox="1"/>
          <p:nvPr/>
        </p:nvSpPr>
        <p:spPr>
          <a:xfrm>
            <a:off x="2743199" y="1178758"/>
            <a:ext cx="4589613" cy="1077218"/>
          </a:xfrm>
          <a:prstGeom prst="rect">
            <a:avLst/>
          </a:prstGeom>
          <a:noFill/>
        </p:spPr>
        <p:txBody>
          <a:bodyPr wrap="square" rtlCol="0">
            <a:spAutoFit/>
          </a:bodyPr>
          <a:lstStyle/>
          <a:p>
            <a:r>
              <a:rPr lang="en-US" b="1" dirty="0" smtClean="0">
                <a:latin typeface="Bookman Old Style" pitchFamily="18" charset="0"/>
              </a:rPr>
              <a:t>For melting each kilogram of ice it takes Latent heat of 3.34×10</a:t>
            </a:r>
            <a:r>
              <a:rPr lang="en-US" b="1" baseline="30000" dirty="0" smtClean="0">
                <a:latin typeface="Bookman Old Style" pitchFamily="18" charset="0"/>
              </a:rPr>
              <a:t>5</a:t>
            </a:r>
            <a:r>
              <a:rPr lang="en-US" b="1" dirty="0" smtClean="0">
                <a:latin typeface="Bookman Old Style" pitchFamily="18" charset="0"/>
              </a:rPr>
              <a:t> Joules from the substance and  hence cools the substance more effectively.</a:t>
            </a:r>
          </a:p>
        </p:txBody>
      </p:sp>
      <p:sp>
        <p:nvSpPr>
          <p:cNvPr id="14" name="TextBox 13"/>
          <p:cNvSpPr txBox="1"/>
          <p:nvPr/>
        </p:nvSpPr>
        <p:spPr>
          <a:xfrm>
            <a:off x="2730269" y="2466974"/>
            <a:ext cx="4683590" cy="584775"/>
          </a:xfrm>
          <a:prstGeom prst="rect">
            <a:avLst/>
          </a:prstGeom>
          <a:noFill/>
        </p:spPr>
        <p:txBody>
          <a:bodyPr wrap="square" rtlCol="0">
            <a:spAutoFit/>
          </a:bodyPr>
          <a:lstStyle/>
          <a:p>
            <a:r>
              <a:rPr lang="en-US" b="1" dirty="0" smtClean="0">
                <a:latin typeface="Bookman Old Style" pitchFamily="18" charset="0"/>
              </a:rPr>
              <a:t>A piece of ice held in our hand feels very cold.</a:t>
            </a:r>
          </a:p>
        </p:txBody>
      </p:sp>
      <p:sp>
        <p:nvSpPr>
          <p:cNvPr id="16" name="TextBox 15"/>
          <p:cNvSpPr txBox="1"/>
          <p:nvPr/>
        </p:nvSpPr>
        <p:spPr>
          <a:xfrm>
            <a:off x="2767522" y="3266844"/>
            <a:ext cx="4674678" cy="830997"/>
          </a:xfrm>
          <a:prstGeom prst="rect">
            <a:avLst/>
          </a:prstGeom>
          <a:noFill/>
        </p:spPr>
        <p:txBody>
          <a:bodyPr wrap="none" rtlCol="0">
            <a:spAutoFit/>
          </a:bodyPr>
          <a:lstStyle/>
          <a:p>
            <a:r>
              <a:rPr lang="en-US" b="1" dirty="0" smtClean="0">
                <a:latin typeface="Bookman Old Style" pitchFamily="18" charset="0"/>
              </a:rPr>
              <a:t>It takes Latent heat (required for melting)</a:t>
            </a:r>
          </a:p>
          <a:p>
            <a:r>
              <a:rPr lang="en-US" b="1" dirty="0" smtClean="0">
                <a:latin typeface="Bookman Old Style" pitchFamily="18" charset="0"/>
              </a:rPr>
              <a:t>from our hand. Our hand loses heat of </a:t>
            </a:r>
          </a:p>
          <a:p>
            <a:r>
              <a:rPr lang="en-US" b="1" dirty="0" smtClean="0">
                <a:latin typeface="Bookman Old Style" pitchFamily="18" charset="0"/>
              </a:rPr>
              <a:t>ice making us feel cold</a:t>
            </a:r>
          </a:p>
        </p:txBody>
      </p:sp>
    </p:spTree>
    <p:extLst>
      <p:ext uri="{BB962C8B-B14F-4D97-AF65-F5344CB8AC3E}">
        <p14:creationId xmlns:p14="http://schemas.microsoft.com/office/powerpoint/2010/main" val="15093502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17" grpId="0" animBg="1"/>
      <p:bldP spid="9" grpId="0"/>
      <p:bldP spid="12" grpId="0"/>
      <p:bldP spid="14"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57898" y="1409387"/>
            <a:ext cx="1161138" cy="1299669"/>
            <a:chOff x="1876701" y="609600"/>
            <a:chExt cx="1828796" cy="2195283"/>
          </a:xfrm>
          <a:solidFill>
            <a:schemeClr val="bg1"/>
          </a:solidFill>
        </p:grpSpPr>
        <p:sp>
          <p:nvSpPr>
            <p:cNvPr id="3" name="Freeform 2"/>
            <p:cNvSpPr/>
            <p:nvPr/>
          </p:nvSpPr>
          <p:spPr>
            <a:xfrm>
              <a:off x="2072639" y="609600"/>
              <a:ext cx="1600200" cy="2195283"/>
            </a:xfrm>
            <a:custGeom>
              <a:avLst/>
              <a:gdLst>
                <a:gd name="connsiteX0" fmla="*/ 0 w 1600200"/>
                <a:gd name="connsiteY0" fmla="*/ 353788 h 2286000"/>
                <a:gd name="connsiteX1" fmla="*/ 103622 w 1600200"/>
                <a:gd name="connsiteY1" fmla="*/ 103622 h 2286000"/>
                <a:gd name="connsiteX2" fmla="*/ 353788 w 1600200"/>
                <a:gd name="connsiteY2" fmla="*/ 0 h 2286000"/>
                <a:gd name="connsiteX3" fmla="*/ 1246412 w 1600200"/>
                <a:gd name="connsiteY3" fmla="*/ 0 h 2286000"/>
                <a:gd name="connsiteX4" fmla="*/ 1496578 w 1600200"/>
                <a:gd name="connsiteY4" fmla="*/ 103622 h 2286000"/>
                <a:gd name="connsiteX5" fmla="*/ 1600200 w 1600200"/>
                <a:gd name="connsiteY5" fmla="*/ 353788 h 2286000"/>
                <a:gd name="connsiteX6" fmla="*/ 1600200 w 1600200"/>
                <a:gd name="connsiteY6" fmla="*/ 1932212 h 2286000"/>
                <a:gd name="connsiteX7" fmla="*/ 1496578 w 1600200"/>
                <a:gd name="connsiteY7" fmla="*/ 2182378 h 2286000"/>
                <a:gd name="connsiteX8" fmla="*/ 1246412 w 1600200"/>
                <a:gd name="connsiteY8" fmla="*/ 2286000 h 2286000"/>
                <a:gd name="connsiteX9" fmla="*/ 353788 w 1600200"/>
                <a:gd name="connsiteY9" fmla="*/ 2286000 h 2286000"/>
                <a:gd name="connsiteX10" fmla="*/ 103622 w 1600200"/>
                <a:gd name="connsiteY10" fmla="*/ 2182378 h 2286000"/>
                <a:gd name="connsiteX11" fmla="*/ 0 w 1600200"/>
                <a:gd name="connsiteY11" fmla="*/ 1932212 h 2286000"/>
                <a:gd name="connsiteX12" fmla="*/ 0 w 1600200"/>
                <a:gd name="connsiteY12" fmla="*/ 353788 h 2286000"/>
                <a:gd name="connsiteX0" fmla="*/ 0 w 1600200"/>
                <a:gd name="connsiteY0" fmla="*/ 353788 h 2286000"/>
                <a:gd name="connsiteX1" fmla="*/ 103622 w 1600200"/>
                <a:gd name="connsiteY1" fmla="*/ 103622 h 2286000"/>
                <a:gd name="connsiteX2" fmla="*/ 353788 w 1600200"/>
                <a:gd name="connsiteY2" fmla="*/ 0 h 2286000"/>
                <a:gd name="connsiteX3" fmla="*/ 1496578 w 1600200"/>
                <a:gd name="connsiteY3" fmla="*/ 103622 h 2286000"/>
                <a:gd name="connsiteX4" fmla="*/ 1600200 w 1600200"/>
                <a:gd name="connsiteY4" fmla="*/ 353788 h 2286000"/>
                <a:gd name="connsiteX5" fmla="*/ 1600200 w 1600200"/>
                <a:gd name="connsiteY5" fmla="*/ 1932212 h 2286000"/>
                <a:gd name="connsiteX6" fmla="*/ 1496578 w 1600200"/>
                <a:gd name="connsiteY6" fmla="*/ 2182378 h 2286000"/>
                <a:gd name="connsiteX7" fmla="*/ 1246412 w 1600200"/>
                <a:gd name="connsiteY7" fmla="*/ 2286000 h 2286000"/>
                <a:gd name="connsiteX8" fmla="*/ 353788 w 1600200"/>
                <a:gd name="connsiteY8" fmla="*/ 2286000 h 2286000"/>
                <a:gd name="connsiteX9" fmla="*/ 103622 w 1600200"/>
                <a:gd name="connsiteY9" fmla="*/ 2182378 h 2286000"/>
                <a:gd name="connsiteX10" fmla="*/ 0 w 1600200"/>
                <a:gd name="connsiteY10" fmla="*/ 1932212 h 2286000"/>
                <a:gd name="connsiteX11" fmla="*/ 0 w 1600200"/>
                <a:gd name="connsiteY11" fmla="*/ 353788 h 2286000"/>
                <a:gd name="connsiteX0" fmla="*/ 145808 w 1746008"/>
                <a:gd name="connsiteY0" fmla="*/ 291860 h 2224072"/>
                <a:gd name="connsiteX1" fmla="*/ 249430 w 1746008"/>
                <a:gd name="connsiteY1" fmla="*/ 41694 h 2224072"/>
                <a:gd name="connsiteX2" fmla="*/ 1642386 w 1746008"/>
                <a:gd name="connsiteY2" fmla="*/ 41694 h 2224072"/>
                <a:gd name="connsiteX3" fmla="*/ 1746008 w 1746008"/>
                <a:gd name="connsiteY3" fmla="*/ 291860 h 2224072"/>
                <a:gd name="connsiteX4" fmla="*/ 1746008 w 1746008"/>
                <a:gd name="connsiteY4" fmla="*/ 1870284 h 2224072"/>
                <a:gd name="connsiteX5" fmla="*/ 1642386 w 1746008"/>
                <a:gd name="connsiteY5" fmla="*/ 2120450 h 2224072"/>
                <a:gd name="connsiteX6" fmla="*/ 1392220 w 1746008"/>
                <a:gd name="connsiteY6" fmla="*/ 2224072 h 2224072"/>
                <a:gd name="connsiteX7" fmla="*/ 499596 w 1746008"/>
                <a:gd name="connsiteY7" fmla="*/ 2224072 h 2224072"/>
                <a:gd name="connsiteX8" fmla="*/ 249430 w 1746008"/>
                <a:gd name="connsiteY8" fmla="*/ 2120450 h 2224072"/>
                <a:gd name="connsiteX9" fmla="*/ 145808 w 1746008"/>
                <a:gd name="connsiteY9" fmla="*/ 1870284 h 2224072"/>
                <a:gd name="connsiteX10" fmla="*/ 145808 w 1746008"/>
                <a:gd name="connsiteY10" fmla="*/ 291860 h 2224072"/>
                <a:gd name="connsiteX0" fmla="*/ 0 w 1600200"/>
                <a:gd name="connsiteY0" fmla="*/ 304765 h 2236977"/>
                <a:gd name="connsiteX1" fmla="*/ 1496578 w 1600200"/>
                <a:gd name="connsiteY1" fmla="*/ 54599 h 2236977"/>
                <a:gd name="connsiteX2" fmla="*/ 1600200 w 1600200"/>
                <a:gd name="connsiteY2" fmla="*/ 304765 h 2236977"/>
                <a:gd name="connsiteX3" fmla="*/ 1600200 w 1600200"/>
                <a:gd name="connsiteY3" fmla="*/ 1883189 h 2236977"/>
                <a:gd name="connsiteX4" fmla="*/ 1496578 w 1600200"/>
                <a:gd name="connsiteY4" fmla="*/ 2133355 h 2236977"/>
                <a:gd name="connsiteX5" fmla="*/ 1246412 w 1600200"/>
                <a:gd name="connsiteY5" fmla="*/ 2236977 h 2236977"/>
                <a:gd name="connsiteX6" fmla="*/ 353788 w 1600200"/>
                <a:gd name="connsiteY6" fmla="*/ 2236977 h 2236977"/>
                <a:gd name="connsiteX7" fmla="*/ 103622 w 1600200"/>
                <a:gd name="connsiteY7" fmla="*/ 2133355 h 2236977"/>
                <a:gd name="connsiteX8" fmla="*/ 0 w 1600200"/>
                <a:gd name="connsiteY8" fmla="*/ 1883189 h 2236977"/>
                <a:gd name="connsiteX9" fmla="*/ 0 w 1600200"/>
                <a:gd name="connsiteY9" fmla="*/ 304765 h 2236977"/>
                <a:gd name="connsiteX0" fmla="*/ 0 w 1600200"/>
                <a:gd name="connsiteY0" fmla="*/ 263071 h 2195283"/>
                <a:gd name="connsiteX1" fmla="*/ 1600200 w 1600200"/>
                <a:gd name="connsiteY1" fmla="*/ 263071 h 2195283"/>
                <a:gd name="connsiteX2" fmla="*/ 1600200 w 1600200"/>
                <a:gd name="connsiteY2" fmla="*/ 1841495 h 2195283"/>
                <a:gd name="connsiteX3" fmla="*/ 1496578 w 1600200"/>
                <a:gd name="connsiteY3" fmla="*/ 2091661 h 2195283"/>
                <a:gd name="connsiteX4" fmla="*/ 1246412 w 1600200"/>
                <a:gd name="connsiteY4" fmla="*/ 2195283 h 2195283"/>
                <a:gd name="connsiteX5" fmla="*/ 353788 w 1600200"/>
                <a:gd name="connsiteY5" fmla="*/ 2195283 h 2195283"/>
                <a:gd name="connsiteX6" fmla="*/ 103622 w 1600200"/>
                <a:gd name="connsiteY6" fmla="*/ 2091661 h 2195283"/>
                <a:gd name="connsiteX7" fmla="*/ 0 w 1600200"/>
                <a:gd name="connsiteY7" fmla="*/ 1841495 h 2195283"/>
                <a:gd name="connsiteX8" fmla="*/ 0 w 1600200"/>
                <a:gd name="connsiteY8" fmla="*/ 263071 h 219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0200" h="2195283">
                  <a:moveTo>
                    <a:pt x="0" y="263071"/>
                  </a:moveTo>
                  <a:cubicBezTo>
                    <a:pt x="266700" y="0"/>
                    <a:pt x="1333500" y="0"/>
                    <a:pt x="1600200" y="263071"/>
                  </a:cubicBezTo>
                  <a:lnTo>
                    <a:pt x="1600200" y="1841495"/>
                  </a:lnTo>
                  <a:cubicBezTo>
                    <a:pt x="1600200" y="1935325"/>
                    <a:pt x="1562926" y="2025313"/>
                    <a:pt x="1496578" y="2091661"/>
                  </a:cubicBezTo>
                  <a:cubicBezTo>
                    <a:pt x="1430230" y="2158009"/>
                    <a:pt x="1340242" y="2195283"/>
                    <a:pt x="1246412" y="2195283"/>
                  </a:cubicBezTo>
                  <a:lnTo>
                    <a:pt x="353788" y="2195283"/>
                  </a:lnTo>
                  <a:cubicBezTo>
                    <a:pt x="259958" y="2195283"/>
                    <a:pt x="169970" y="2158009"/>
                    <a:pt x="103622" y="2091661"/>
                  </a:cubicBezTo>
                  <a:cubicBezTo>
                    <a:pt x="37274" y="2025313"/>
                    <a:pt x="0" y="1935325"/>
                    <a:pt x="0" y="1841495"/>
                  </a:cubicBezTo>
                  <a:lnTo>
                    <a:pt x="0" y="263071"/>
                  </a:lnTo>
                  <a:close/>
                </a:path>
              </a:pathLst>
            </a:cu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Bookman Old Style" pitchFamily="18" charset="0"/>
              </a:endParaRPr>
            </a:p>
          </p:txBody>
        </p:sp>
        <p:sp>
          <p:nvSpPr>
            <p:cNvPr id="4" name="Freeform 3"/>
            <p:cNvSpPr/>
            <p:nvPr/>
          </p:nvSpPr>
          <p:spPr>
            <a:xfrm>
              <a:off x="1876701" y="685802"/>
              <a:ext cx="1828796" cy="457202"/>
            </a:xfrm>
            <a:custGeom>
              <a:avLst/>
              <a:gdLst>
                <a:gd name="connsiteX0" fmla="*/ 0 w 1752600"/>
                <a:gd name="connsiteY0" fmla="*/ 228600 h 457200"/>
                <a:gd name="connsiteX1" fmla="*/ 655103 w 1752600"/>
                <a:gd name="connsiteY1" fmla="*/ 7404 h 457200"/>
                <a:gd name="connsiteX2" fmla="*/ 876300 w 1752600"/>
                <a:gd name="connsiteY2" fmla="*/ 1 h 457200"/>
                <a:gd name="connsiteX3" fmla="*/ 1097498 w 1752600"/>
                <a:gd name="connsiteY3" fmla="*/ 7404 h 457200"/>
                <a:gd name="connsiteX4" fmla="*/ 1752600 w 1752600"/>
                <a:gd name="connsiteY4" fmla="*/ 228603 h 457200"/>
                <a:gd name="connsiteX5" fmla="*/ 1097497 w 1752600"/>
                <a:gd name="connsiteY5" fmla="*/ 449800 h 457200"/>
                <a:gd name="connsiteX6" fmla="*/ 876300 w 1752600"/>
                <a:gd name="connsiteY6" fmla="*/ 457203 h 457200"/>
                <a:gd name="connsiteX7" fmla="*/ 655102 w 1752600"/>
                <a:gd name="connsiteY7" fmla="*/ 449800 h 457200"/>
                <a:gd name="connsiteX8" fmla="*/ 0 w 1752600"/>
                <a:gd name="connsiteY8" fmla="*/ 228602 h 457200"/>
                <a:gd name="connsiteX9" fmla="*/ 0 w 1752600"/>
                <a:gd name="connsiteY9" fmla="*/ 228600 h 457200"/>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76200 w 1828803"/>
                <a:gd name="connsiteY8" fmla="*/ 228601 h 457202"/>
                <a:gd name="connsiteX9" fmla="*/ 0 w 1828803"/>
                <a:gd name="connsiteY9" fmla="*/ 228599 h 457202"/>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76200 w 1828803"/>
                <a:gd name="connsiteY8" fmla="*/ 228601 h 457202"/>
                <a:gd name="connsiteX9" fmla="*/ 0 w 1828803"/>
                <a:gd name="connsiteY9" fmla="*/ 228599 h 457202"/>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76200 w 1828803"/>
                <a:gd name="connsiteY8" fmla="*/ 228601 h 457202"/>
                <a:gd name="connsiteX9" fmla="*/ 0 w 1828803"/>
                <a:gd name="connsiteY9" fmla="*/ 228599 h 457202"/>
                <a:gd name="connsiteX0" fmla="*/ 0 w 1828803"/>
                <a:gd name="connsiteY0" fmla="*/ 228599 h 457202"/>
                <a:gd name="connsiteX1" fmla="*/ 731303 w 1828803"/>
                <a:gd name="connsiteY1" fmla="*/ 7403 h 457202"/>
                <a:gd name="connsiteX2" fmla="*/ 952500 w 1828803"/>
                <a:gd name="connsiteY2" fmla="*/ 0 h 457202"/>
                <a:gd name="connsiteX3" fmla="*/ 1173698 w 1828803"/>
                <a:gd name="connsiteY3" fmla="*/ 7403 h 457202"/>
                <a:gd name="connsiteX4" fmla="*/ 1828800 w 1828803"/>
                <a:gd name="connsiteY4" fmla="*/ 228602 h 457202"/>
                <a:gd name="connsiteX5" fmla="*/ 1173697 w 1828803"/>
                <a:gd name="connsiteY5" fmla="*/ 449799 h 457202"/>
                <a:gd name="connsiteX6" fmla="*/ 952500 w 1828803"/>
                <a:gd name="connsiteY6" fmla="*/ 457202 h 457202"/>
                <a:gd name="connsiteX7" fmla="*/ 731302 w 1828803"/>
                <a:gd name="connsiteY7" fmla="*/ 449799 h 457202"/>
                <a:gd name="connsiteX8" fmla="*/ 152400 w 1828803"/>
                <a:gd name="connsiteY8" fmla="*/ 304801 h 457202"/>
                <a:gd name="connsiteX9" fmla="*/ 0 w 1828803"/>
                <a:gd name="connsiteY9" fmla="*/ 228599 h 457202"/>
                <a:gd name="connsiteX0" fmla="*/ 96087 w 1924890"/>
                <a:gd name="connsiteY0" fmla="*/ 228599 h 457202"/>
                <a:gd name="connsiteX1" fmla="*/ 827390 w 1924890"/>
                <a:gd name="connsiteY1" fmla="*/ 7403 h 457202"/>
                <a:gd name="connsiteX2" fmla="*/ 1048587 w 1924890"/>
                <a:gd name="connsiteY2" fmla="*/ 0 h 457202"/>
                <a:gd name="connsiteX3" fmla="*/ 1269785 w 1924890"/>
                <a:gd name="connsiteY3" fmla="*/ 7403 h 457202"/>
                <a:gd name="connsiteX4" fmla="*/ 1924887 w 1924890"/>
                <a:gd name="connsiteY4" fmla="*/ 228602 h 457202"/>
                <a:gd name="connsiteX5" fmla="*/ 1269784 w 1924890"/>
                <a:gd name="connsiteY5" fmla="*/ 449799 h 457202"/>
                <a:gd name="connsiteX6" fmla="*/ 1048587 w 1924890"/>
                <a:gd name="connsiteY6" fmla="*/ 457202 h 457202"/>
                <a:gd name="connsiteX7" fmla="*/ 827389 w 1924890"/>
                <a:gd name="connsiteY7" fmla="*/ 449799 h 457202"/>
                <a:gd name="connsiteX8" fmla="*/ 248487 w 1924890"/>
                <a:gd name="connsiteY8" fmla="*/ 304801 h 457202"/>
                <a:gd name="connsiteX9" fmla="*/ 250868 w 1924890"/>
                <a:gd name="connsiteY9" fmla="*/ 309561 h 457202"/>
                <a:gd name="connsiteX10" fmla="*/ 96087 w 1924890"/>
                <a:gd name="connsiteY10" fmla="*/ 228599 h 45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4890" h="457202">
                  <a:moveTo>
                    <a:pt x="96087" y="228599"/>
                  </a:moveTo>
                  <a:cubicBezTo>
                    <a:pt x="96089" y="124571"/>
                    <a:pt x="441530" y="33662"/>
                    <a:pt x="827390" y="7403"/>
                  </a:cubicBezTo>
                  <a:cubicBezTo>
                    <a:pt x="899613" y="2488"/>
                    <a:pt x="973947" y="0"/>
                    <a:pt x="1048587" y="0"/>
                  </a:cubicBezTo>
                  <a:cubicBezTo>
                    <a:pt x="1123227" y="0"/>
                    <a:pt x="1197562" y="2488"/>
                    <a:pt x="1269785" y="7403"/>
                  </a:cubicBezTo>
                  <a:cubicBezTo>
                    <a:pt x="1655649" y="33662"/>
                    <a:pt x="1924890" y="124573"/>
                    <a:pt x="1924887" y="228602"/>
                  </a:cubicBezTo>
                  <a:cubicBezTo>
                    <a:pt x="1924887" y="332630"/>
                    <a:pt x="1655646" y="423540"/>
                    <a:pt x="1269784" y="449799"/>
                  </a:cubicBezTo>
                  <a:cubicBezTo>
                    <a:pt x="1197561" y="454714"/>
                    <a:pt x="1123227" y="457202"/>
                    <a:pt x="1048587" y="457202"/>
                  </a:cubicBezTo>
                  <a:cubicBezTo>
                    <a:pt x="973947" y="457202"/>
                    <a:pt x="899613" y="454714"/>
                    <a:pt x="827389" y="449799"/>
                  </a:cubicBezTo>
                  <a:cubicBezTo>
                    <a:pt x="441526" y="423540"/>
                    <a:pt x="248485" y="408829"/>
                    <a:pt x="248487" y="304801"/>
                  </a:cubicBezTo>
                  <a:cubicBezTo>
                    <a:pt x="152400" y="281428"/>
                    <a:pt x="276268" y="322261"/>
                    <a:pt x="250868" y="309561"/>
                  </a:cubicBezTo>
                  <a:cubicBezTo>
                    <a:pt x="225468" y="296861"/>
                    <a:pt x="0" y="278959"/>
                    <a:pt x="96087" y="228599"/>
                  </a:cubicBezTo>
                  <a:close/>
                </a:path>
              </a:pathLst>
            </a:cu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latin typeface="Bookman Old Style" pitchFamily="18" charset="0"/>
              </a:endParaRPr>
            </a:p>
          </p:txBody>
        </p:sp>
      </p:grpSp>
      <p:grpSp>
        <p:nvGrpSpPr>
          <p:cNvPr id="6" name="Group 48"/>
          <p:cNvGrpSpPr>
            <a:grpSpLocks/>
          </p:cNvGrpSpPr>
          <p:nvPr/>
        </p:nvGrpSpPr>
        <p:grpSpPr bwMode="auto">
          <a:xfrm>
            <a:off x="1479863" y="2729878"/>
            <a:ext cx="1449256" cy="1246085"/>
            <a:chOff x="1861868" y="2971800"/>
            <a:chExt cx="3272768" cy="2362200"/>
          </a:xfrm>
        </p:grpSpPr>
        <p:sp>
          <p:nvSpPr>
            <p:cNvPr id="7" name="Rounded Rectangle 6"/>
            <p:cNvSpPr/>
            <p:nvPr/>
          </p:nvSpPr>
          <p:spPr>
            <a:xfrm rot="21360000">
              <a:off x="1861868" y="2971800"/>
              <a:ext cx="152401" cy="2362200"/>
            </a:xfrm>
            <a:prstGeom prst="roundRect">
              <a:avLst/>
            </a:prstGeom>
            <a:gradFill rotWithShape="1">
              <a:gsLst>
                <a:gs pos="0">
                  <a:srgbClr val="8D89A4">
                    <a:tint val="73000"/>
                    <a:satMod val="150000"/>
                  </a:srgbClr>
                </a:gs>
                <a:gs pos="25000">
                  <a:srgbClr val="8D89A4">
                    <a:tint val="96000"/>
                    <a:shade val="80000"/>
                    <a:satMod val="105000"/>
                  </a:srgbClr>
                </a:gs>
                <a:gs pos="38000">
                  <a:srgbClr val="8D89A4">
                    <a:tint val="96000"/>
                    <a:shade val="59000"/>
                    <a:satMod val="120000"/>
                  </a:srgbClr>
                </a:gs>
                <a:gs pos="55000">
                  <a:srgbClr val="8D89A4">
                    <a:shade val="57000"/>
                    <a:satMod val="120000"/>
                  </a:srgbClr>
                </a:gs>
                <a:gs pos="80000">
                  <a:srgbClr val="8D89A4">
                    <a:shade val="56000"/>
                    <a:satMod val="145000"/>
                  </a:srgbClr>
                </a:gs>
                <a:gs pos="88000">
                  <a:srgbClr val="8D89A4">
                    <a:shade val="63000"/>
                    <a:satMod val="160000"/>
                  </a:srgbClr>
                </a:gs>
                <a:gs pos="100000">
                  <a:srgbClr val="8D89A4">
                    <a:tint val="99555"/>
                    <a:satMod val="155000"/>
                  </a:srgbClr>
                </a:gs>
              </a:gsLst>
              <a:lin ang="5400000" scaled="1"/>
            </a:gradFill>
            <a:ln>
              <a:noFill/>
            </a:ln>
            <a:effectLst>
              <a:glow rad="76200">
                <a:srgbClr val="8D89A4">
                  <a:tint val="30000"/>
                  <a:shade val="95000"/>
                  <a:satMod val="300000"/>
                  <a:alpha val="50000"/>
                </a:srgbClr>
              </a:glow>
            </a:effectLst>
            <a:scene3d>
              <a:camera prst="orthographicFront">
                <a:rot lat="21599991" lon="0" rev="20399999"/>
              </a:camera>
              <a:lightRig rig="harsh" dir="t">
                <a:rot lat="6000000" lon="6000000" rev="0"/>
              </a:lightRig>
            </a:scene3d>
            <a:sp3d contourW="10000" prstMaterial="metal">
              <a:bevelT w="20000" h="9000" prst="softRound"/>
              <a:contourClr>
                <a:srgbClr val="8D89A4">
                  <a:shade val="30000"/>
                  <a:satMod val="200000"/>
                </a:srgbClr>
              </a:contourClr>
            </a:sp3d>
          </p:spPr>
          <p:txBody>
            <a:bodyPr anchor="ctr"/>
            <a:lstStyle/>
            <a:p>
              <a:pPr algn="ctr" eaLnBrk="0" fontAlgn="auto" hangingPunct="0">
                <a:spcBef>
                  <a:spcPts val="0"/>
                </a:spcBef>
                <a:spcAft>
                  <a:spcPts val="0"/>
                </a:spcAft>
                <a:defRPr/>
              </a:pPr>
              <a:endParaRPr lang="en-US" kern="0">
                <a:solidFill>
                  <a:sysClr val="window" lastClr="FFFFFF"/>
                </a:solidFill>
                <a:latin typeface="Bookman Old Style" pitchFamily="18" charset="0"/>
              </a:endParaRPr>
            </a:p>
          </p:txBody>
        </p:sp>
        <p:sp>
          <p:nvSpPr>
            <p:cNvPr id="8" name="Rounded Rectangle 7"/>
            <p:cNvSpPr/>
            <p:nvPr/>
          </p:nvSpPr>
          <p:spPr>
            <a:xfrm>
              <a:off x="4982235" y="2971800"/>
              <a:ext cx="152401" cy="2362200"/>
            </a:xfrm>
            <a:prstGeom prst="roundRect">
              <a:avLst/>
            </a:prstGeom>
            <a:gradFill rotWithShape="1">
              <a:gsLst>
                <a:gs pos="0">
                  <a:srgbClr val="8D89A4">
                    <a:tint val="73000"/>
                    <a:satMod val="150000"/>
                  </a:srgbClr>
                </a:gs>
                <a:gs pos="25000">
                  <a:srgbClr val="8D89A4">
                    <a:tint val="96000"/>
                    <a:shade val="80000"/>
                    <a:satMod val="105000"/>
                  </a:srgbClr>
                </a:gs>
                <a:gs pos="38000">
                  <a:srgbClr val="8D89A4">
                    <a:tint val="96000"/>
                    <a:shade val="59000"/>
                    <a:satMod val="120000"/>
                  </a:srgbClr>
                </a:gs>
                <a:gs pos="55000">
                  <a:srgbClr val="8D89A4">
                    <a:shade val="57000"/>
                    <a:satMod val="120000"/>
                  </a:srgbClr>
                </a:gs>
                <a:gs pos="80000">
                  <a:srgbClr val="8D89A4">
                    <a:shade val="56000"/>
                    <a:satMod val="145000"/>
                  </a:srgbClr>
                </a:gs>
                <a:gs pos="88000">
                  <a:srgbClr val="8D89A4">
                    <a:shade val="63000"/>
                    <a:satMod val="160000"/>
                  </a:srgbClr>
                </a:gs>
                <a:gs pos="100000">
                  <a:srgbClr val="8D89A4">
                    <a:tint val="99555"/>
                    <a:satMod val="155000"/>
                  </a:srgbClr>
                </a:gs>
              </a:gsLst>
              <a:lin ang="5400000" scaled="1"/>
            </a:gradFill>
            <a:ln>
              <a:noFill/>
            </a:ln>
            <a:effectLst>
              <a:glow rad="76200">
                <a:srgbClr val="8D89A4">
                  <a:tint val="30000"/>
                  <a:shade val="95000"/>
                  <a:satMod val="300000"/>
                  <a:alpha val="50000"/>
                </a:srgbClr>
              </a:glow>
            </a:effectLst>
            <a:scene3d>
              <a:camera prst="orthographicFront">
                <a:rot lat="21599991" lon="0" rev="900000"/>
              </a:camera>
              <a:lightRig rig="harsh" dir="t">
                <a:rot lat="6000000" lon="6000000" rev="0"/>
              </a:lightRig>
            </a:scene3d>
            <a:sp3d contourW="10000" prstMaterial="metal">
              <a:bevelT w="20000" h="9000" prst="softRound"/>
              <a:contourClr>
                <a:srgbClr val="8D89A4">
                  <a:shade val="30000"/>
                  <a:satMod val="200000"/>
                </a:srgbClr>
              </a:contourClr>
            </a:sp3d>
          </p:spPr>
          <p:txBody>
            <a:bodyPr anchor="ctr"/>
            <a:lstStyle/>
            <a:p>
              <a:pPr algn="ctr" eaLnBrk="0" fontAlgn="auto" hangingPunct="0">
                <a:spcBef>
                  <a:spcPts val="0"/>
                </a:spcBef>
                <a:spcAft>
                  <a:spcPts val="0"/>
                </a:spcAft>
                <a:defRPr/>
              </a:pPr>
              <a:endParaRPr lang="en-US" kern="0">
                <a:solidFill>
                  <a:sysClr val="window" lastClr="FFFFFF"/>
                </a:solidFill>
                <a:latin typeface="Bookman Old Style" pitchFamily="18" charset="0"/>
              </a:endParaRPr>
            </a:p>
          </p:txBody>
        </p:sp>
        <p:sp>
          <p:nvSpPr>
            <p:cNvPr id="9" name="Rounded Rectangle 8"/>
            <p:cNvSpPr/>
            <p:nvPr/>
          </p:nvSpPr>
          <p:spPr>
            <a:xfrm>
              <a:off x="2057400" y="2971800"/>
              <a:ext cx="2895600" cy="152400"/>
            </a:xfrm>
            <a:prstGeom prst="roundRect">
              <a:avLst/>
            </a:prstGeom>
            <a:gradFill rotWithShape="1">
              <a:gsLst>
                <a:gs pos="0">
                  <a:srgbClr val="8D89A4">
                    <a:tint val="73000"/>
                    <a:satMod val="150000"/>
                  </a:srgbClr>
                </a:gs>
                <a:gs pos="25000">
                  <a:srgbClr val="8D89A4">
                    <a:tint val="96000"/>
                    <a:shade val="80000"/>
                    <a:satMod val="105000"/>
                  </a:srgbClr>
                </a:gs>
                <a:gs pos="38000">
                  <a:srgbClr val="8D89A4">
                    <a:tint val="96000"/>
                    <a:shade val="59000"/>
                    <a:satMod val="120000"/>
                  </a:srgbClr>
                </a:gs>
                <a:gs pos="55000">
                  <a:srgbClr val="8D89A4">
                    <a:shade val="57000"/>
                    <a:satMod val="120000"/>
                  </a:srgbClr>
                </a:gs>
                <a:gs pos="80000">
                  <a:srgbClr val="8D89A4">
                    <a:shade val="56000"/>
                    <a:satMod val="145000"/>
                  </a:srgbClr>
                </a:gs>
                <a:gs pos="88000">
                  <a:srgbClr val="8D89A4">
                    <a:shade val="63000"/>
                    <a:satMod val="160000"/>
                  </a:srgbClr>
                </a:gs>
                <a:gs pos="100000">
                  <a:srgbClr val="8D89A4">
                    <a:tint val="99555"/>
                    <a:satMod val="155000"/>
                  </a:srgbClr>
                </a:gs>
              </a:gsLst>
              <a:lin ang="5400000" scaled="1"/>
            </a:gradFill>
            <a:ln>
              <a:noFill/>
            </a:ln>
            <a:effectLst>
              <a:glow rad="76200">
                <a:srgbClr val="8D89A4">
                  <a:tint val="30000"/>
                  <a:shade val="95000"/>
                  <a:satMod val="300000"/>
                  <a:alpha val="50000"/>
                </a:srgbClr>
              </a:glow>
            </a:effectLst>
            <a:scene3d>
              <a:camera prst="orthographicFront" fov="0">
                <a:rot lat="0" lon="0" rev="0"/>
              </a:camera>
              <a:lightRig rig="harsh" dir="t">
                <a:rot lat="6000000" lon="6000000" rev="0"/>
              </a:lightRig>
            </a:scene3d>
            <a:sp3d contourW="10000" prstMaterial="metal">
              <a:bevelT w="20000" h="9000" prst="softRound"/>
              <a:contourClr>
                <a:srgbClr val="8D89A4">
                  <a:shade val="30000"/>
                  <a:satMod val="200000"/>
                </a:srgbClr>
              </a:contourClr>
            </a:sp3d>
          </p:spPr>
          <p:txBody>
            <a:bodyPr anchor="ctr"/>
            <a:lstStyle/>
            <a:p>
              <a:pPr algn="ctr" eaLnBrk="0" fontAlgn="auto" hangingPunct="0">
                <a:spcBef>
                  <a:spcPts val="0"/>
                </a:spcBef>
                <a:spcAft>
                  <a:spcPts val="0"/>
                </a:spcAft>
                <a:defRPr/>
              </a:pPr>
              <a:endParaRPr lang="en-US" kern="0">
                <a:solidFill>
                  <a:sysClr val="window" lastClr="FFFFFF"/>
                </a:solidFill>
                <a:latin typeface="Bookman Old Style" pitchFamily="18" charset="0"/>
              </a:endParaRPr>
            </a:p>
          </p:txBody>
        </p:sp>
      </p:grpSp>
      <p:sp>
        <p:nvSpPr>
          <p:cNvPr id="10" name="Can 79"/>
          <p:cNvSpPr/>
          <p:nvPr/>
        </p:nvSpPr>
        <p:spPr>
          <a:xfrm>
            <a:off x="1697211" y="2019213"/>
            <a:ext cx="983709" cy="692735"/>
          </a:xfrm>
          <a:custGeom>
            <a:avLst/>
            <a:gdLst>
              <a:gd name="connsiteX0" fmla="*/ 0 w 1002505"/>
              <a:gd name="connsiteY0" fmla="*/ 55727 h 585579"/>
              <a:gd name="connsiteX1" fmla="*/ 501253 w 1002505"/>
              <a:gd name="connsiteY1" fmla="*/ 111454 h 585579"/>
              <a:gd name="connsiteX2" fmla="*/ 1002506 w 1002505"/>
              <a:gd name="connsiteY2" fmla="*/ 55727 h 585579"/>
              <a:gd name="connsiteX3" fmla="*/ 1002505 w 1002505"/>
              <a:gd name="connsiteY3" fmla="*/ 529852 h 585579"/>
              <a:gd name="connsiteX4" fmla="*/ 501252 w 1002505"/>
              <a:gd name="connsiteY4" fmla="*/ 585579 h 585579"/>
              <a:gd name="connsiteX5" fmla="*/ -1 w 1002505"/>
              <a:gd name="connsiteY5" fmla="*/ 529852 h 585579"/>
              <a:gd name="connsiteX6" fmla="*/ 0 w 1002505"/>
              <a:gd name="connsiteY6" fmla="*/ 55727 h 585579"/>
              <a:gd name="connsiteX0" fmla="*/ 0 w 1002505"/>
              <a:gd name="connsiteY0" fmla="*/ 55727 h 585579"/>
              <a:gd name="connsiteX1" fmla="*/ 501253 w 1002505"/>
              <a:gd name="connsiteY1" fmla="*/ 0 h 585579"/>
              <a:gd name="connsiteX2" fmla="*/ 1002506 w 1002505"/>
              <a:gd name="connsiteY2" fmla="*/ 55727 h 585579"/>
              <a:gd name="connsiteX3" fmla="*/ 501253 w 1002505"/>
              <a:gd name="connsiteY3" fmla="*/ 111454 h 585579"/>
              <a:gd name="connsiteX4" fmla="*/ 0 w 1002505"/>
              <a:gd name="connsiteY4" fmla="*/ 55727 h 585579"/>
              <a:gd name="connsiteX0" fmla="*/ 1002505 w 1002505"/>
              <a:gd name="connsiteY0" fmla="*/ 55727 h 585579"/>
              <a:gd name="connsiteX1" fmla="*/ 501252 w 1002505"/>
              <a:gd name="connsiteY1" fmla="*/ 111454 h 585579"/>
              <a:gd name="connsiteX2" fmla="*/ -1 w 1002505"/>
              <a:gd name="connsiteY2" fmla="*/ 55727 h 585579"/>
              <a:gd name="connsiteX3" fmla="*/ 501252 w 1002505"/>
              <a:gd name="connsiteY3" fmla="*/ 0 h 585579"/>
              <a:gd name="connsiteX4" fmla="*/ 1002505 w 1002505"/>
              <a:gd name="connsiteY4" fmla="*/ 55727 h 585579"/>
              <a:gd name="connsiteX5" fmla="*/ 1002505 w 1002505"/>
              <a:gd name="connsiteY5" fmla="*/ 529852 h 585579"/>
              <a:gd name="connsiteX6" fmla="*/ 501252 w 1002505"/>
              <a:gd name="connsiteY6" fmla="*/ 585579 h 585579"/>
              <a:gd name="connsiteX7" fmla="*/ -1 w 1002505"/>
              <a:gd name="connsiteY7" fmla="*/ 529852 h 585579"/>
              <a:gd name="connsiteX8" fmla="*/ 0 w 1002505"/>
              <a:gd name="connsiteY8" fmla="*/ 55727 h 585579"/>
              <a:gd name="connsiteX0" fmla="*/ 1 w 1002507"/>
              <a:gd name="connsiteY0" fmla="*/ 55727 h 697498"/>
              <a:gd name="connsiteX1" fmla="*/ 501254 w 1002507"/>
              <a:gd name="connsiteY1" fmla="*/ 111454 h 697498"/>
              <a:gd name="connsiteX2" fmla="*/ 1002507 w 1002507"/>
              <a:gd name="connsiteY2" fmla="*/ 55727 h 697498"/>
              <a:gd name="connsiteX3" fmla="*/ 1002506 w 1002507"/>
              <a:gd name="connsiteY3" fmla="*/ 529852 h 697498"/>
              <a:gd name="connsiteX4" fmla="*/ 501253 w 1002507"/>
              <a:gd name="connsiteY4" fmla="*/ 585579 h 697498"/>
              <a:gd name="connsiteX5" fmla="*/ 0 w 1002507"/>
              <a:gd name="connsiteY5" fmla="*/ 529852 h 697498"/>
              <a:gd name="connsiteX6" fmla="*/ 1 w 1002507"/>
              <a:gd name="connsiteY6" fmla="*/ 55727 h 697498"/>
              <a:gd name="connsiteX0" fmla="*/ 1 w 1002507"/>
              <a:gd name="connsiteY0" fmla="*/ 55727 h 697498"/>
              <a:gd name="connsiteX1" fmla="*/ 501254 w 1002507"/>
              <a:gd name="connsiteY1" fmla="*/ 0 h 697498"/>
              <a:gd name="connsiteX2" fmla="*/ 1002507 w 1002507"/>
              <a:gd name="connsiteY2" fmla="*/ 55727 h 697498"/>
              <a:gd name="connsiteX3" fmla="*/ 501254 w 1002507"/>
              <a:gd name="connsiteY3" fmla="*/ 111454 h 697498"/>
              <a:gd name="connsiteX4" fmla="*/ 1 w 1002507"/>
              <a:gd name="connsiteY4" fmla="*/ 55727 h 697498"/>
              <a:gd name="connsiteX0" fmla="*/ 1002506 w 1002507"/>
              <a:gd name="connsiteY0" fmla="*/ 55727 h 697498"/>
              <a:gd name="connsiteX1" fmla="*/ 501253 w 1002507"/>
              <a:gd name="connsiteY1" fmla="*/ 111454 h 697498"/>
              <a:gd name="connsiteX2" fmla="*/ 0 w 1002507"/>
              <a:gd name="connsiteY2" fmla="*/ 55727 h 697498"/>
              <a:gd name="connsiteX3" fmla="*/ 501253 w 1002507"/>
              <a:gd name="connsiteY3" fmla="*/ 0 h 697498"/>
              <a:gd name="connsiteX4" fmla="*/ 1002506 w 1002507"/>
              <a:gd name="connsiteY4" fmla="*/ 55727 h 697498"/>
              <a:gd name="connsiteX5" fmla="*/ 1002506 w 1002507"/>
              <a:gd name="connsiteY5" fmla="*/ 529852 h 697498"/>
              <a:gd name="connsiteX6" fmla="*/ 503635 w 1002507"/>
              <a:gd name="connsiteY6" fmla="*/ 697498 h 697498"/>
              <a:gd name="connsiteX7" fmla="*/ 0 w 1002507"/>
              <a:gd name="connsiteY7" fmla="*/ 529852 h 697498"/>
              <a:gd name="connsiteX8" fmla="*/ 1 w 1002507"/>
              <a:gd name="connsiteY8" fmla="*/ 55727 h 697498"/>
              <a:gd name="connsiteX0" fmla="*/ 1 w 1039636"/>
              <a:gd name="connsiteY0" fmla="*/ 55727 h 697498"/>
              <a:gd name="connsiteX1" fmla="*/ 501254 w 1039636"/>
              <a:gd name="connsiteY1" fmla="*/ 111454 h 697498"/>
              <a:gd name="connsiteX2" fmla="*/ 1002507 w 1039636"/>
              <a:gd name="connsiteY2" fmla="*/ 55727 h 697498"/>
              <a:gd name="connsiteX3" fmla="*/ 1002506 w 1039636"/>
              <a:gd name="connsiteY3" fmla="*/ 529852 h 697498"/>
              <a:gd name="connsiteX4" fmla="*/ 501253 w 1039636"/>
              <a:gd name="connsiteY4" fmla="*/ 697498 h 697498"/>
              <a:gd name="connsiteX5" fmla="*/ 0 w 1039636"/>
              <a:gd name="connsiteY5" fmla="*/ 529852 h 697498"/>
              <a:gd name="connsiteX6" fmla="*/ 1 w 1039636"/>
              <a:gd name="connsiteY6" fmla="*/ 55727 h 697498"/>
              <a:gd name="connsiteX0" fmla="*/ 1 w 1039636"/>
              <a:gd name="connsiteY0" fmla="*/ 55727 h 697498"/>
              <a:gd name="connsiteX1" fmla="*/ 501254 w 1039636"/>
              <a:gd name="connsiteY1" fmla="*/ 0 h 697498"/>
              <a:gd name="connsiteX2" fmla="*/ 1002507 w 1039636"/>
              <a:gd name="connsiteY2" fmla="*/ 55727 h 697498"/>
              <a:gd name="connsiteX3" fmla="*/ 501254 w 1039636"/>
              <a:gd name="connsiteY3" fmla="*/ 111454 h 697498"/>
              <a:gd name="connsiteX4" fmla="*/ 1 w 1039636"/>
              <a:gd name="connsiteY4" fmla="*/ 55727 h 697498"/>
              <a:gd name="connsiteX0" fmla="*/ 1002506 w 1039636"/>
              <a:gd name="connsiteY0" fmla="*/ 55727 h 697498"/>
              <a:gd name="connsiteX1" fmla="*/ 501253 w 1039636"/>
              <a:gd name="connsiteY1" fmla="*/ 111454 h 697498"/>
              <a:gd name="connsiteX2" fmla="*/ 0 w 1039636"/>
              <a:gd name="connsiteY2" fmla="*/ 55727 h 697498"/>
              <a:gd name="connsiteX3" fmla="*/ 501253 w 1039636"/>
              <a:gd name="connsiteY3" fmla="*/ 0 h 697498"/>
              <a:gd name="connsiteX4" fmla="*/ 1002506 w 1039636"/>
              <a:gd name="connsiteY4" fmla="*/ 55727 h 697498"/>
              <a:gd name="connsiteX5" fmla="*/ 1002506 w 1039636"/>
              <a:gd name="connsiteY5" fmla="*/ 529852 h 697498"/>
              <a:gd name="connsiteX6" fmla="*/ 503635 w 1039636"/>
              <a:gd name="connsiteY6" fmla="*/ 697498 h 697498"/>
              <a:gd name="connsiteX7" fmla="*/ 0 w 1039636"/>
              <a:gd name="connsiteY7" fmla="*/ 529852 h 697498"/>
              <a:gd name="connsiteX8" fmla="*/ 1 w 1039636"/>
              <a:gd name="connsiteY8" fmla="*/ 55727 h 697498"/>
              <a:gd name="connsiteX0" fmla="*/ 1 w 1002507"/>
              <a:gd name="connsiteY0" fmla="*/ 55727 h 697498"/>
              <a:gd name="connsiteX1" fmla="*/ 501254 w 1002507"/>
              <a:gd name="connsiteY1" fmla="*/ 111454 h 697498"/>
              <a:gd name="connsiteX2" fmla="*/ 1002507 w 1002507"/>
              <a:gd name="connsiteY2" fmla="*/ 55727 h 697498"/>
              <a:gd name="connsiteX3" fmla="*/ 1002506 w 1002507"/>
              <a:gd name="connsiteY3" fmla="*/ 529852 h 697498"/>
              <a:gd name="connsiteX4" fmla="*/ 501253 w 1002507"/>
              <a:gd name="connsiteY4" fmla="*/ 697498 h 697498"/>
              <a:gd name="connsiteX5" fmla="*/ 0 w 1002507"/>
              <a:gd name="connsiteY5" fmla="*/ 529852 h 697498"/>
              <a:gd name="connsiteX6" fmla="*/ 1 w 1002507"/>
              <a:gd name="connsiteY6" fmla="*/ 55727 h 697498"/>
              <a:gd name="connsiteX0" fmla="*/ 1 w 1002507"/>
              <a:gd name="connsiteY0" fmla="*/ 55727 h 697498"/>
              <a:gd name="connsiteX1" fmla="*/ 501254 w 1002507"/>
              <a:gd name="connsiteY1" fmla="*/ 0 h 697498"/>
              <a:gd name="connsiteX2" fmla="*/ 1002507 w 1002507"/>
              <a:gd name="connsiteY2" fmla="*/ 55727 h 697498"/>
              <a:gd name="connsiteX3" fmla="*/ 501254 w 1002507"/>
              <a:gd name="connsiteY3" fmla="*/ 111454 h 697498"/>
              <a:gd name="connsiteX4" fmla="*/ 1 w 1002507"/>
              <a:gd name="connsiteY4" fmla="*/ 55727 h 697498"/>
              <a:gd name="connsiteX0" fmla="*/ 1002506 w 1002507"/>
              <a:gd name="connsiteY0" fmla="*/ 55727 h 697498"/>
              <a:gd name="connsiteX1" fmla="*/ 501253 w 1002507"/>
              <a:gd name="connsiteY1" fmla="*/ 111454 h 697498"/>
              <a:gd name="connsiteX2" fmla="*/ 0 w 1002507"/>
              <a:gd name="connsiteY2" fmla="*/ 55727 h 697498"/>
              <a:gd name="connsiteX3" fmla="*/ 501253 w 1002507"/>
              <a:gd name="connsiteY3" fmla="*/ 0 h 697498"/>
              <a:gd name="connsiteX4" fmla="*/ 1002506 w 1002507"/>
              <a:gd name="connsiteY4" fmla="*/ 55727 h 697498"/>
              <a:gd name="connsiteX5" fmla="*/ 1002506 w 1002507"/>
              <a:gd name="connsiteY5" fmla="*/ 529852 h 697498"/>
              <a:gd name="connsiteX6" fmla="*/ 503635 w 1002507"/>
              <a:gd name="connsiteY6" fmla="*/ 697498 h 697498"/>
              <a:gd name="connsiteX7" fmla="*/ 0 w 1002507"/>
              <a:gd name="connsiteY7" fmla="*/ 529852 h 697498"/>
              <a:gd name="connsiteX8" fmla="*/ 1 w 1002507"/>
              <a:gd name="connsiteY8" fmla="*/ 55727 h 697498"/>
              <a:gd name="connsiteX0" fmla="*/ 1 w 1002507"/>
              <a:gd name="connsiteY0" fmla="*/ 55727 h 697823"/>
              <a:gd name="connsiteX1" fmla="*/ 501254 w 1002507"/>
              <a:gd name="connsiteY1" fmla="*/ 111454 h 697823"/>
              <a:gd name="connsiteX2" fmla="*/ 1002507 w 1002507"/>
              <a:gd name="connsiteY2" fmla="*/ 55727 h 697823"/>
              <a:gd name="connsiteX3" fmla="*/ 1002506 w 1002507"/>
              <a:gd name="connsiteY3" fmla="*/ 529852 h 697823"/>
              <a:gd name="connsiteX4" fmla="*/ 501253 w 1002507"/>
              <a:gd name="connsiteY4" fmla="*/ 697498 h 697823"/>
              <a:gd name="connsiteX5" fmla="*/ 0 w 1002507"/>
              <a:gd name="connsiteY5" fmla="*/ 529852 h 697823"/>
              <a:gd name="connsiteX6" fmla="*/ 1 w 1002507"/>
              <a:gd name="connsiteY6" fmla="*/ 55727 h 697823"/>
              <a:gd name="connsiteX0" fmla="*/ 1 w 1002507"/>
              <a:gd name="connsiteY0" fmla="*/ 55727 h 697823"/>
              <a:gd name="connsiteX1" fmla="*/ 501254 w 1002507"/>
              <a:gd name="connsiteY1" fmla="*/ 0 h 697823"/>
              <a:gd name="connsiteX2" fmla="*/ 1002507 w 1002507"/>
              <a:gd name="connsiteY2" fmla="*/ 55727 h 697823"/>
              <a:gd name="connsiteX3" fmla="*/ 501254 w 1002507"/>
              <a:gd name="connsiteY3" fmla="*/ 111454 h 697823"/>
              <a:gd name="connsiteX4" fmla="*/ 1 w 1002507"/>
              <a:gd name="connsiteY4" fmla="*/ 55727 h 697823"/>
              <a:gd name="connsiteX0" fmla="*/ 1002506 w 1002507"/>
              <a:gd name="connsiteY0" fmla="*/ 55727 h 697823"/>
              <a:gd name="connsiteX1" fmla="*/ 501253 w 1002507"/>
              <a:gd name="connsiteY1" fmla="*/ 111454 h 697823"/>
              <a:gd name="connsiteX2" fmla="*/ 0 w 1002507"/>
              <a:gd name="connsiteY2" fmla="*/ 55727 h 697823"/>
              <a:gd name="connsiteX3" fmla="*/ 501253 w 1002507"/>
              <a:gd name="connsiteY3" fmla="*/ 0 h 697823"/>
              <a:gd name="connsiteX4" fmla="*/ 1002506 w 1002507"/>
              <a:gd name="connsiteY4" fmla="*/ 55727 h 697823"/>
              <a:gd name="connsiteX5" fmla="*/ 1002506 w 1002507"/>
              <a:gd name="connsiteY5" fmla="*/ 529852 h 697823"/>
              <a:gd name="connsiteX6" fmla="*/ 503635 w 1002507"/>
              <a:gd name="connsiteY6" fmla="*/ 697498 h 697823"/>
              <a:gd name="connsiteX7" fmla="*/ 0 w 1002507"/>
              <a:gd name="connsiteY7" fmla="*/ 529852 h 697823"/>
              <a:gd name="connsiteX8" fmla="*/ 1 w 1002507"/>
              <a:gd name="connsiteY8" fmla="*/ 55727 h 697823"/>
              <a:gd name="connsiteX0" fmla="*/ 1 w 1002507"/>
              <a:gd name="connsiteY0" fmla="*/ 55727 h 697823"/>
              <a:gd name="connsiteX1" fmla="*/ 501254 w 1002507"/>
              <a:gd name="connsiteY1" fmla="*/ 111454 h 697823"/>
              <a:gd name="connsiteX2" fmla="*/ 1002507 w 1002507"/>
              <a:gd name="connsiteY2" fmla="*/ 55727 h 697823"/>
              <a:gd name="connsiteX3" fmla="*/ 1002506 w 1002507"/>
              <a:gd name="connsiteY3" fmla="*/ 529852 h 697823"/>
              <a:gd name="connsiteX4" fmla="*/ 501253 w 1002507"/>
              <a:gd name="connsiteY4" fmla="*/ 697498 h 697823"/>
              <a:gd name="connsiteX5" fmla="*/ 0 w 1002507"/>
              <a:gd name="connsiteY5" fmla="*/ 529852 h 697823"/>
              <a:gd name="connsiteX6" fmla="*/ 1 w 1002507"/>
              <a:gd name="connsiteY6" fmla="*/ 55727 h 697823"/>
              <a:gd name="connsiteX0" fmla="*/ 1 w 1002507"/>
              <a:gd name="connsiteY0" fmla="*/ 55727 h 697823"/>
              <a:gd name="connsiteX1" fmla="*/ 501254 w 1002507"/>
              <a:gd name="connsiteY1" fmla="*/ 0 h 697823"/>
              <a:gd name="connsiteX2" fmla="*/ 1002507 w 1002507"/>
              <a:gd name="connsiteY2" fmla="*/ 55727 h 697823"/>
              <a:gd name="connsiteX3" fmla="*/ 501254 w 1002507"/>
              <a:gd name="connsiteY3" fmla="*/ 111454 h 697823"/>
              <a:gd name="connsiteX4" fmla="*/ 1 w 1002507"/>
              <a:gd name="connsiteY4" fmla="*/ 55727 h 697823"/>
              <a:gd name="connsiteX0" fmla="*/ 1002506 w 1002507"/>
              <a:gd name="connsiteY0" fmla="*/ 55727 h 697823"/>
              <a:gd name="connsiteX1" fmla="*/ 501253 w 1002507"/>
              <a:gd name="connsiteY1" fmla="*/ 111454 h 697823"/>
              <a:gd name="connsiteX2" fmla="*/ 0 w 1002507"/>
              <a:gd name="connsiteY2" fmla="*/ 55727 h 697823"/>
              <a:gd name="connsiteX3" fmla="*/ 501253 w 1002507"/>
              <a:gd name="connsiteY3" fmla="*/ 0 h 697823"/>
              <a:gd name="connsiteX4" fmla="*/ 1002506 w 1002507"/>
              <a:gd name="connsiteY4" fmla="*/ 55727 h 697823"/>
              <a:gd name="connsiteX5" fmla="*/ 1002506 w 1002507"/>
              <a:gd name="connsiteY5" fmla="*/ 529852 h 697823"/>
              <a:gd name="connsiteX6" fmla="*/ 503635 w 1002507"/>
              <a:gd name="connsiteY6" fmla="*/ 697498 h 697823"/>
              <a:gd name="connsiteX7" fmla="*/ 0 w 1002507"/>
              <a:gd name="connsiteY7" fmla="*/ 529852 h 697823"/>
              <a:gd name="connsiteX8" fmla="*/ 1 w 1002507"/>
              <a:gd name="connsiteY8" fmla="*/ 55727 h 69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2507" h="697823" stroke="0" extrusionOk="0">
                <a:moveTo>
                  <a:pt x="1" y="55727"/>
                </a:moveTo>
                <a:cubicBezTo>
                  <a:pt x="1" y="86504"/>
                  <a:pt x="224420" y="111454"/>
                  <a:pt x="501254" y="111454"/>
                </a:cubicBezTo>
                <a:cubicBezTo>
                  <a:pt x="778088" y="111454"/>
                  <a:pt x="1002507" y="86504"/>
                  <a:pt x="1002507" y="55727"/>
                </a:cubicBezTo>
                <a:cubicBezTo>
                  <a:pt x="1002507" y="213769"/>
                  <a:pt x="995560" y="394315"/>
                  <a:pt x="1002506" y="529852"/>
                </a:cubicBezTo>
                <a:cubicBezTo>
                  <a:pt x="904677" y="713014"/>
                  <a:pt x="778087" y="697498"/>
                  <a:pt x="501253" y="697498"/>
                </a:cubicBezTo>
                <a:cubicBezTo>
                  <a:pt x="224419" y="697498"/>
                  <a:pt x="21431" y="677310"/>
                  <a:pt x="0" y="529852"/>
                </a:cubicBezTo>
                <a:cubicBezTo>
                  <a:pt x="0" y="371810"/>
                  <a:pt x="1" y="213769"/>
                  <a:pt x="1" y="55727"/>
                </a:cubicBezTo>
                <a:close/>
              </a:path>
              <a:path w="1002507" h="697823" fill="lighten" stroke="0" extrusionOk="0">
                <a:moveTo>
                  <a:pt x="1" y="55727"/>
                </a:moveTo>
                <a:cubicBezTo>
                  <a:pt x="1" y="24950"/>
                  <a:pt x="224420" y="0"/>
                  <a:pt x="501254" y="0"/>
                </a:cubicBezTo>
                <a:cubicBezTo>
                  <a:pt x="778088" y="0"/>
                  <a:pt x="1002507" y="24950"/>
                  <a:pt x="1002507" y="55727"/>
                </a:cubicBezTo>
                <a:cubicBezTo>
                  <a:pt x="1002507" y="86504"/>
                  <a:pt x="778088" y="111454"/>
                  <a:pt x="501254" y="111454"/>
                </a:cubicBezTo>
                <a:cubicBezTo>
                  <a:pt x="224420" y="111454"/>
                  <a:pt x="1" y="86504"/>
                  <a:pt x="1" y="55727"/>
                </a:cubicBezTo>
                <a:close/>
              </a:path>
              <a:path w="1002507" h="697823" fill="none" extrusionOk="0">
                <a:moveTo>
                  <a:pt x="1002506" y="55727"/>
                </a:moveTo>
                <a:cubicBezTo>
                  <a:pt x="1002506" y="86504"/>
                  <a:pt x="778087" y="111454"/>
                  <a:pt x="501253" y="111454"/>
                </a:cubicBezTo>
                <a:cubicBezTo>
                  <a:pt x="224419" y="111454"/>
                  <a:pt x="0" y="86504"/>
                  <a:pt x="0" y="55727"/>
                </a:cubicBezTo>
                <a:cubicBezTo>
                  <a:pt x="0" y="24950"/>
                  <a:pt x="224419" y="0"/>
                  <a:pt x="501253" y="0"/>
                </a:cubicBezTo>
                <a:cubicBezTo>
                  <a:pt x="778087" y="0"/>
                  <a:pt x="1002506" y="24950"/>
                  <a:pt x="1002506" y="55727"/>
                </a:cubicBezTo>
                <a:lnTo>
                  <a:pt x="1002506" y="529852"/>
                </a:lnTo>
                <a:cubicBezTo>
                  <a:pt x="1002506" y="560629"/>
                  <a:pt x="780469" y="697498"/>
                  <a:pt x="503635" y="697498"/>
                </a:cubicBezTo>
                <a:cubicBezTo>
                  <a:pt x="226801" y="697498"/>
                  <a:pt x="0" y="560629"/>
                  <a:pt x="0" y="529852"/>
                </a:cubicBezTo>
                <a:cubicBezTo>
                  <a:pt x="0" y="371810"/>
                  <a:pt x="1" y="213769"/>
                  <a:pt x="1" y="55727"/>
                </a:cubicBezTo>
              </a:path>
            </a:pathLst>
          </a:custGeom>
          <a:gradFill flip="none" rotWithShape="1">
            <a:gsLst>
              <a:gs pos="0">
                <a:srgbClr val="81DEFF">
                  <a:tint val="66000"/>
                  <a:satMod val="160000"/>
                </a:srgbClr>
              </a:gs>
              <a:gs pos="50000">
                <a:srgbClr val="81DEFF">
                  <a:tint val="44500"/>
                  <a:satMod val="160000"/>
                </a:srgbClr>
              </a:gs>
              <a:gs pos="100000">
                <a:srgbClr val="81DEFF">
                  <a:tint val="23500"/>
                  <a:satMod val="160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grpSp>
        <p:nvGrpSpPr>
          <p:cNvPr id="11" name="Group 10"/>
          <p:cNvGrpSpPr/>
          <p:nvPr/>
        </p:nvGrpSpPr>
        <p:grpSpPr>
          <a:xfrm>
            <a:off x="1745722" y="696411"/>
            <a:ext cx="309700" cy="1849006"/>
            <a:chOff x="778323" y="1098890"/>
            <a:chExt cx="476832" cy="2846841"/>
          </a:xfrm>
        </p:grpSpPr>
        <p:grpSp>
          <p:nvGrpSpPr>
            <p:cNvPr id="12" name="Group 111"/>
            <p:cNvGrpSpPr>
              <a:grpSpLocks/>
            </p:cNvGrpSpPr>
            <p:nvPr/>
          </p:nvGrpSpPr>
          <p:grpSpPr bwMode="auto">
            <a:xfrm>
              <a:off x="778323" y="1098890"/>
              <a:ext cx="476832" cy="2846841"/>
              <a:chOff x="3065238" y="1403676"/>
              <a:chExt cx="960639" cy="2846861"/>
            </a:xfrm>
          </p:grpSpPr>
          <p:grpSp>
            <p:nvGrpSpPr>
              <p:cNvPr id="14" name="Group 102"/>
              <p:cNvGrpSpPr>
                <a:grpSpLocks/>
              </p:cNvGrpSpPr>
              <p:nvPr/>
            </p:nvGrpSpPr>
            <p:grpSpPr bwMode="auto">
              <a:xfrm>
                <a:off x="3237588" y="1403676"/>
                <a:ext cx="385945" cy="2846861"/>
                <a:chOff x="3809092" y="1975180"/>
                <a:chExt cx="385945" cy="2846861"/>
              </a:xfrm>
            </p:grpSpPr>
            <p:cxnSp>
              <p:nvCxnSpPr>
                <p:cNvPr id="17" name="Straight Connector 16"/>
                <p:cNvCxnSpPr/>
                <p:nvPr/>
              </p:nvCxnSpPr>
              <p:spPr>
                <a:xfrm rot="5400000">
                  <a:off x="2679686" y="3394075"/>
                  <a:ext cx="2357454"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2965397" y="3392487"/>
                  <a:ext cx="23574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41" idx="1"/>
                </p:cNvCxnSpPr>
                <p:nvPr/>
              </p:nvCxnSpPr>
              <p:spPr>
                <a:xfrm rot="16200000" flipH="1">
                  <a:off x="3831332" y="4599882"/>
                  <a:ext cx="97593" cy="418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41" idx="7"/>
                </p:cNvCxnSpPr>
                <p:nvPr/>
              </p:nvCxnSpPr>
              <p:spPr>
                <a:xfrm rot="5400000">
                  <a:off x="4075206" y="4599881"/>
                  <a:ext cx="97592" cy="418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39" idx="3"/>
                </p:cNvCxnSpPr>
                <p:nvPr/>
              </p:nvCxnSpPr>
              <p:spPr>
                <a:xfrm rot="5400000" flipH="1" flipV="1">
                  <a:off x="3825091" y="2174030"/>
                  <a:ext cx="74641" cy="64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39" idx="5"/>
                </p:cNvCxnSpPr>
                <p:nvPr/>
              </p:nvCxnSpPr>
              <p:spPr>
                <a:xfrm rot="16200000" flipV="1">
                  <a:off x="4104401" y="2174030"/>
                  <a:ext cx="74641" cy="64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1" idx="0"/>
                </p:cNvCxnSpPr>
                <p:nvPr/>
              </p:nvCxnSpPr>
              <p:spPr>
                <a:xfrm rot="5400000" flipH="1" flipV="1">
                  <a:off x="2824131" y="3464707"/>
                  <a:ext cx="2355867" cy="31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59208" y="4500570"/>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859208" y="4357694"/>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859208" y="4214818"/>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859208" y="4071942"/>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859208" y="3929066"/>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59208" y="3786190"/>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59208" y="3643314"/>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859208" y="3500438"/>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859208" y="3357562"/>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859208" y="3214686"/>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859208" y="3071810"/>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59208" y="2928934"/>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859208" y="2786058"/>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59208" y="2643182"/>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859208" y="2500306"/>
                  <a:ext cx="142855"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3809092" y="1975180"/>
                  <a:ext cx="385945" cy="19299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500" b="1">
                    <a:ln w="28575">
                      <a:solidFill>
                        <a:schemeClr val="tx1"/>
                      </a:solidFill>
                    </a:ln>
                    <a:latin typeface="Bookman Old Style" pitchFamily="18" charset="0"/>
                  </a:endParaRPr>
                </a:p>
              </p:txBody>
            </p:sp>
            <p:sp>
              <p:nvSpPr>
                <p:cNvPr id="40" name="Oval 39"/>
                <p:cNvSpPr/>
                <p:nvPr/>
              </p:nvSpPr>
              <p:spPr>
                <a:xfrm>
                  <a:off x="3905578" y="2023433"/>
                  <a:ext cx="192970" cy="9650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500" b="1">
                    <a:ln w="28575">
                      <a:solidFill>
                        <a:schemeClr val="tx1"/>
                      </a:solidFill>
                    </a:ln>
                    <a:latin typeface="Bookman Old Style" pitchFamily="18" charset="0"/>
                  </a:endParaRPr>
                </a:p>
              </p:txBody>
            </p:sp>
            <p:sp>
              <p:nvSpPr>
                <p:cNvPr id="41" name="Oval 40"/>
                <p:cNvSpPr/>
                <p:nvPr/>
              </p:nvSpPr>
              <p:spPr>
                <a:xfrm>
                  <a:off x="3859209" y="4643446"/>
                  <a:ext cx="285710" cy="17859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500" b="1">
                    <a:latin typeface="Bookman Old Style" pitchFamily="18" charset="0"/>
                  </a:endParaRPr>
                </a:p>
              </p:txBody>
            </p:sp>
          </p:grpSp>
          <p:sp>
            <p:nvSpPr>
              <p:cNvPr id="15" name="TextBox 14"/>
              <p:cNvSpPr txBox="1"/>
              <p:nvPr/>
            </p:nvSpPr>
            <p:spPr>
              <a:xfrm>
                <a:off x="3140132" y="3843334"/>
                <a:ext cx="702082" cy="260631"/>
              </a:xfrm>
              <a:prstGeom prst="rect">
                <a:avLst/>
              </a:prstGeom>
              <a:noFill/>
              <a:scene3d>
                <a:camera prst="orthographicFront">
                  <a:rot lat="0" lon="0" rev="5100000"/>
                </a:camera>
                <a:lightRig rig="threePt" dir="t"/>
              </a:scene3d>
            </p:spPr>
            <p:txBody>
              <a:bodyPr wrap="none">
                <a:spAutoFit/>
              </a:bodyPr>
              <a:lstStyle/>
              <a:p>
                <a:pPr>
                  <a:defRPr/>
                </a:pPr>
                <a:r>
                  <a:rPr lang="en-US" sz="500" b="1" dirty="0">
                    <a:latin typeface="Bookman Old Style" pitchFamily="18" charset="0"/>
                    <a:cs typeface="Arial" charset="0"/>
                  </a:rPr>
                  <a:t>0</a:t>
                </a:r>
                <a:endParaRPr lang="en-IN" sz="500" b="1" dirty="0">
                  <a:latin typeface="Bookman Old Style" pitchFamily="18" charset="0"/>
                  <a:cs typeface="Arial" charset="0"/>
                </a:endParaRPr>
              </a:p>
            </p:txBody>
          </p:sp>
          <p:sp>
            <p:nvSpPr>
              <p:cNvPr id="16" name="TextBox 15"/>
              <p:cNvSpPr txBox="1"/>
              <p:nvPr/>
            </p:nvSpPr>
            <p:spPr>
              <a:xfrm>
                <a:off x="3065238" y="1857365"/>
                <a:ext cx="960639" cy="260631"/>
              </a:xfrm>
              <a:prstGeom prst="rect">
                <a:avLst/>
              </a:prstGeom>
              <a:noFill/>
              <a:scene3d>
                <a:camera prst="orthographicFront">
                  <a:rot lat="0" lon="0" rev="5100000"/>
                </a:camera>
                <a:lightRig rig="threePt" dir="t"/>
              </a:scene3d>
            </p:spPr>
            <p:txBody>
              <a:bodyPr wrap="none">
                <a:spAutoFit/>
              </a:bodyPr>
              <a:lstStyle/>
              <a:p>
                <a:pPr>
                  <a:defRPr/>
                </a:pPr>
                <a:r>
                  <a:rPr lang="en-US" sz="500" b="1" dirty="0" smtClean="0">
                    <a:latin typeface="Bookman Old Style" pitchFamily="18" charset="0"/>
                    <a:cs typeface="Arial" charset="0"/>
                  </a:rPr>
                  <a:t>100</a:t>
                </a:r>
                <a:endParaRPr lang="en-IN" sz="500" b="1" dirty="0">
                  <a:latin typeface="Bookman Old Style" pitchFamily="18" charset="0"/>
                  <a:cs typeface="Arial" charset="0"/>
                </a:endParaRPr>
              </a:p>
            </p:txBody>
          </p:sp>
        </p:grpSp>
        <p:cxnSp>
          <p:nvCxnSpPr>
            <p:cNvPr id="13" name="Straight Connector 12"/>
            <p:cNvCxnSpPr/>
            <p:nvPr/>
          </p:nvCxnSpPr>
          <p:spPr>
            <a:xfrm rot="5400000" flipH="1" flipV="1">
              <a:off x="851474" y="3737218"/>
              <a:ext cx="21831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 name="Group 41"/>
          <p:cNvGrpSpPr>
            <a:grpSpLocks/>
          </p:cNvGrpSpPr>
          <p:nvPr/>
        </p:nvGrpSpPr>
        <p:grpSpPr bwMode="auto">
          <a:xfrm>
            <a:off x="520502" y="674827"/>
            <a:ext cx="1452527" cy="3488865"/>
            <a:chOff x="777394" y="1740697"/>
            <a:chExt cx="1452393" cy="3488380"/>
          </a:xfrm>
        </p:grpSpPr>
        <p:sp>
          <p:nvSpPr>
            <p:cNvPr id="43" name="Trapezoid 42"/>
            <p:cNvSpPr/>
            <p:nvPr/>
          </p:nvSpPr>
          <p:spPr>
            <a:xfrm>
              <a:off x="777394" y="4855691"/>
              <a:ext cx="792088" cy="373386"/>
            </a:xfrm>
            <a:prstGeom prst="trapezoid">
              <a:avLst/>
            </a:prstGeom>
            <a:solidFill>
              <a:schemeClr val="bg1">
                <a:lumMod val="50000"/>
              </a:schemeClr>
            </a:solidFill>
            <a:scene3d>
              <a:camera prst="orthographicFront">
                <a:rot lat="18899995"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latin typeface="Bookman Old Style" pitchFamily="18" charset="0"/>
              </a:endParaRPr>
            </a:p>
          </p:txBody>
        </p:sp>
        <p:sp>
          <p:nvSpPr>
            <p:cNvPr id="44" name="Block Arc 43"/>
            <p:cNvSpPr/>
            <p:nvPr/>
          </p:nvSpPr>
          <p:spPr>
            <a:xfrm rot="10800000">
              <a:off x="2009717" y="1887611"/>
              <a:ext cx="220070" cy="212671"/>
            </a:xfrm>
            <a:prstGeom prst="blockArc">
              <a:avLst>
                <a:gd name="adj1" fmla="val 10710770"/>
                <a:gd name="adj2" fmla="val 21467355"/>
                <a:gd name="adj3" fmla="val 24939"/>
              </a:avLst>
            </a:prstGeom>
            <a:solidFill>
              <a:schemeClr val="tx1">
                <a:lumMod val="75000"/>
              </a:schemeClr>
            </a:solidFill>
            <a:scene3d>
              <a:camera prst="orthographicFront">
                <a:rot lat="19199996" lon="0" rev="0"/>
              </a:camera>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solidFill>
                  <a:schemeClr val="tx1"/>
                </a:solidFill>
                <a:latin typeface="Bookman Old Style" pitchFamily="18" charset="0"/>
              </a:endParaRPr>
            </a:p>
          </p:txBody>
        </p:sp>
        <p:sp>
          <p:nvSpPr>
            <p:cNvPr id="45" name="Rounded Rectangle 44"/>
            <p:cNvSpPr/>
            <p:nvPr/>
          </p:nvSpPr>
          <p:spPr>
            <a:xfrm>
              <a:off x="1134771" y="1973334"/>
              <a:ext cx="882965" cy="89922"/>
            </a:xfrm>
            <a:prstGeom prst="roundRect">
              <a:avLst/>
            </a:prstGeom>
            <a:solidFill>
              <a:schemeClr val="tx1">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latin typeface="Bookman Old Style" pitchFamily="18" charset="0"/>
              </a:endParaRPr>
            </a:p>
          </p:txBody>
        </p:sp>
        <p:sp>
          <p:nvSpPr>
            <p:cNvPr id="46" name="Rounded Rectangle 45"/>
            <p:cNvSpPr/>
            <p:nvPr/>
          </p:nvSpPr>
          <p:spPr>
            <a:xfrm>
              <a:off x="1101429" y="1740697"/>
              <a:ext cx="144016" cy="3302353"/>
            </a:xfrm>
            <a:prstGeom prst="roundRect">
              <a:avLst/>
            </a:prstGeom>
            <a:solidFill>
              <a:schemeClr val="tx1"/>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latin typeface="Bookman Old Style" pitchFamily="18" charset="0"/>
              </a:endParaRPr>
            </a:p>
          </p:txBody>
        </p:sp>
      </p:grpSp>
      <p:grpSp>
        <p:nvGrpSpPr>
          <p:cNvPr id="47" name="Group 46"/>
          <p:cNvGrpSpPr/>
          <p:nvPr/>
        </p:nvGrpSpPr>
        <p:grpSpPr>
          <a:xfrm>
            <a:off x="2127021" y="816453"/>
            <a:ext cx="72422" cy="1804295"/>
            <a:chOff x="3276029" y="905266"/>
            <a:chExt cx="76200" cy="1898415"/>
          </a:xfrm>
        </p:grpSpPr>
        <p:sp>
          <p:nvSpPr>
            <p:cNvPr id="48" name="Rounded Rectangle 47"/>
            <p:cNvSpPr/>
            <p:nvPr/>
          </p:nvSpPr>
          <p:spPr>
            <a:xfrm flipH="1">
              <a:off x="3276029" y="905266"/>
              <a:ext cx="76200" cy="972926"/>
            </a:xfrm>
            <a:prstGeom prst="roundRect">
              <a:avLst>
                <a:gd name="adj" fmla="val 0"/>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sp>
          <p:nvSpPr>
            <p:cNvPr id="49" name="Rounded Rectangle 48"/>
            <p:cNvSpPr/>
            <p:nvPr/>
          </p:nvSpPr>
          <p:spPr>
            <a:xfrm flipH="1">
              <a:off x="3276029" y="1871342"/>
              <a:ext cx="76200" cy="932339"/>
            </a:xfrm>
            <a:prstGeom prst="roundRect">
              <a:avLst>
                <a:gd name="adj" fmla="val 0"/>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0" scaled="1"/>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grpSp>
      <p:pic>
        <p:nvPicPr>
          <p:cNvPr id="50" name="Picture 4" descr="Z:\Vedika\bubbles.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4177" y="2215964"/>
            <a:ext cx="683884" cy="47164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Z:\Vedika\bubbles.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7857" y="2123894"/>
            <a:ext cx="683884" cy="51650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Z:\Vedika\_Thumbnail-Animated Gifs-Objects-STEAM-steam_med_wte.gif"/>
          <p:cNvPicPr>
            <a:picLocks noChangeAspect="1" noChangeArrowheads="1" noCrop="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1909043" y="1480098"/>
            <a:ext cx="137102" cy="68551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Z:\Vedika\_Thumbnail-Animated Gifs-Objects-STEAM-steam_med_wte.gif"/>
          <p:cNvPicPr>
            <a:picLocks noChangeAspect="1" noChangeArrowheads="1" noCrop="1"/>
          </p:cNvPicPr>
          <p:nvPr/>
        </p:nvPicPr>
        <p:blipFill>
          <a:blip r:embed="rId5"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1999530" y="1131302"/>
            <a:ext cx="137102" cy="100097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Z:\Vedika\_Thumbnail-Animated Gifs-Objects-STEAM-steam_med_wte.gif"/>
          <p:cNvPicPr>
            <a:picLocks noChangeAspect="1" noChangeArrowheads="1" noCrop="1"/>
          </p:cNvPicPr>
          <p:nvPr/>
        </p:nvPicPr>
        <p:blipFill>
          <a:blip r:embed="rId5"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2171233" y="1114516"/>
            <a:ext cx="137102" cy="100097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Z:\Vedika\_Thumbnail-Animated Gifs-Objects-STEAM-steam_med_wte.gif"/>
          <p:cNvPicPr>
            <a:picLocks noChangeAspect="1" noChangeArrowheads="1" noCrop="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2275755" y="1413424"/>
            <a:ext cx="137102" cy="68551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Z:\Vedika\_Thumbnail-Animated Gifs-Objects-STEAM-steam_med_wte.gif"/>
          <p:cNvPicPr>
            <a:picLocks noChangeAspect="1" noChangeArrowheads="1" noCrop="1"/>
          </p:cNvPicPr>
          <p:nvPr/>
        </p:nvPicPr>
        <p:blipFill>
          <a:blip r:embed="rId6"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2342430" y="1174808"/>
            <a:ext cx="194350" cy="971753"/>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Connector 56"/>
          <p:cNvCxnSpPr/>
          <p:nvPr/>
        </p:nvCxnSpPr>
        <p:spPr>
          <a:xfrm rot="5400000" flipH="1" flipV="1">
            <a:off x="1210060" y="1687592"/>
            <a:ext cx="130813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58" name="Picture 3" descr="Z:\Vedika\pointer.gif"/>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8564" y="1035402"/>
            <a:ext cx="494732" cy="28686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47738" y="1228873"/>
            <a:ext cx="827471" cy="338554"/>
          </a:xfrm>
          <a:prstGeom prst="rect">
            <a:avLst/>
          </a:prstGeom>
          <a:noFill/>
        </p:spPr>
        <p:txBody>
          <a:bodyPr wrap="none" rtlCol="0">
            <a:spAutoFit/>
          </a:bodyPr>
          <a:lstStyle/>
          <a:p>
            <a:r>
              <a:rPr lang="en-US" sz="1600" b="1" dirty="0" smtClean="0">
                <a:latin typeface="Bookman Old Style" pitchFamily="18" charset="0"/>
              </a:rPr>
              <a:t>100°C</a:t>
            </a:r>
            <a:endParaRPr lang="en-US" sz="1600" b="1" dirty="0">
              <a:latin typeface="Bookman Old Style" panose="02050604050505020204" pitchFamily="18" charset="0"/>
            </a:endParaRPr>
          </a:p>
        </p:txBody>
      </p:sp>
      <p:sp>
        <p:nvSpPr>
          <p:cNvPr id="72" name="Rounded Rectangle 71"/>
          <p:cNvSpPr/>
          <p:nvPr/>
        </p:nvSpPr>
        <p:spPr>
          <a:xfrm>
            <a:off x="3429000" y="1761704"/>
            <a:ext cx="3390432" cy="444466"/>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73" name="Rectangle 72"/>
          <p:cNvSpPr/>
          <p:nvPr/>
        </p:nvSpPr>
        <p:spPr>
          <a:xfrm>
            <a:off x="3135423" y="1800548"/>
            <a:ext cx="39771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Take some water in a beaker </a:t>
            </a:r>
            <a:endParaRPr lang="en-US" b="1" dirty="0">
              <a:solidFill>
                <a:schemeClr val="tx1"/>
              </a:solidFill>
              <a:latin typeface="Bookman Old Style" pitchFamily="18" charset="0"/>
            </a:endParaRPr>
          </a:p>
        </p:txBody>
      </p:sp>
      <p:sp>
        <p:nvSpPr>
          <p:cNvPr id="74" name="Rounded Rectangle 73"/>
          <p:cNvSpPr/>
          <p:nvPr/>
        </p:nvSpPr>
        <p:spPr>
          <a:xfrm>
            <a:off x="3755246" y="1658844"/>
            <a:ext cx="3390432" cy="51766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75" name="Rectangle 74"/>
          <p:cNvSpPr/>
          <p:nvPr/>
        </p:nvSpPr>
        <p:spPr>
          <a:xfrm>
            <a:off x="3483408" y="1715152"/>
            <a:ext cx="39771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Suspend a thermometer in it</a:t>
            </a:r>
            <a:endParaRPr lang="en-US" b="1" dirty="0">
              <a:solidFill>
                <a:schemeClr val="tx1"/>
              </a:solidFill>
              <a:latin typeface="Bookman Old Style" pitchFamily="18" charset="0"/>
            </a:endParaRPr>
          </a:p>
        </p:txBody>
      </p:sp>
      <p:sp>
        <p:nvSpPr>
          <p:cNvPr id="83" name="Rounded Rectangle 82"/>
          <p:cNvSpPr/>
          <p:nvPr/>
        </p:nvSpPr>
        <p:spPr>
          <a:xfrm>
            <a:off x="3671215" y="1286545"/>
            <a:ext cx="4512664" cy="103968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84" name="Rectangle 83"/>
          <p:cNvSpPr/>
          <p:nvPr/>
        </p:nvSpPr>
        <p:spPr>
          <a:xfrm>
            <a:off x="4078837" y="1365962"/>
            <a:ext cx="3977143" cy="8309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These forces of attraction hold the water particles together in the liquid state.</a:t>
            </a:r>
            <a:endParaRPr lang="en-US" b="1" baseline="30000" dirty="0">
              <a:solidFill>
                <a:schemeClr val="tx1"/>
              </a:solidFill>
              <a:latin typeface="Bookman Old Style" pitchFamily="18" charset="0"/>
            </a:endParaRPr>
          </a:p>
        </p:txBody>
      </p:sp>
      <p:sp>
        <p:nvSpPr>
          <p:cNvPr id="70" name="Rounded Rectangle 69"/>
          <p:cNvSpPr/>
          <p:nvPr/>
        </p:nvSpPr>
        <p:spPr>
          <a:xfrm>
            <a:off x="3417772" y="1609319"/>
            <a:ext cx="3864667" cy="58327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71" name="Rectangle 70"/>
          <p:cNvSpPr/>
          <p:nvPr/>
        </p:nvSpPr>
        <p:spPr>
          <a:xfrm>
            <a:off x="3387095" y="1708042"/>
            <a:ext cx="39771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Heat this water by using a burner</a:t>
            </a:r>
            <a:endParaRPr lang="en-US" b="1" dirty="0">
              <a:solidFill>
                <a:schemeClr val="tx1"/>
              </a:solidFill>
              <a:latin typeface="Bookman Old Style" pitchFamily="18" charset="0"/>
            </a:endParaRPr>
          </a:p>
        </p:txBody>
      </p:sp>
      <p:pic>
        <p:nvPicPr>
          <p:cNvPr id="92" name="Picture 3" descr="Z:\Vedika\pointer.gif"/>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1446689"/>
            <a:ext cx="494732" cy="286861"/>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3372690" y="1457932"/>
            <a:ext cx="3782598" cy="66875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77" name="Rectangle 76"/>
          <p:cNvSpPr/>
          <p:nvPr/>
        </p:nvSpPr>
        <p:spPr>
          <a:xfrm>
            <a:off x="3303222" y="1508166"/>
            <a:ext cx="3977143" cy="5847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Note its temperature after every minute</a:t>
            </a:r>
            <a:endParaRPr lang="en-US" b="1" dirty="0">
              <a:solidFill>
                <a:schemeClr val="tx1"/>
              </a:solidFill>
              <a:latin typeface="Bookman Old Style" pitchFamily="18" charset="0"/>
            </a:endParaRPr>
          </a:p>
        </p:txBody>
      </p:sp>
      <p:sp>
        <p:nvSpPr>
          <p:cNvPr id="78" name="Rounded Rectangle 77"/>
          <p:cNvSpPr/>
          <p:nvPr/>
        </p:nvSpPr>
        <p:spPr>
          <a:xfrm>
            <a:off x="4036357" y="1584090"/>
            <a:ext cx="4102422" cy="120179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79" name="Rectangle 78"/>
          <p:cNvSpPr/>
          <p:nvPr/>
        </p:nvSpPr>
        <p:spPr>
          <a:xfrm>
            <a:off x="4082086" y="1657350"/>
            <a:ext cx="3977143" cy="1077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As the temperature rises gradually until 100</a:t>
            </a:r>
            <a:r>
              <a:rPr lang="en-US" b="1" baseline="30000" dirty="0" smtClean="0">
                <a:solidFill>
                  <a:schemeClr val="tx1"/>
                </a:solidFill>
                <a:latin typeface="Bookman Old Style" pitchFamily="18" charset="0"/>
              </a:rPr>
              <a:t>0</a:t>
            </a:r>
            <a:r>
              <a:rPr lang="en-US" b="1" dirty="0" smtClean="0">
                <a:solidFill>
                  <a:schemeClr val="tx1"/>
                </a:solidFill>
                <a:latin typeface="Bookman Old Style" pitchFamily="18" charset="0"/>
              </a:rPr>
              <a:t>C is </a:t>
            </a:r>
            <a:r>
              <a:rPr lang="en-US" b="1" dirty="0">
                <a:solidFill>
                  <a:schemeClr val="tx1"/>
                </a:solidFill>
                <a:latin typeface="Bookman Old Style" pitchFamily="18" charset="0"/>
              </a:rPr>
              <a:t>reached. </a:t>
            </a:r>
            <a:r>
              <a:rPr lang="en-US" b="1" dirty="0" smtClean="0">
                <a:solidFill>
                  <a:schemeClr val="tx1"/>
                </a:solidFill>
                <a:latin typeface="Bookman Old Style" pitchFamily="18" charset="0"/>
              </a:rPr>
              <a:t>At 100</a:t>
            </a:r>
            <a:r>
              <a:rPr lang="en-US" b="1" baseline="30000" dirty="0" smtClean="0">
                <a:solidFill>
                  <a:schemeClr val="tx1"/>
                </a:solidFill>
                <a:latin typeface="Bookman Old Style" pitchFamily="18" charset="0"/>
              </a:rPr>
              <a:t>0</a:t>
            </a:r>
            <a:r>
              <a:rPr lang="en-US" b="1" dirty="0" smtClean="0">
                <a:solidFill>
                  <a:schemeClr val="tx1"/>
                </a:solidFill>
                <a:latin typeface="Bookman Old Style" pitchFamily="18" charset="0"/>
              </a:rPr>
              <a:t>C water boils and starts changing into steam (gas)</a:t>
            </a:r>
            <a:endParaRPr lang="en-US" b="1" baseline="30000" dirty="0">
              <a:solidFill>
                <a:schemeClr val="tx1"/>
              </a:solidFill>
              <a:latin typeface="Bookman Old Style" pitchFamily="18" charset="0"/>
            </a:endParaRPr>
          </a:p>
        </p:txBody>
      </p:sp>
      <p:sp>
        <p:nvSpPr>
          <p:cNvPr id="93" name="Rounded Rectangle 92"/>
          <p:cNvSpPr/>
          <p:nvPr/>
        </p:nvSpPr>
        <p:spPr>
          <a:xfrm>
            <a:off x="4113232" y="1446095"/>
            <a:ext cx="3775037" cy="142409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94" name="Rectangle 93"/>
          <p:cNvSpPr/>
          <p:nvPr/>
        </p:nvSpPr>
        <p:spPr>
          <a:xfrm>
            <a:off x="4186729" y="1504950"/>
            <a:ext cx="3746648"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smtClean="0">
                <a:solidFill>
                  <a:schemeClr val="tx1"/>
                </a:solidFill>
                <a:latin typeface="Bookman Old Style" pitchFamily="18" charset="0"/>
              </a:rPr>
              <a:t>As the heat supply is continued, there is no rise in temperature during the boiling of water, the thermometer reading remains at 100</a:t>
            </a:r>
            <a:r>
              <a:rPr lang="en-US" b="1" baseline="30000" dirty="0" smtClean="0">
                <a:solidFill>
                  <a:schemeClr val="tx1"/>
                </a:solidFill>
                <a:latin typeface="Bookman Old Style" pitchFamily="18" charset="0"/>
              </a:rPr>
              <a:t>0</a:t>
            </a:r>
            <a:r>
              <a:rPr lang="en-US" b="1" dirty="0" smtClean="0">
                <a:solidFill>
                  <a:schemeClr val="tx1"/>
                </a:solidFill>
                <a:latin typeface="Bookman Old Style" pitchFamily="18" charset="0"/>
              </a:rPr>
              <a:t>C.</a:t>
            </a:r>
            <a:endParaRPr lang="en-US" b="1" baseline="30000" dirty="0">
              <a:solidFill>
                <a:schemeClr val="tx1"/>
              </a:solidFill>
              <a:latin typeface="Bookman Old Style" pitchFamily="18" charset="0"/>
            </a:endParaRPr>
          </a:p>
        </p:txBody>
      </p:sp>
      <p:pic>
        <p:nvPicPr>
          <p:cNvPr id="95" name="Picture 3" descr="Z:\Vedika\pointer.gif"/>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8564" y="1035402"/>
            <a:ext cx="494732" cy="286861"/>
          </a:xfrm>
          <a:prstGeom prst="rect">
            <a:avLst/>
          </a:prstGeom>
          <a:noFill/>
          <a:extLst>
            <a:ext uri="{909E8E84-426E-40DD-AFC4-6F175D3DCCD1}">
              <a14:hiddenFill xmlns:a14="http://schemas.microsoft.com/office/drawing/2010/main">
                <a:solidFill>
                  <a:srgbClr val="FFFFFF"/>
                </a:solidFill>
              </a14:hiddenFill>
            </a:ext>
          </a:extLst>
        </p:spPr>
      </p:pic>
      <p:sp>
        <p:nvSpPr>
          <p:cNvPr id="80" name="Rounded Rectangle 79"/>
          <p:cNvSpPr/>
          <p:nvPr/>
        </p:nvSpPr>
        <p:spPr>
          <a:xfrm>
            <a:off x="3861699" y="1733550"/>
            <a:ext cx="4129543" cy="1130798"/>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81" name="Rectangle 80"/>
          <p:cNvSpPr/>
          <p:nvPr/>
        </p:nvSpPr>
        <p:spPr>
          <a:xfrm>
            <a:off x="3886200" y="1752011"/>
            <a:ext cx="4105042" cy="12413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The particles of water attract one another with </a:t>
            </a:r>
            <a:r>
              <a:rPr lang="en-US" b="1" dirty="0">
                <a:solidFill>
                  <a:schemeClr val="tx1"/>
                </a:solidFill>
                <a:latin typeface="Bookman Old Style" pitchFamily="18" charset="0"/>
              </a:rPr>
              <a:t>certain </a:t>
            </a:r>
            <a:r>
              <a:rPr lang="en-US" b="1" dirty="0" smtClean="0">
                <a:solidFill>
                  <a:schemeClr val="tx1"/>
                </a:solidFill>
                <a:latin typeface="Bookman Old Style" pitchFamily="18" charset="0"/>
              </a:rPr>
              <a:t>forces, these </a:t>
            </a:r>
            <a:r>
              <a:rPr lang="en-US" b="1" dirty="0">
                <a:solidFill>
                  <a:schemeClr val="tx1"/>
                </a:solidFill>
                <a:latin typeface="Bookman Old Style" pitchFamily="18" charset="0"/>
              </a:rPr>
              <a:t>forces of attraction hold the water particles together in the liquid state </a:t>
            </a:r>
            <a:endParaRPr lang="en-US" b="1" baseline="30000" dirty="0">
              <a:solidFill>
                <a:schemeClr val="tx1"/>
              </a:solidFill>
              <a:latin typeface="Bookman Old Style" pitchFamily="18" charset="0"/>
            </a:endParaRPr>
          </a:p>
          <a:p>
            <a:pPr algn="ctr"/>
            <a:endParaRPr lang="en-US" b="1" baseline="30000" dirty="0">
              <a:solidFill>
                <a:schemeClr val="tx1"/>
              </a:solidFill>
              <a:latin typeface="Bookman Old Style" pitchFamily="18" charset="0"/>
            </a:endParaRPr>
          </a:p>
        </p:txBody>
      </p:sp>
      <p:sp>
        <p:nvSpPr>
          <p:cNvPr id="85" name="Rounded Rectangle 84"/>
          <p:cNvSpPr/>
          <p:nvPr/>
        </p:nvSpPr>
        <p:spPr>
          <a:xfrm>
            <a:off x="4336728" y="1200150"/>
            <a:ext cx="4102422" cy="1300073"/>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86" name="Rectangle 85"/>
          <p:cNvSpPr/>
          <p:nvPr/>
        </p:nvSpPr>
        <p:spPr>
          <a:xfrm>
            <a:off x="4353158" y="1194087"/>
            <a:ext cx="3977143"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The heat supplied to water during boiling is used to overcome the forces of attraction between water particles so that they become free and change into a gas.</a:t>
            </a:r>
            <a:endParaRPr lang="en-US" b="1" baseline="30000" dirty="0">
              <a:solidFill>
                <a:schemeClr val="tx1"/>
              </a:solidFill>
              <a:latin typeface="Bookman Old Style" pitchFamily="18" charset="0"/>
            </a:endParaRPr>
          </a:p>
        </p:txBody>
      </p:sp>
      <p:sp>
        <p:nvSpPr>
          <p:cNvPr id="87" name="Rounded Rectangle 86"/>
          <p:cNvSpPr/>
          <p:nvPr/>
        </p:nvSpPr>
        <p:spPr>
          <a:xfrm>
            <a:off x="4072793" y="1243352"/>
            <a:ext cx="3731856" cy="118188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88" name="Rectangle 87"/>
          <p:cNvSpPr/>
          <p:nvPr/>
        </p:nvSpPr>
        <p:spPr>
          <a:xfrm>
            <a:off x="3886200" y="1238820"/>
            <a:ext cx="3977143" cy="1077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This latent heat does not increase the kinetic energy of water particles and hence no rise in temperature takes place.      </a:t>
            </a:r>
            <a:endParaRPr lang="en-US" b="1" baseline="30000" dirty="0">
              <a:solidFill>
                <a:schemeClr val="tx1"/>
              </a:solidFill>
              <a:latin typeface="Bookman Old Style" pitchFamily="18" charset="0"/>
            </a:endParaRPr>
          </a:p>
        </p:txBody>
      </p:sp>
      <p:sp>
        <p:nvSpPr>
          <p:cNvPr id="98" name="Rectangle 97"/>
          <p:cNvSpPr/>
          <p:nvPr/>
        </p:nvSpPr>
        <p:spPr>
          <a:xfrm>
            <a:off x="533400" y="228600"/>
            <a:ext cx="3464410" cy="369332"/>
          </a:xfrm>
          <a:prstGeom prst="rect">
            <a:avLst/>
          </a:prstGeom>
          <a:solidFill>
            <a:srgbClr val="FFFFCC"/>
          </a:solidFill>
          <a:ln>
            <a:solidFill>
              <a:schemeClr val="tx1"/>
            </a:solidFill>
          </a:ln>
        </p:spPr>
        <p:txBody>
          <a:bodyPr wrap="none">
            <a:spAutoFit/>
          </a:bodyPr>
          <a:lstStyle/>
          <a:p>
            <a:pPr algn="ctr">
              <a:defRPr/>
            </a:pPr>
            <a:r>
              <a:rPr lang="en-US" sz="1800" b="1" dirty="0" smtClean="0">
                <a:solidFill>
                  <a:srgbClr val="0000FF"/>
                </a:solidFill>
                <a:latin typeface="Bookman Old Style" pitchFamily="18" charset="0"/>
              </a:rPr>
              <a:t>Latent heat of </a:t>
            </a:r>
            <a:r>
              <a:rPr lang="en-US" sz="1800" b="1" dirty="0" err="1" smtClean="0">
                <a:solidFill>
                  <a:srgbClr val="0000FF"/>
                </a:solidFill>
                <a:latin typeface="Bookman Old Style" pitchFamily="18" charset="0"/>
              </a:rPr>
              <a:t>vaporisation</a:t>
            </a:r>
            <a:endParaRPr lang="en-US" sz="1800" b="1" dirty="0">
              <a:solidFill>
                <a:srgbClr val="0000FF"/>
              </a:solidFill>
              <a:latin typeface="Bookman Old Style" pitchFamily="18" charset="0"/>
            </a:endParaRPr>
          </a:p>
        </p:txBody>
      </p:sp>
      <p:sp>
        <p:nvSpPr>
          <p:cNvPr id="99" name="Rectangle 98"/>
          <p:cNvSpPr/>
          <p:nvPr/>
        </p:nvSpPr>
        <p:spPr>
          <a:xfrm>
            <a:off x="513892" y="4075596"/>
            <a:ext cx="7772400" cy="830997"/>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buFont typeface="Wingdings" pitchFamily="2" charset="2"/>
              <a:buChar char="v"/>
            </a:pPr>
            <a:r>
              <a:rPr lang="en-US" b="1" dirty="0" smtClean="0">
                <a:solidFill>
                  <a:schemeClr val="bg1"/>
                </a:solidFill>
                <a:latin typeface="Bookman Old Style" pitchFamily="18" charset="0"/>
              </a:rPr>
              <a:t>The latent heat of </a:t>
            </a:r>
            <a:r>
              <a:rPr lang="en-US" b="1" dirty="0" err="1" smtClean="0">
                <a:solidFill>
                  <a:schemeClr val="bg1"/>
                </a:solidFill>
                <a:latin typeface="Bookman Old Style" pitchFamily="18" charset="0"/>
              </a:rPr>
              <a:t>vaporisation</a:t>
            </a:r>
            <a:r>
              <a:rPr lang="en-US" b="1" dirty="0" smtClean="0">
                <a:solidFill>
                  <a:schemeClr val="bg1"/>
                </a:solidFill>
                <a:latin typeface="Bookman Old Style" pitchFamily="18" charset="0"/>
              </a:rPr>
              <a:t> of a liquid is the quantity of heat in joules required to convert 1 kilogram of the liquid (at its boiling point) to vapour or gas, without any change in temperature  </a:t>
            </a:r>
            <a:endParaRPr lang="en-US" b="1" baseline="30000" dirty="0">
              <a:solidFill>
                <a:schemeClr val="bg1"/>
              </a:solidFill>
              <a:latin typeface="Bookman Old Style" pitchFamily="18" charset="0"/>
            </a:endParaRPr>
          </a:p>
        </p:txBody>
      </p:sp>
      <p:sp>
        <p:nvSpPr>
          <p:cNvPr id="100" name="Rectangle 99"/>
          <p:cNvSpPr/>
          <p:nvPr/>
        </p:nvSpPr>
        <p:spPr>
          <a:xfrm>
            <a:off x="520502" y="4078604"/>
            <a:ext cx="7429440" cy="584775"/>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pPr marL="285750" indent="-285750">
              <a:buFont typeface="Wingdings" pitchFamily="2" charset="2"/>
              <a:buChar char="v"/>
            </a:pPr>
            <a:r>
              <a:rPr lang="en-US" b="1" dirty="0" smtClean="0">
                <a:solidFill>
                  <a:schemeClr val="bg1"/>
                </a:solidFill>
                <a:latin typeface="Bookman Old Style" pitchFamily="18" charset="0"/>
              </a:rPr>
              <a:t>The latent heat of </a:t>
            </a:r>
            <a:r>
              <a:rPr lang="en-US" b="1" dirty="0" err="1" smtClean="0">
                <a:solidFill>
                  <a:schemeClr val="bg1"/>
                </a:solidFill>
                <a:latin typeface="Bookman Old Style" pitchFamily="18" charset="0"/>
              </a:rPr>
              <a:t>vaporisation</a:t>
            </a:r>
            <a:r>
              <a:rPr lang="en-US" b="1" dirty="0" smtClean="0">
                <a:solidFill>
                  <a:schemeClr val="bg1"/>
                </a:solidFill>
                <a:latin typeface="Bookman Old Style" pitchFamily="18" charset="0"/>
              </a:rPr>
              <a:t> of water is 22.5 X 10</a:t>
            </a:r>
            <a:r>
              <a:rPr lang="en-US" b="1" baseline="30000" dirty="0" smtClean="0">
                <a:solidFill>
                  <a:schemeClr val="bg1"/>
                </a:solidFill>
                <a:latin typeface="Bookman Old Style" pitchFamily="18" charset="0"/>
              </a:rPr>
              <a:t>5</a:t>
            </a:r>
            <a:r>
              <a:rPr lang="en-US" b="1" dirty="0" smtClean="0">
                <a:solidFill>
                  <a:schemeClr val="bg1"/>
                </a:solidFill>
                <a:latin typeface="Bookman Old Style" pitchFamily="18" charset="0"/>
              </a:rPr>
              <a:t> joules per kilogram.</a:t>
            </a:r>
            <a:endParaRPr lang="en-US" b="1" baseline="30000" dirty="0">
              <a:solidFill>
                <a:schemeClr val="bg1"/>
              </a:solidFill>
              <a:latin typeface="Bookman Old Style" pitchFamily="18" charset="0"/>
            </a:endParaRPr>
          </a:p>
        </p:txBody>
      </p:sp>
      <p:sp>
        <p:nvSpPr>
          <p:cNvPr id="101" name="Rectangle 100"/>
          <p:cNvSpPr/>
          <p:nvPr/>
        </p:nvSpPr>
        <p:spPr>
          <a:xfrm>
            <a:off x="917194" y="4176621"/>
            <a:ext cx="3782036"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Boiling</a:t>
            </a:r>
            <a:r>
              <a:rPr kumimoji="0" lang="en-US" b="1" i="0" u="none" strike="noStrike" kern="0" cap="none" spc="0" normalizeH="0" noProof="0" dirty="0" smtClean="0">
                <a:ln>
                  <a:noFill/>
                </a:ln>
                <a:solidFill>
                  <a:sysClr val="windowText" lastClr="000000"/>
                </a:solidFill>
                <a:effectLst/>
                <a:uLnTx/>
                <a:uFillTx/>
                <a:latin typeface="Bookman Old Style" pitchFamily="18" charset="0"/>
                <a:cs typeface="Calibri" pitchFamily="34" charset="0"/>
              </a:rPr>
              <a:t> point of water is 373K (100</a:t>
            </a:r>
            <a:r>
              <a:rPr kumimoji="0" lang="en-US" b="1" i="0" u="none" strike="noStrike" kern="0" cap="none" spc="0" normalizeH="0" baseline="30000" noProof="0" dirty="0" smtClean="0">
                <a:ln>
                  <a:noFill/>
                </a:ln>
                <a:solidFill>
                  <a:sysClr val="windowText" lastClr="000000"/>
                </a:solidFill>
                <a:effectLst/>
                <a:uLnTx/>
                <a:uFillTx/>
                <a:latin typeface="Bookman Old Style" pitchFamily="18" charset="0"/>
                <a:cs typeface="Calibri" pitchFamily="34" charset="0"/>
              </a:rPr>
              <a:t>o</a:t>
            </a:r>
            <a:r>
              <a:rPr kumimoji="0" lang="en-US" b="1" i="0" u="none" strike="noStrike" kern="0" cap="none" spc="0" normalizeH="0" noProof="0" dirty="0" smtClean="0">
                <a:ln>
                  <a:noFill/>
                </a:ln>
                <a:solidFill>
                  <a:sysClr val="windowText" lastClr="000000"/>
                </a:solidFill>
                <a:effectLst/>
                <a:uLnTx/>
                <a:uFillTx/>
                <a:latin typeface="Bookman Old Style" pitchFamily="18" charset="0"/>
                <a:cs typeface="Calibri" pitchFamily="34" charset="0"/>
              </a:rPr>
              <a:t>C = 273 + 100 = 373K)</a:t>
            </a:r>
            <a:endParaRPr kumimoji="0" lang="en-US" b="1"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pic>
        <p:nvPicPr>
          <p:cNvPr id="3074" name="Picture 2" descr="\\Server\d\Old_data\VIPUL\chemistry images\3-6-2014\C0034381-burn-342x198.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3056" y="834454"/>
            <a:ext cx="3257550" cy="1885950"/>
          </a:xfrm>
          <a:prstGeom prst="rect">
            <a:avLst/>
          </a:prstGeom>
          <a:noFill/>
          <a:extLst>
            <a:ext uri="{909E8E84-426E-40DD-AFC4-6F175D3DCCD1}">
              <a14:hiddenFill xmlns:a14="http://schemas.microsoft.com/office/drawing/2010/main">
                <a:solidFill>
                  <a:srgbClr val="FFFFFF"/>
                </a:solidFill>
              </a14:hiddenFill>
            </a:ext>
          </a:extLst>
        </p:spPr>
      </p:pic>
      <p:sp>
        <p:nvSpPr>
          <p:cNvPr id="104" name="Rounded Rectangle 103"/>
          <p:cNvSpPr/>
          <p:nvPr/>
        </p:nvSpPr>
        <p:spPr>
          <a:xfrm>
            <a:off x="4334158" y="1389629"/>
            <a:ext cx="3540549" cy="897393"/>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105" name="Rectangle 104"/>
          <p:cNvSpPr/>
          <p:nvPr/>
        </p:nvSpPr>
        <p:spPr>
          <a:xfrm>
            <a:off x="4115297" y="1404159"/>
            <a:ext cx="3977143" cy="8309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defTabSz="799352"/>
            <a:r>
              <a:rPr lang="en-US" b="1" dirty="0" smtClean="0">
                <a:solidFill>
                  <a:schemeClr val="tx1"/>
                </a:solidFill>
                <a:latin typeface="Bookman Old Style" pitchFamily="18" charset="0"/>
              </a:rPr>
              <a:t>The burns caused by steam are much more severe than those caused by boiling water???</a:t>
            </a:r>
            <a:endParaRPr lang="en-US" b="1" dirty="0">
              <a:solidFill>
                <a:schemeClr val="tx1"/>
              </a:solidFill>
              <a:latin typeface="Bookman Old Style" pitchFamily="18" charset="0"/>
            </a:endParaRPr>
          </a:p>
        </p:txBody>
      </p:sp>
      <p:sp>
        <p:nvSpPr>
          <p:cNvPr id="106" name="Rounded Rectangle 105"/>
          <p:cNvSpPr/>
          <p:nvPr/>
        </p:nvSpPr>
        <p:spPr>
          <a:xfrm>
            <a:off x="1309797" y="3099323"/>
            <a:ext cx="4712470" cy="119443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107" name="Rectangle 106"/>
          <p:cNvSpPr/>
          <p:nvPr/>
        </p:nvSpPr>
        <p:spPr>
          <a:xfrm>
            <a:off x="1295400" y="3181350"/>
            <a:ext cx="4815343" cy="1077218"/>
          </a:xfrm>
          <a:prstGeom prst="rect">
            <a:avLst/>
          </a:prstGeom>
          <a:noFill/>
          <a:ln/>
        </p:spPr>
        <p:style>
          <a:lnRef idx="0">
            <a:schemeClr val="accent2"/>
          </a:lnRef>
          <a:fillRef idx="3">
            <a:schemeClr val="accent2"/>
          </a:fillRef>
          <a:effectRef idx="3">
            <a:schemeClr val="accent2"/>
          </a:effectRef>
          <a:fontRef idx="minor">
            <a:schemeClr val="lt1"/>
          </a:fontRef>
        </p:style>
        <p:txBody>
          <a:bodyPr wrap="square">
            <a:spAutoFit/>
          </a:bodyPr>
          <a:lstStyle/>
          <a:p>
            <a:pPr defTabSz="799352"/>
            <a:r>
              <a:rPr lang="en-US" b="1" dirty="0" smtClean="0">
                <a:solidFill>
                  <a:schemeClr val="tx1"/>
                </a:solidFill>
                <a:latin typeface="Bookman Old Style" pitchFamily="18" charset="0"/>
              </a:rPr>
              <a:t>Both of them are at 100</a:t>
            </a:r>
            <a:r>
              <a:rPr lang="en-US" b="1" baseline="30000" dirty="0" smtClean="0">
                <a:solidFill>
                  <a:schemeClr val="tx1"/>
                </a:solidFill>
                <a:latin typeface="Bookman Old Style" pitchFamily="18" charset="0"/>
              </a:rPr>
              <a:t>0</a:t>
            </a:r>
            <a:r>
              <a:rPr lang="en-US" b="1" dirty="0" smtClean="0">
                <a:solidFill>
                  <a:schemeClr val="tx1"/>
                </a:solidFill>
                <a:latin typeface="Bookman Old Style" pitchFamily="18" charset="0"/>
              </a:rPr>
              <a:t>C when water changes into steam it absorbs latent heat.</a:t>
            </a:r>
          </a:p>
          <a:p>
            <a:pPr defTabSz="799352"/>
            <a:r>
              <a:rPr lang="en-US" b="1" dirty="0" smtClean="0">
                <a:solidFill>
                  <a:schemeClr val="tx1"/>
                </a:solidFill>
                <a:latin typeface="Bookman Old Style" pitchFamily="18" charset="0"/>
              </a:rPr>
              <a:t>Steam contains more heat, in the form of latent heat, than boiling water. </a:t>
            </a:r>
            <a:endParaRPr lang="en-US" b="1" baseline="30000" dirty="0">
              <a:solidFill>
                <a:schemeClr val="tx1"/>
              </a:solidFill>
              <a:latin typeface="Bookman Old Style" pitchFamily="18" charset="0"/>
            </a:endParaRPr>
          </a:p>
        </p:txBody>
      </p:sp>
      <p:pic>
        <p:nvPicPr>
          <p:cNvPr id="5" name="Picture 4" descr="H:\heat\aniburner.gif"/>
          <p:cNvPicPr>
            <a:picLocks noChangeAspect="1" noChangeArrowheads="1" noCrop="1"/>
          </p:cNvPicPr>
          <p:nvPr/>
        </p:nvPicPr>
        <p:blipFill>
          <a:blip r:embed="rId9" cstate="print">
            <a:clrChange>
              <a:clrFrom>
                <a:srgbClr val="FFFFFE"/>
              </a:clrFrom>
              <a:clrTo>
                <a:srgbClr val="FFFFFE">
                  <a:alpha val="0"/>
                </a:srgbClr>
              </a:clrTo>
            </a:clrChange>
          </a:blip>
          <a:srcRect/>
          <a:stretch>
            <a:fillRect/>
          </a:stretch>
        </p:blipFill>
        <p:spPr bwMode="auto">
          <a:xfrm>
            <a:off x="1872202" y="2654111"/>
            <a:ext cx="664578" cy="1321852"/>
          </a:xfrm>
          <a:prstGeom prst="rect">
            <a:avLst/>
          </a:prstGeom>
          <a:noFill/>
          <a:ln w="9525">
            <a:noFill/>
            <a:miter lim="800000"/>
            <a:headEnd/>
            <a:tailEnd/>
          </a:ln>
        </p:spPr>
      </p:pic>
    </p:spTree>
    <p:extLst>
      <p:ext uri="{BB962C8B-B14F-4D97-AF65-F5344CB8AC3E}">
        <p14:creationId xmlns:p14="http://schemas.microsoft.com/office/powerpoint/2010/main" val="3142022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98"/>
                                        </p:tgtEl>
                                        <p:attrNameLst>
                                          <p:attrName>style.visibility</p:attrName>
                                        </p:attrNameLst>
                                      </p:cBhvr>
                                      <p:to>
                                        <p:strVal val="visible"/>
                                      </p:to>
                                    </p:set>
                                    <p:anim calcmode="lin" valueType="num">
                                      <p:cBhvr>
                                        <p:cTn id="7" dur="500" fill="hold"/>
                                        <p:tgtEl>
                                          <p:spTgt spid="9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8"/>
                                        </p:tgtEl>
                                        <p:attrNameLst>
                                          <p:attrName>ppt_y</p:attrName>
                                        </p:attrNameLst>
                                      </p:cBhvr>
                                      <p:tavLst>
                                        <p:tav tm="0">
                                          <p:val>
                                            <p:strVal val="#ppt_y"/>
                                          </p:val>
                                        </p:tav>
                                        <p:tav tm="100000">
                                          <p:val>
                                            <p:strVal val="#ppt_y"/>
                                          </p:val>
                                        </p:tav>
                                      </p:tavLst>
                                    </p:anim>
                                    <p:anim calcmode="lin" valueType="num">
                                      <p:cBhvr>
                                        <p:cTn id="9" dur="500" fill="hold"/>
                                        <p:tgtEl>
                                          <p:spTgt spid="9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3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left)">
                                      <p:cBhvr>
                                        <p:cTn id="29" dur="500"/>
                                        <p:tgtEl>
                                          <p:spTgt spid="73"/>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73"/>
                                        </p:tgtEl>
                                      </p:cBhvr>
                                    </p:animEffect>
                                    <p:set>
                                      <p:cBhvr>
                                        <p:cTn id="37" dur="1" fill="hold">
                                          <p:stCondLst>
                                            <p:cond delay="499"/>
                                          </p:stCondLst>
                                        </p:cTn>
                                        <p:tgtEl>
                                          <p:spTgt spid="7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72"/>
                                        </p:tgtEl>
                                      </p:cBhvr>
                                    </p:animEffect>
                                    <p:set>
                                      <p:cBhvr>
                                        <p:cTn id="40" dur="1" fill="hold">
                                          <p:stCondLst>
                                            <p:cond delay="499"/>
                                          </p:stCondLst>
                                        </p:cTn>
                                        <p:tgtEl>
                                          <p:spTgt spid="7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wipe(left)">
                                      <p:cBhvr>
                                        <p:cTn id="54" dur="500"/>
                                        <p:tgtEl>
                                          <p:spTgt spid="7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75"/>
                                        </p:tgtEl>
                                      </p:cBhvr>
                                    </p:animEffect>
                                    <p:set>
                                      <p:cBhvr>
                                        <p:cTn id="59" dur="1" fill="hold">
                                          <p:stCondLst>
                                            <p:cond delay="499"/>
                                          </p:stCondLst>
                                        </p:cTn>
                                        <p:tgtEl>
                                          <p:spTgt spid="75"/>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74"/>
                                        </p:tgtEl>
                                      </p:cBhvr>
                                    </p:animEffect>
                                    <p:set>
                                      <p:cBhvr>
                                        <p:cTn id="62" dur="1" fill="hold">
                                          <p:stCondLst>
                                            <p:cond delay="499"/>
                                          </p:stCondLst>
                                        </p:cTn>
                                        <p:tgtEl>
                                          <p:spTgt spid="7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wipe(left)">
                                      <p:cBhvr>
                                        <p:cTn id="70" dur="500"/>
                                        <p:tgtEl>
                                          <p:spTgt spid="7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wipe(left)">
                                      <p:cBhvr>
                                        <p:cTn id="73" dur="500"/>
                                        <p:tgtEl>
                                          <p:spTgt spid="7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71"/>
                                        </p:tgtEl>
                                      </p:cBhvr>
                                    </p:animEffect>
                                    <p:set>
                                      <p:cBhvr>
                                        <p:cTn id="78" dur="1" fill="hold">
                                          <p:stCondLst>
                                            <p:cond delay="499"/>
                                          </p:stCondLst>
                                        </p:cTn>
                                        <p:tgtEl>
                                          <p:spTgt spid="71"/>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70"/>
                                        </p:tgtEl>
                                      </p:cBhvr>
                                    </p:animEffect>
                                    <p:set>
                                      <p:cBhvr>
                                        <p:cTn id="81" dur="1" fill="hold">
                                          <p:stCondLst>
                                            <p:cond delay="499"/>
                                          </p:stCondLst>
                                        </p:cTn>
                                        <p:tgtEl>
                                          <p:spTgt spid="7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wipe(left)">
                                      <p:cBhvr>
                                        <p:cTn id="86" dur="500"/>
                                        <p:tgtEl>
                                          <p:spTgt spid="77"/>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wipe(left)">
                                      <p:cBhvr>
                                        <p:cTn id="89" dur="500"/>
                                        <p:tgtEl>
                                          <p:spTgt spid="76"/>
                                        </p:tgtEl>
                                      </p:cBhvr>
                                    </p:animEffect>
                                  </p:childTnLst>
                                </p:cTn>
                              </p:par>
                              <p:par>
                                <p:cTn id="90" presetID="1" presetClass="entr" presetSubtype="0" fill="hold" nodeType="withEffect">
                                  <p:stCondLst>
                                    <p:cond delay="0"/>
                                  </p:stCondLst>
                                  <p:childTnLst>
                                    <p:set>
                                      <p:cBhvr>
                                        <p:cTn id="91" dur="1" fill="hold">
                                          <p:stCondLst>
                                            <p:cond delay="0"/>
                                          </p:stCondLst>
                                        </p:cTn>
                                        <p:tgtEl>
                                          <p:spTgt spid="92"/>
                                        </p:tgtEl>
                                        <p:attrNameLst>
                                          <p:attrName>style.visibility</p:attrName>
                                        </p:attrNameLst>
                                      </p:cBhvr>
                                      <p:to>
                                        <p:strVal val="visible"/>
                                      </p:to>
                                    </p:set>
                                  </p:childTnLst>
                                </p:cTn>
                              </p:par>
                              <p:par>
                                <p:cTn id="92" presetID="42" presetClass="path" presetSubtype="0" repeatCount="3000" accel="50000" decel="50000" autoRev="1" fill="hold" nodeType="withEffect">
                                  <p:stCondLst>
                                    <p:cond delay="0"/>
                                  </p:stCondLst>
                                  <p:childTnLst>
                                    <p:animMotion origin="layout" path="M 2.22222E-6 1.48148E-6 L 0.01371 -0.00062 " pathEditMode="relative" rAng="0" ptsTypes="AA">
                                      <p:cBhvr>
                                        <p:cTn id="93" dur="500" fill="hold"/>
                                        <p:tgtEl>
                                          <p:spTgt spid="92"/>
                                        </p:tgtEl>
                                        <p:attrNameLst>
                                          <p:attrName>ppt_x</p:attrName>
                                          <p:attrName>ppt_y</p:attrName>
                                        </p:attrNameLst>
                                      </p:cBhvr>
                                      <p:rCtr x="677" y="-31"/>
                                    </p:animMotion>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92"/>
                                        </p:tgtEl>
                                      </p:cBhvr>
                                    </p:animEffect>
                                    <p:set>
                                      <p:cBhvr>
                                        <p:cTn id="98" dur="1" fill="hold">
                                          <p:stCondLst>
                                            <p:cond delay="499"/>
                                          </p:stCondLst>
                                        </p:cTn>
                                        <p:tgtEl>
                                          <p:spTgt spid="92"/>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77"/>
                                        </p:tgtEl>
                                      </p:cBhvr>
                                    </p:animEffect>
                                    <p:set>
                                      <p:cBhvr>
                                        <p:cTn id="101" dur="1" fill="hold">
                                          <p:stCondLst>
                                            <p:cond delay="499"/>
                                          </p:stCondLst>
                                        </p:cTn>
                                        <p:tgtEl>
                                          <p:spTgt spid="77"/>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76"/>
                                        </p:tgtEl>
                                      </p:cBhvr>
                                    </p:animEffect>
                                    <p:set>
                                      <p:cBhvr>
                                        <p:cTn id="104" dur="1" fill="hold">
                                          <p:stCondLst>
                                            <p:cond delay="499"/>
                                          </p:stCondLst>
                                        </p:cTn>
                                        <p:tgtEl>
                                          <p:spTgt spid="76"/>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childTnLst>
                          </p:cTn>
                        </p:par>
                      </p:childTnLst>
                    </p:cTn>
                  </p:par>
                  <p:par>
                    <p:cTn id="110" fill="hold">
                      <p:stCondLst>
                        <p:cond delay="indefinite"/>
                      </p:stCondLst>
                      <p:childTnLst>
                        <p:par>
                          <p:cTn id="111" fill="hold">
                            <p:stCondLst>
                              <p:cond delay="0"/>
                            </p:stCondLst>
                            <p:childTnLst>
                              <p:par>
                                <p:cTn id="112" presetID="12" presetClass="path" presetSubtype="0" repeatCount="5000" decel="10000" fill="hold" nodeType="clickEffect">
                                  <p:stCondLst>
                                    <p:cond delay="0"/>
                                  </p:stCondLst>
                                  <p:childTnLst>
                                    <p:animMotion origin="layout" path="M -0.0007 -0.00679 C -0.00122 -0.01544 0.01215 -0.02439 0.02083 -0.02439 C 0.02951 -0.02439 0.04149 -0.01544 0.04236 -0.00679 C 0.04323 0.00401 0.02951 0.01111 0.02083 0.01111 C 0.01215 0.01111 -0.00052 0.00339 -0.0007 -0.00679 Z " pathEditMode="relative" rAng="0" ptsTypes="fffff">
                                      <p:cBhvr>
                                        <p:cTn id="113" dur="1000" fill="hold"/>
                                        <p:tgtEl>
                                          <p:spTgt spid="47"/>
                                        </p:tgtEl>
                                        <p:attrNameLst>
                                          <p:attrName>ppt_x</p:attrName>
                                          <p:attrName>ppt_y</p:attrName>
                                        </p:attrNameLst>
                                      </p:cBhvr>
                                      <p:rCtr x="2170" y="0"/>
                                    </p:animMotion>
                                  </p:childTnLst>
                                </p:cTn>
                              </p:par>
                              <p:par>
                                <p:cTn id="114" presetID="10" presetClass="entr" presetSubtype="0" fill="hold" nodeType="withEffect">
                                  <p:stCondLst>
                                    <p:cond delay="3000"/>
                                  </p:stCondLst>
                                  <p:childTnLst>
                                    <p:set>
                                      <p:cBhvr>
                                        <p:cTn id="115" dur="1" fill="hold">
                                          <p:stCondLst>
                                            <p:cond delay="0"/>
                                          </p:stCondLst>
                                        </p:cTn>
                                        <p:tgtEl>
                                          <p:spTgt spid="50"/>
                                        </p:tgtEl>
                                        <p:attrNameLst>
                                          <p:attrName>style.visibility</p:attrName>
                                        </p:attrNameLst>
                                      </p:cBhvr>
                                      <p:to>
                                        <p:strVal val="visible"/>
                                      </p:to>
                                    </p:set>
                                    <p:animEffect transition="in" filter="fade">
                                      <p:cBhvr>
                                        <p:cTn id="116" dur="500"/>
                                        <p:tgtEl>
                                          <p:spTgt spid="50"/>
                                        </p:tgtEl>
                                      </p:cBhvr>
                                    </p:animEffect>
                                  </p:childTnLst>
                                </p:cTn>
                              </p:par>
                              <p:par>
                                <p:cTn id="117" presetID="10" presetClass="entr" presetSubtype="0" fill="hold" nodeType="withEffect">
                                  <p:stCondLst>
                                    <p:cond delay="3000"/>
                                  </p:stCondLst>
                                  <p:childTnLst>
                                    <p:set>
                                      <p:cBhvr>
                                        <p:cTn id="118" dur="1" fill="hold">
                                          <p:stCondLst>
                                            <p:cond delay="0"/>
                                          </p:stCondLst>
                                        </p:cTn>
                                        <p:tgtEl>
                                          <p:spTgt spid="51"/>
                                        </p:tgtEl>
                                        <p:attrNameLst>
                                          <p:attrName>style.visibility</p:attrName>
                                        </p:attrNameLst>
                                      </p:cBhvr>
                                      <p:to>
                                        <p:strVal val="visible"/>
                                      </p:to>
                                    </p:set>
                                    <p:animEffect transition="in" filter="fade">
                                      <p:cBhvr>
                                        <p:cTn id="119" dur="500"/>
                                        <p:tgtEl>
                                          <p:spTgt spid="5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fade">
                                      <p:cBhvr>
                                        <p:cTn id="124" dur="500"/>
                                        <p:tgtEl>
                                          <p:spTgt spid="52"/>
                                        </p:tgtEl>
                                      </p:cBhvr>
                                    </p:animEffect>
                                  </p:childTnLst>
                                </p:cTn>
                              </p:par>
                              <p:par>
                                <p:cTn id="125" presetID="10" presetClass="entr" presetSubtype="0" fill="hold" nodeType="with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fade">
                                      <p:cBhvr>
                                        <p:cTn id="127" dur="500"/>
                                        <p:tgtEl>
                                          <p:spTgt spid="53"/>
                                        </p:tgtEl>
                                      </p:cBhvr>
                                    </p:animEffect>
                                  </p:childTnLst>
                                </p:cTn>
                              </p:par>
                              <p:par>
                                <p:cTn id="128" presetID="10" presetClass="entr" presetSubtype="0" fill="hold" nodeType="with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fade">
                                      <p:cBhvr>
                                        <p:cTn id="130" dur="500"/>
                                        <p:tgtEl>
                                          <p:spTgt spid="54"/>
                                        </p:tgtEl>
                                      </p:cBhvr>
                                    </p:animEffect>
                                  </p:childTnLst>
                                </p:cTn>
                              </p:par>
                              <p:par>
                                <p:cTn id="131" presetID="10" presetClass="entr" presetSubtype="0" fill="hold" nodeType="with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fade">
                                      <p:cBhvr>
                                        <p:cTn id="133" dur="500"/>
                                        <p:tgtEl>
                                          <p:spTgt spid="55"/>
                                        </p:tgtEl>
                                      </p:cBhvr>
                                    </p:animEffect>
                                  </p:childTnLst>
                                </p:cTn>
                              </p:par>
                              <p:par>
                                <p:cTn id="134" presetID="10" presetClass="entr" presetSubtype="0" fill="hold" nodeType="withEffect">
                                  <p:stCondLst>
                                    <p:cond delay="0"/>
                                  </p:stCondLst>
                                  <p:childTnLst>
                                    <p:set>
                                      <p:cBhvr>
                                        <p:cTn id="135" dur="1" fill="hold">
                                          <p:stCondLst>
                                            <p:cond delay="0"/>
                                          </p:stCondLst>
                                        </p:cTn>
                                        <p:tgtEl>
                                          <p:spTgt spid="56"/>
                                        </p:tgtEl>
                                        <p:attrNameLst>
                                          <p:attrName>style.visibility</p:attrName>
                                        </p:attrNameLst>
                                      </p:cBhvr>
                                      <p:to>
                                        <p:strVal val="visible"/>
                                      </p:to>
                                    </p:set>
                                    <p:animEffect transition="in" filter="fade">
                                      <p:cBhvr>
                                        <p:cTn id="136" dur="500"/>
                                        <p:tgtEl>
                                          <p:spTgt spid="56"/>
                                        </p:tgtEl>
                                      </p:cBhvr>
                                    </p:animEffect>
                                  </p:childTnLst>
                                </p:cTn>
                              </p:par>
                              <p:par>
                                <p:cTn id="137" presetID="1" presetClass="entr" presetSubtype="0" fill="hold" nodeType="withEffect">
                                  <p:stCondLst>
                                    <p:cond delay="0"/>
                                  </p:stCondLst>
                                  <p:childTnLst>
                                    <p:set>
                                      <p:cBhvr>
                                        <p:cTn id="138" dur="1" fill="hold">
                                          <p:stCondLst>
                                            <p:cond delay="0"/>
                                          </p:stCondLst>
                                        </p:cTn>
                                        <p:tgtEl>
                                          <p:spTgt spid="58"/>
                                        </p:tgtEl>
                                        <p:attrNameLst>
                                          <p:attrName>style.visibility</p:attrName>
                                        </p:attrNameLst>
                                      </p:cBhvr>
                                      <p:to>
                                        <p:strVal val="visible"/>
                                      </p:to>
                                    </p:set>
                                  </p:childTnLst>
                                </p:cTn>
                              </p:par>
                              <p:par>
                                <p:cTn id="139" presetID="42" presetClass="path" presetSubtype="0" repeatCount="3000" accel="50000" decel="50000" autoRev="1" fill="hold" nodeType="withEffect">
                                  <p:stCondLst>
                                    <p:cond delay="0"/>
                                  </p:stCondLst>
                                  <p:childTnLst>
                                    <p:animMotion origin="layout" path="M 2.22222E-6 1.48148E-6 L 0.01371 -0.00062 " pathEditMode="relative" rAng="0" ptsTypes="AA">
                                      <p:cBhvr>
                                        <p:cTn id="140" dur="500" fill="hold"/>
                                        <p:tgtEl>
                                          <p:spTgt spid="58"/>
                                        </p:tgtEl>
                                        <p:attrNameLst>
                                          <p:attrName>ppt_x</p:attrName>
                                          <p:attrName>ppt_y</p:attrName>
                                        </p:attrNameLst>
                                      </p:cBhvr>
                                      <p:rCtr x="677" y="-31"/>
                                    </p:animMotion>
                                  </p:childTnLst>
                                </p:cTn>
                              </p:par>
                              <p:par>
                                <p:cTn id="141" presetID="10" presetClass="entr" presetSubtype="0" fill="hold" grpId="0" nodeType="with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fade">
                                      <p:cBhvr>
                                        <p:cTn id="143" dur="500"/>
                                        <p:tgtEl>
                                          <p:spTgt spid="59"/>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animEffect transition="in" filter="wipe(left)">
                                      <p:cBhvr>
                                        <p:cTn id="146" dur="500"/>
                                        <p:tgtEl>
                                          <p:spTgt spid="79"/>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78"/>
                                        </p:tgtEl>
                                        <p:attrNameLst>
                                          <p:attrName>style.visibility</p:attrName>
                                        </p:attrNameLst>
                                      </p:cBhvr>
                                      <p:to>
                                        <p:strVal val="visible"/>
                                      </p:to>
                                    </p:set>
                                    <p:animEffect transition="in" filter="wipe(left)">
                                      <p:cBhvr>
                                        <p:cTn id="149" dur="500"/>
                                        <p:tgtEl>
                                          <p:spTgt spid="78"/>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grpId="1" nodeType="clickEffect">
                                  <p:stCondLst>
                                    <p:cond delay="0"/>
                                  </p:stCondLst>
                                  <p:childTnLst>
                                    <p:animEffect transition="out" filter="fade">
                                      <p:cBhvr>
                                        <p:cTn id="153" dur="500"/>
                                        <p:tgtEl>
                                          <p:spTgt spid="79"/>
                                        </p:tgtEl>
                                      </p:cBhvr>
                                    </p:animEffect>
                                    <p:set>
                                      <p:cBhvr>
                                        <p:cTn id="154" dur="1" fill="hold">
                                          <p:stCondLst>
                                            <p:cond delay="499"/>
                                          </p:stCondLst>
                                        </p:cTn>
                                        <p:tgtEl>
                                          <p:spTgt spid="79"/>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78"/>
                                        </p:tgtEl>
                                      </p:cBhvr>
                                    </p:animEffect>
                                    <p:set>
                                      <p:cBhvr>
                                        <p:cTn id="157" dur="1" fill="hold">
                                          <p:stCondLst>
                                            <p:cond delay="499"/>
                                          </p:stCondLst>
                                        </p:cTn>
                                        <p:tgtEl>
                                          <p:spTgt spid="78"/>
                                        </p:tgtEl>
                                        <p:attrNameLst>
                                          <p:attrName>style.visibility</p:attrName>
                                        </p:attrNameLst>
                                      </p:cBhvr>
                                      <p:to>
                                        <p:strVal val="hidden"/>
                                      </p:to>
                                    </p:set>
                                  </p:childTnLst>
                                </p:cTn>
                              </p:par>
                              <p:par>
                                <p:cTn id="158" presetID="10" presetClass="exit" presetSubtype="0" fill="hold" nodeType="withEffect">
                                  <p:stCondLst>
                                    <p:cond delay="0"/>
                                  </p:stCondLst>
                                  <p:childTnLst>
                                    <p:animEffect transition="out" filter="fade">
                                      <p:cBhvr>
                                        <p:cTn id="159" dur="500"/>
                                        <p:tgtEl>
                                          <p:spTgt spid="58"/>
                                        </p:tgtEl>
                                      </p:cBhvr>
                                    </p:animEffect>
                                    <p:set>
                                      <p:cBhvr>
                                        <p:cTn id="160" dur="1" fill="hold">
                                          <p:stCondLst>
                                            <p:cond delay="499"/>
                                          </p:stCondLst>
                                        </p:cTn>
                                        <p:tgtEl>
                                          <p:spTgt spid="58"/>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94"/>
                                        </p:tgtEl>
                                        <p:attrNameLst>
                                          <p:attrName>style.visibility</p:attrName>
                                        </p:attrNameLst>
                                      </p:cBhvr>
                                      <p:to>
                                        <p:strVal val="visible"/>
                                      </p:to>
                                    </p:set>
                                    <p:animEffect transition="in" filter="wipe(left)">
                                      <p:cBhvr>
                                        <p:cTn id="165" dur="500"/>
                                        <p:tgtEl>
                                          <p:spTgt spid="94"/>
                                        </p:tgtEl>
                                      </p:cBhvr>
                                    </p:animEffect>
                                  </p:childTnLst>
                                </p:cTn>
                              </p:par>
                              <p:par>
                                <p:cTn id="166" presetID="22" presetClass="entr" presetSubtype="8" fill="hold" grpId="0" nodeType="withEffect">
                                  <p:stCondLst>
                                    <p:cond delay="0"/>
                                  </p:stCondLst>
                                  <p:childTnLst>
                                    <p:set>
                                      <p:cBhvr>
                                        <p:cTn id="167" dur="1" fill="hold">
                                          <p:stCondLst>
                                            <p:cond delay="0"/>
                                          </p:stCondLst>
                                        </p:cTn>
                                        <p:tgtEl>
                                          <p:spTgt spid="93"/>
                                        </p:tgtEl>
                                        <p:attrNameLst>
                                          <p:attrName>style.visibility</p:attrName>
                                        </p:attrNameLst>
                                      </p:cBhvr>
                                      <p:to>
                                        <p:strVal val="visible"/>
                                      </p:to>
                                    </p:set>
                                    <p:animEffect transition="in" filter="wipe(left)">
                                      <p:cBhvr>
                                        <p:cTn id="168" dur="500"/>
                                        <p:tgtEl>
                                          <p:spTgt spid="93"/>
                                        </p:tgtEl>
                                      </p:cBhvr>
                                    </p:animEffect>
                                  </p:childTnLst>
                                </p:cTn>
                              </p:par>
                              <p:par>
                                <p:cTn id="169" presetID="1" presetClass="entr" presetSubtype="0" fill="hold" nodeType="withEffect">
                                  <p:stCondLst>
                                    <p:cond delay="0"/>
                                  </p:stCondLst>
                                  <p:childTnLst>
                                    <p:set>
                                      <p:cBhvr>
                                        <p:cTn id="170" dur="1" fill="hold">
                                          <p:stCondLst>
                                            <p:cond delay="0"/>
                                          </p:stCondLst>
                                        </p:cTn>
                                        <p:tgtEl>
                                          <p:spTgt spid="95"/>
                                        </p:tgtEl>
                                        <p:attrNameLst>
                                          <p:attrName>style.visibility</p:attrName>
                                        </p:attrNameLst>
                                      </p:cBhvr>
                                      <p:to>
                                        <p:strVal val="visible"/>
                                      </p:to>
                                    </p:set>
                                  </p:childTnLst>
                                </p:cTn>
                              </p:par>
                              <p:par>
                                <p:cTn id="171" presetID="42" presetClass="path" presetSubtype="0" repeatCount="3000" accel="50000" decel="50000" autoRev="1" fill="hold" nodeType="withEffect">
                                  <p:stCondLst>
                                    <p:cond delay="0"/>
                                  </p:stCondLst>
                                  <p:childTnLst>
                                    <p:animMotion origin="layout" path="M 2.22222E-6 1.48148E-6 L 0.01371 -0.00062 " pathEditMode="relative" rAng="0" ptsTypes="AA">
                                      <p:cBhvr>
                                        <p:cTn id="172" dur="500" fill="hold"/>
                                        <p:tgtEl>
                                          <p:spTgt spid="95"/>
                                        </p:tgtEl>
                                        <p:attrNameLst>
                                          <p:attrName>ppt_x</p:attrName>
                                          <p:attrName>ppt_y</p:attrName>
                                        </p:attrNameLst>
                                      </p:cBhvr>
                                      <p:rCtr x="677" y="-31"/>
                                    </p:animMotion>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grpId="1" nodeType="clickEffect">
                                  <p:stCondLst>
                                    <p:cond delay="0"/>
                                  </p:stCondLst>
                                  <p:childTnLst>
                                    <p:animEffect transition="out" filter="fade">
                                      <p:cBhvr>
                                        <p:cTn id="176" dur="500"/>
                                        <p:tgtEl>
                                          <p:spTgt spid="94"/>
                                        </p:tgtEl>
                                      </p:cBhvr>
                                    </p:animEffect>
                                    <p:set>
                                      <p:cBhvr>
                                        <p:cTn id="177" dur="1" fill="hold">
                                          <p:stCondLst>
                                            <p:cond delay="499"/>
                                          </p:stCondLst>
                                        </p:cTn>
                                        <p:tgtEl>
                                          <p:spTgt spid="94"/>
                                        </p:tgtEl>
                                        <p:attrNameLst>
                                          <p:attrName>style.visibility</p:attrName>
                                        </p:attrNameLst>
                                      </p:cBhvr>
                                      <p:to>
                                        <p:strVal val="hidden"/>
                                      </p:to>
                                    </p:set>
                                  </p:childTnLst>
                                </p:cTn>
                              </p:par>
                              <p:par>
                                <p:cTn id="178" presetID="10" presetClass="exit" presetSubtype="0" fill="hold" grpId="1" nodeType="withEffect">
                                  <p:stCondLst>
                                    <p:cond delay="0"/>
                                  </p:stCondLst>
                                  <p:childTnLst>
                                    <p:animEffect transition="out" filter="fade">
                                      <p:cBhvr>
                                        <p:cTn id="179" dur="500"/>
                                        <p:tgtEl>
                                          <p:spTgt spid="93"/>
                                        </p:tgtEl>
                                      </p:cBhvr>
                                    </p:animEffect>
                                    <p:set>
                                      <p:cBhvr>
                                        <p:cTn id="180" dur="1" fill="hold">
                                          <p:stCondLst>
                                            <p:cond delay="499"/>
                                          </p:stCondLst>
                                        </p:cTn>
                                        <p:tgtEl>
                                          <p:spTgt spid="93"/>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81"/>
                                        </p:tgtEl>
                                        <p:attrNameLst>
                                          <p:attrName>style.visibility</p:attrName>
                                        </p:attrNameLst>
                                      </p:cBhvr>
                                      <p:to>
                                        <p:strVal val="visible"/>
                                      </p:to>
                                    </p:set>
                                    <p:animEffect transition="in" filter="wipe(left)">
                                      <p:cBhvr>
                                        <p:cTn id="185" dur="500"/>
                                        <p:tgtEl>
                                          <p:spTgt spid="81"/>
                                        </p:tgtEl>
                                      </p:cBhvr>
                                    </p:animEffect>
                                  </p:childTnLst>
                                </p:cTn>
                              </p:par>
                              <p:par>
                                <p:cTn id="186" presetID="22" presetClass="entr" presetSubtype="8" fill="hold" grpId="0" nodeType="withEffect">
                                  <p:stCondLst>
                                    <p:cond delay="0"/>
                                  </p:stCondLst>
                                  <p:childTnLst>
                                    <p:set>
                                      <p:cBhvr>
                                        <p:cTn id="187" dur="1" fill="hold">
                                          <p:stCondLst>
                                            <p:cond delay="0"/>
                                          </p:stCondLst>
                                        </p:cTn>
                                        <p:tgtEl>
                                          <p:spTgt spid="80"/>
                                        </p:tgtEl>
                                        <p:attrNameLst>
                                          <p:attrName>style.visibility</p:attrName>
                                        </p:attrNameLst>
                                      </p:cBhvr>
                                      <p:to>
                                        <p:strVal val="visible"/>
                                      </p:to>
                                    </p:set>
                                    <p:animEffect transition="in" filter="wipe(left)">
                                      <p:cBhvr>
                                        <p:cTn id="188" dur="500"/>
                                        <p:tgtEl>
                                          <p:spTgt spid="80"/>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xit" presetSubtype="0" fill="hold" grpId="1" nodeType="clickEffect">
                                  <p:stCondLst>
                                    <p:cond delay="0"/>
                                  </p:stCondLst>
                                  <p:childTnLst>
                                    <p:animEffect transition="out" filter="fade">
                                      <p:cBhvr>
                                        <p:cTn id="192" dur="500"/>
                                        <p:tgtEl>
                                          <p:spTgt spid="81"/>
                                        </p:tgtEl>
                                      </p:cBhvr>
                                    </p:animEffect>
                                    <p:set>
                                      <p:cBhvr>
                                        <p:cTn id="193" dur="1" fill="hold">
                                          <p:stCondLst>
                                            <p:cond delay="499"/>
                                          </p:stCondLst>
                                        </p:cTn>
                                        <p:tgtEl>
                                          <p:spTgt spid="81"/>
                                        </p:tgtEl>
                                        <p:attrNameLst>
                                          <p:attrName>style.visibility</p:attrName>
                                        </p:attrNameLst>
                                      </p:cBhvr>
                                      <p:to>
                                        <p:strVal val="hidden"/>
                                      </p:to>
                                    </p:set>
                                  </p:childTnLst>
                                </p:cTn>
                              </p:par>
                              <p:par>
                                <p:cTn id="194" presetID="10" presetClass="exit" presetSubtype="0" fill="hold" grpId="1" nodeType="withEffect">
                                  <p:stCondLst>
                                    <p:cond delay="0"/>
                                  </p:stCondLst>
                                  <p:childTnLst>
                                    <p:animEffect transition="out" filter="fade">
                                      <p:cBhvr>
                                        <p:cTn id="195" dur="500"/>
                                        <p:tgtEl>
                                          <p:spTgt spid="80"/>
                                        </p:tgtEl>
                                      </p:cBhvr>
                                    </p:animEffect>
                                    <p:set>
                                      <p:cBhvr>
                                        <p:cTn id="196" dur="1" fill="hold">
                                          <p:stCondLst>
                                            <p:cond delay="499"/>
                                          </p:stCondLst>
                                        </p:cTn>
                                        <p:tgtEl>
                                          <p:spTgt spid="80"/>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86"/>
                                        </p:tgtEl>
                                        <p:attrNameLst>
                                          <p:attrName>style.visibility</p:attrName>
                                        </p:attrNameLst>
                                      </p:cBhvr>
                                      <p:to>
                                        <p:strVal val="visible"/>
                                      </p:to>
                                    </p:set>
                                    <p:animEffect transition="in" filter="wipe(left)">
                                      <p:cBhvr>
                                        <p:cTn id="201" dur="500"/>
                                        <p:tgtEl>
                                          <p:spTgt spid="86"/>
                                        </p:tgtEl>
                                      </p:cBhvr>
                                    </p:animEffect>
                                  </p:childTnLst>
                                </p:cTn>
                              </p:par>
                              <p:par>
                                <p:cTn id="202" presetID="22" presetClass="entr" presetSubtype="8" fill="hold" grpId="0" nodeType="withEffect">
                                  <p:stCondLst>
                                    <p:cond delay="0"/>
                                  </p:stCondLst>
                                  <p:childTnLst>
                                    <p:set>
                                      <p:cBhvr>
                                        <p:cTn id="203" dur="1" fill="hold">
                                          <p:stCondLst>
                                            <p:cond delay="0"/>
                                          </p:stCondLst>
                                        </p:cTn>
                                        <p:tgtEl>
                                          <p:spTgt spid="85"/>
                                        </p:tgtEl>
                                        <p:attrNameLst>
                                          <p:attrName>style.visibility</p:attrName>
                                        </p:attrNameLst>
                                      </p:cBhvr>
                                      <p:to>
                                        <p:strVal val="visible"/>
                                      </p:to>
                                    </p:set>
                                    <p:animEffect transition="in" filter="wipe(left)">
                                      <p:cBhvr>
                                        <p:cTn id="204" dur="500"/>
                                        <p:tgtEl>
                                          <p:spTgt spid="85"/>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xit" presetSubtype="0" fill="hold" grpId="1" nodeType="clickEffect">
                                  <p:stCondLst>
                                    <p:cond delay="0"/>
                                  </p:stCondLst>
                                  <p:childTnLst>
                                    <p:animEffect transition="out" filter="fade">
                                      <p:cBhvr>
                                        <p:cTn id="208" dur="500"/>
                                        <p:tgtEl>
                                          <p:spTgt spid="86"/>
                                        </p:tgtEl>
                                      </p:cBhvr>
                                    </p:animEffect>
                                    <p:set>
                                      <p:cBhvr>
                                        <p:cTn id="209" dur="1" fill="hold">
                                          <p:stCondLst>
                                            <p:cond delay="499"/>
                                          </p:stCondLst>
                                        </p:cTn>
                                        <p:tgtEl>
                                          <p:spTgt spid="86"/>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500"/>
                                        <p:tgtEl>
                                          <p:spTgt spid="85"/>
                                        </p:tgtEl>
                                      </p:cBhvr>
                                    </p:animEffect>
                                    <p:set>
                                      <p:cBhvr>
                                        <p:cTn id="212" dur="1" fill="hold">
                                          <p:stCondLst>
                                            <p:cond delay="499"/>
                                          </p:stCondLst>
                                        </p:cTn>
                                        <p:tgtEl>
                                          <p:spTgt spid="85"/>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88"/>
                                        </p:tgtEl>
                                        <p:attrNameLst>
                                          <p:attrName>style.visibility</p:attrName>
                                        </p:attrNameLst>
                                      </p:cBhvr>
                                      <p:to>
                                        <p:strVal val="visible"/>
                                      </p:to>
                                    </p:set>
                                    <p:animEffect transition="in" filter="wipe(left)">
                                      <p:cBhvr>
                                        <p:cTn id="217" dur="500"/>
                                        <p:tgtEl>
                                          <p:spTgt spid="88"/>
                                        </p:tgtEl>
                                      </p:cBhvr>
                                    </p:animEffect>
                                  </p:childTnLst>
                                </p:cTn>
                              </p:par>
                              <p:par>
                                <p:cTn id="218" presetID="22" presetClass="entr" presetSubtype="8" fill="hold" grpId="0" nodeType="withEffect">
                                  <p:stCondLst>
                                    <p:cond delay="0"/>
                                  </p:stCondLst>
                                  <p:childTnLst>
                                    <p:set>
                                      <p:cBhvr>
                                        <p:cTn id="219" dur="1" fill="hold">
                                          <p:stCondLst>
                                            <p:cond delay="0"/>
                                          </p:stCondLst>
                                        </p:cTn>
                                        <p:tgtEl>
                                          <p:spTgt spid="87"/>
                                        </p:tgtEl>
                                        <p:attrNameLst>
                                          <p:attrName>style.visibility</p:attrName>
                                        </p:attrNameLst>
                                      </p:cBhvr>
                                      <p:to>
                                        <p:strVal val="visible"/>
                                      </p:to>
                                    </p:set>
                                    <p:animEffect transition="in" filter="wipe(left)">
                                      <p:cBhvr>
                                        <p:cTn id="220" dur="500"/>
                                        <p:tgtEl>
                                          <p:spTgt spid="87"/>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xit" presetSubtype="0" fill="hold" grpId="1" nodeType="clickEffect">
                                  <p:stCondLst>
                                    <p:cond delay="0"/>
                                  </p:stCondLst>
                                  <p:childTnLst>
                                    <p:animEffect transition="out" filter="fade">
                                      <p:cBhvr>
                                        <p:cTn id="224" dur="500"/>
                                        <p:tgtEl>
                                          <p:spTgt spid="88"/>
                                        </p:tgtEl>
                                      </p:cBhvr>
                                    </p:animEffect>
                                    <p:set>
                                      <p:cBhvr>
                                        <p:cTn id="225" dur="1" fill="hold">
                                          <p:stCondLst>
                                            <p:cond delay="499"/>
                                          </p:stCondLst>
                                        </p:cTn>
                                        <p:tgtEl>
                                          <p:spTgt spid="88"/>
                                        </p:tgtEl>
                                        <p:attrNameLst>
                                          <p:attrName>style.visibility</p:attrName>
                                        </p:attrNameLst>
                                      </p:cBhvr>
                                      <p:to>
                                        <p:strVal val="hidden"/>
                                      </p:to>
                                    </p:set>
                                  </p:childTnLst>
                                </p:cTn>
                              </p:par>
                              <p:par>
                                <p:cTn id="226" presetID="10" presetClass="exit" presetSubtype="0" fill="hold" grpId="1" nodeType="withEffect">
                                  <p:stCondLst>
                                    <p:cond delay="0"/>
                                  </p:stCondLst>
                                  <p:childTnLst>
                                    <p:animEffect transition="out" filter="fade">
                                      <p:cBhvr>
                                        <p:cTn id="227" dur="500"/>
                                        <p:tgtEl>
                                          <p:spTgt spid="87"/>
                                        </p:tgtEl>
                                      </p:cBhvr>
                                    </p:animEffect>
                                    <p:set>
                                      <p:cBhvr>
                                        <p:cTn id="228" dur="1" fill="hold">
                                          <p:stCondLst>
                                            <p:cond delay="499"/>
                                          </p:stCondLst>
                                        </p:cTn>
                                        <p:tgtEl>
                                          <p:spTgt spid="87"/>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22" presetClass="entr" presetSubtype="4" fill="hold" nodeType="clickEffect">
                                  <p:stCondLst>
                                    <p:cond delay="0"/>
                                  </p:stCondLst>
                                  <p:childTnLst>
                                    <p:set>
                                      <p:cBhvr>
                                        <p:cTn id="232" dur="1" fill="hold">
                                          <p:stCondLst>
                                            <p:cond delay="0"/>
                                          </p:stCondLst>
                                        </p:cTn>
                                        <p:tgtEl>
                                          <p:spTgt spid="57"/>
                                        </p:tgtEl>
                                        <p:attrNameLst>
                                          <p:attrName>style.visibility</p:attrName>
                                        </p:attrNameLst>
                                      </p:cBhvr>
                                      <p:to>
                                        <p:strVal val="visible"/>
                                      </p:to>
                                    </p:set>
                                    <p:animEffect transition="in" filter="wipe(down)">
                                      <p:cBhvr>
                                        <p:cTn id="233" dur="2000"/>
                                        <p:tgtEl>
                                          <p:spTgt spid="57"/>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84"/>
                                        </p:tgtEl>
                                        <p:attrNameLst>
                                          <p:attrName>style.visibility</p:attrName>
                                        </p:attrNameLst>
                                      </p:cBhvr>
                                      <p:to>
                                        <p:strVal val="visible"/>
                                      </p:to>
                                    </p:set>
                                    <p:animEffect transition="in" filter="wipe(left)">
                                      <p:cBhvr>
                                        <p:cTn id="238" dur="500"/>
                                        <p:tgtEl>
                                          <p:spTgt spid="84"/>
                                        </p:tgtEl>
                                      </p:cBhvr>
                                    </p:animEffect>
                                  </p:childTnLst>
                                </p:cTn>
                              </p:par>
                              <p:par>
                                <p:cTn id="239" presetID="22" presetClass="entr" presetSubtype="8" fill="hold" grpId="0" nodeType="withEffect">
                                  <p:stCondLst>
                                    <p:cond delay="0"/>
                                  </p:stCondLst>
                                  <p:childTnLst>
                                    <p:set>
                                      <p:cBhvr>
                                        <p:cTn id="240" dur="1" fill="hold">
                                          <p:stCondLst>
                                            <p:cond delay="0"/>
                                          </p:stCondLst>
                                        </p:cTn>
                                        <p:tgtEl>
                                          <p:spTgt spid="83"/>
                                        </p:tgtEl>
                                        <p:attrNameLst>
                                          <p:attrName>style.visibility</p:attrName>
                                        </p:attrNameLst>
                                      </p:cBhvr>
                                      <p:to>
                                        <p:strVal val="visible"/>
                                      </p:to>
                                    </p:set>
                                    <p:animEffect transition="in" filter="wipe(left)">
                                      <p:cBhvr>
                                        <p:cTn id="241" dur="500"/>
                                        <p:tgtEl>
                                          <p:spTgt spid="83"/>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xit" presetSubtype="0" fill="hold" grpId="2" nodeType="clickEffect">
                                  <p:stCondLst>
                                    <p:cond delay="0"/>
                                  </p:stCondLst>
                                  <p:childTnLst>
                                    <p:animEffect transition="out" filter="fade">
                                      <p:cBhvr>
                                        <p:cTn id="245" dur="500"/>
                                        <p:tgtEl>
                                          <p:spTgt spid="70"/>
                                        </p:tgtEl>
                                      </p:cBhvr>
                                    </p:animEffect>
                                    <p:set>
                                      <p:cBhvr>
                                        <p:cTn id="246" dur="1" fill="hold">
                                          <p:stCondLst>
                                            <p:cond delay="499"/>
                                          </p:stCondLst>
                                        </p:cTn>
                                        <p:tgtEl>
                                          <p:spTgt spid="70"/>
                                        </p:tgtEl>
                                        <p:attrNameLst>
                                          <p:attrName>style.visibility</p:attrName>
                                        </p:attrNameLst>
                                      </p:cBhvr>
                                      <p:to>
                                        <p:strVal val="hidden"/>
                                      </p:to>
                                    </p:set>
                                  </p:childTnLst>
                                </p:cTn>
                              </p:par>
                              <p:par>
                                <p:cTn id="247" presetID="10" presetClass="exit" presetSubtype="0" fill="hold" grpId="2" nodeType="withEffect">
                                  <p:stCondLst>
                                    <p:cond delay="0"/>
                                  </p:stCondLst>
                                  <p:childTnLst>
                                    <p:animEffect transition="out" filter="fade">
                                      <p:cBhvr>
                                        <p:cTn id="248" dur="500"/>
                                        <p:tgtEl>
                                          <p:spTgt spid="77"/>
                                        </p:tgtEl>
                                      </p:cBhvr>
                                    </p:animEffect>
                                    <p:set>
                                      <p:cBhvr>
                                        <p:cTn id="249" dur="1" fill="hold">
                                          <p:stCondLst>
                                            <p:cond delay="499"/>
                                          </p:stCondLst>
                                        </p:cTn>
                                        <p:tgtEl>
                                          <p:spTgt spid="77"/>
                                        </p:tgtEl>
                                        <p:attrNameLst>
                                          <p:attrName>style.visibility</p:attrName>
                                        </p:attrNameLst>
                                      </p:cBhvr>
                                      <p:to>
                                        <p:strVal val="hidden"/>
                                      </p:to>
                                    </p:set>
                                  </p:childTnLst>
                                </p:cTn>
                              </p:par>
                              <p:par>
                                <p:cTn id="250" presetID="10" presetClass="exit" presetSubtype="0" fill="hold" grpId="2" nodeType="withEffect">
                                  <p:stCondLst>
                                    <p:cond delay="0"/>
                                  </p:stCondLst>
                                  <p:childTnLst>
                                    <p:animEffect transition="out" filter="fade">
                                      <p:cBhvr>
                                        <p:cTn id="251" dur="500"/>
                                        <p:tgtEl>
                                          <p:spTgt spid="76"/>
                                        </p:tgtEl>
                                      </p:cBhvr>
                                    </p:animEffect>
                                    <p:set>
                                      <p:cBhvr>
                                        <p:cTn id="252" dur="1" fill="hold">
                                          <p:stCondLst>
                                            <p:cond delay="499"/>
                                          </p:stCondLst>
                                        </p:cTn>
                                        <p:tgtEl>
                                          <p:spTgt spid="76"/>
                                        </p:tgtEl>
                                        <p:attrNameLst>
                                          <p:attrName>style.visibility</p:attrName>
                                        </p:attrNameLst>
                                      </p:cBhvr>
                                      <p:to>
                                        <p:strVal val="hidden"/>
                                      </p:to>
                                    </p:set>
                                  </p:childTnLst>
                                </p:cTn>
                              </p:par>
                              <p:par>
                                <p:cTn id="253" presetID="10" presetClass="exit" presetSubtype="0" fill="hold" grpId="2" nodeType="withEffect">
                                  <p:stCondLst>
                                    <p:cond delay="0"/>
                                  </p:stCondLst>
                                  <p:childTnLst>
                                    <p:animEffect transition="out" filter="fade">
                                      <p:cBhvr>
                                        <p:cTn id="254" dur="500"/>
                                        <p:tgtEl>
                                          <p:spTgt spid="79"/>
                                        </p:tgtEl>
                                      </p:cBhvr>
                                    </p:animEffect>
                                    <p:set>
                                      <p:cBhvr>
                                        <p:cTn id="255" dur="1" fill="hold">
                                          <p:stCondLst>
                                            <p:cond delay="499"/>
                                          </p:stCondLst>
                                        </p:cTn>
                                        <p:tgtEl>
                                          <p:spTgt spid="79"/>
                                        </p:tgtEl>
                                        <p:attrNameLst>
                                          <p:attrName>style.visibility</p:attrName>
                                        </p:attrNameLst>
                                      </p:cBhvr>
                                      <p:to>
                                        <p:strVal val="hidden"/>
                                      </p:to>
                                    </p:set>
                                  </p:childTnLst>
                                </p:cTn>
                              </p:par>
                              <p:par>
                                <p:cTn id="256" presetID="10" presetClass="exit" presetSubtype="0" fill="hold" grpId="2" nodeType="withEffect">
                                  <p:stCondLst>
                                    <p:cond delay="0"/>
                                  </p:stCondLst>
                                  <p:childTnLst>
                                    <p:animEffect transition="out" filter="fade">
                                      <p:cBhvr>
                                        <p:cTn id="257" dur="500"/>
                                        <p:tgtEl>
                                          <p:spTgt spid="78"/>
                                        </p:tgtEl>
                                      </p:cBhvr>
                                    </p:animEffect>
                                    <p:set>
                                      <p:cBhvr>
                                        <p:cTn id="258" dur="1" fill="hold">
                                          <p:stCondLst>
                                            <p:cond delay="499"/>
                                          </p:stCondLst>
                                        </p:cTn>
                                        <p:tgtEl>
                                          <p:spTgt spid="78"/>
                                        </p:tgtEl>
                                        <p:attrNameLst>
                                          <p:attrName>style.visibility</p:attrName>
                                        </p:attrNameLst>
                                      </p:cBhvr>
                                      <p:to>
                                        <p:strVal val="hidden"/>
                                      </p:to>
                                    </p:set>
                                  </p:childTnLst>
                                </p:cTn>
                              </p:par>
                              <p:par>
                                <p:cTn id="259" presetID="10" presetClass="exit" presetSubtype="0" fill="hold" grpId="2" nodeType="withEffect">
                                  <p:stCondLst>
                                    <p:cond delay="0"/>
                                  </p:stCondLst>
                                  <p:childTnLst>
                                    <p:animEffect transition="out" filter="fade">
                                      <p:cBhvr>
                                        <p:cTn id="260" dur="500"/>
                                        <p:tgtEl>
                                          <p:spTgt spid="94"/>
                                        </p:tgtEl>
                                      </p:cBhvr>
                                    </p:animEffect>
                                    <p:set>
                                      <p:cBhvr>
                                        <p:cTn id="261" dur="1" fill="hold">
                                          <p:stCondLst>
                                            <p:cond delay="499"/>
                                          </p:stCondLst>
                                        </p:cTn>
                                        <p:tgtEl>
                                          <p:spTgt spid="94"/>
                                        </p:tgtEl>
                                        <p:attrNameLst>
                                          <p:attrName>style.visibility</p:attrName>
                                        </p:attrNameLst>
                                      </p:cBhvr>
                                      <p:to>
                                        <p:strVal val="hidden"/>
                                      </p:to>
                                    </p:set>
                                  </p:childTnLst>
                                </p:cTn>
                              </p:par>
                              <p:par>
                                <p:cTn id="262" presetID="10" presetClass="exit" presetSubtype="0" fill="hold" grpId="2" nodeType="withEffect">
                                  <p:stCondLst>
                                    <p:cond delay="0"/>
                                  </p:stCondLst>
                                  <p:childTnLst>
                                    <p:animEffect transition="out" filter="fade">
                                      <p:cBhvr>
                                        <p:cTn id="263" dur="500"/>
                                        <p:tgtEl>
                                          <p:spTgt spid="93"/>
                                        </p:tgtEl>
                                      </p:cBhvr>
                                    </p:animEffect>
                                    <p:set>
                                      <p:cBhvr>
                                        <p:cTn id="264" dur="1" fill="hold">
                                          <p:stCondLst>
                                            <p:cond delay="499"/>
                                          </p:stCondLst>
                                        </p:cTn>
                                        <p:tgtEl>
                                          <p:spTgt spid="93"/>
                                        </p:tgtEl>
                                        <p:attrNameLst>
                                          <p:attrName>style.visibility</p:attrName>
                                        </p:attrNameLst>
                                      </p:cBhvr>
                                      <p:to>
                                        <p:strVal val="hidden"/>
                                      </p:to>
                                    </p:set>
                                  </p:childTnLst>
                                </p:cTn>
                              </p:par>
                              <p:par>
                                <p:cTn id="265" presetID="10" presetClass="exit" presetSubtype="0" fill="hold" grpId="2" nodeType="withEffect">
                                  <p:stCondLst>
                                    <p:cond delay="0"/>
                                  </p:stCondLst>
                                  <p:childTnLst>
                                    <p:animEffect transition="out" filter="fade">
                                      <p:cBhvr>
                                        <p:cTn id="266" dur="500"/>
                                        <p:tgtEl>
                                          <p:spTgt spid="81"/>
                                        </p:tgtEl>
                                      </p:cBhvr>
                                    </p:animEffect>
                                    <p:set>
                                      <p:cBhvr>
                                        <p:cTn id="267" dur="1" fill="hold">
                                          <p:stCondLst>
                                            <p:cond delay="499"/>
                                          </p:stCondLst>
                                        </p:cTn>
                                        <p:tgtEl>
                                          <p:spTgt spid="81"/>
                                        </p:tgtEl>
                                        <p:attrNameLst>
                                          <p:attrName>style.visibility</p:attrName>
                                        </p:attrNameLst>
                                      </p:cBhvr>
                                      <p:to>
                                        <p:strVal val="hidden"/>
                                      </p:to>
                                    </p:set>
                                  </p:childTnLst>
                                </p:cTn>
                              </p:par>
                              <p:par>
                                <p:cTn id="268" presetID="10" presetClass="exit" presetSubtype="0" fill="hold" grpId="2" nodeType="withEffect">
                                  <p:stCondLst>
                                    <p:cond delay="0"/>
                                  </p:stCondLst>
                                  <p:childTnLst>
                                    <p:animEffect transition="out" filter="fade">
                                      <p:cBhvr>
                                        <p:cTn id="269" dur="500"/>
                                        <p:tgtEl>
                                          <p:spTgt spid="80"/>
                                        </p:tgtEl>
                                      </p:cBhvr>
                                    </p:animEffect>
                                    <p:set>
                                      <p:cBhvr>
                                        <p:cTn id="270" dur="1" fill="hold">
                                          <p:stCondLst>
                                            <p:cond delay="499"/>
                                          </p:stCondLst>
                                        </p:cTn>
                                        <p:tgtEl>
                                          <p:spTgt spid="80"/>
                                        </p:tgtEl>
                                        <p:attrNameLst>
                                          <p:attrName>style.visibility</p:attrName>
                                        </p:attrNameLst>
                                      </p:cBhvr>
                                      <p:to>
                                        <p:strVal val="hidden"/>
                                      </p:to>
                                    </p:set>
                                  </p:childTnLst>
                                </p:cTn>
                              </p:par>
                              <p:par>
                                <p:cTn id="271" presetID="10" presetClass="exit" presetSubtype="0" fill="hold" grpId="2" nodeType="withEffect">
                                  <p:stCondLst>
                                    <p:cond delay="0"/>
                                  </p:stCondLst>
                                  <p:childTnLst>
                                    <p:animEffect transition="out" filter="fade">
                                      <p:cBhvr>
                                        <p:cTn id="272" dur="500"/>
                                        <p:tgtEl>
                                          <p:spTgt spid="86"/>
                                        </p:tgtEl>
                                      </p:cBhvr>
                                    </p:animEffect>
                                    <p:set>
                                      <p:cBhvr>
                                        <p:cTn id="273" dur="1" fill="hold">
                                          <p:stCondLst>
                                            <p:cond delay="499"/>
                                          </p:stCondLst>
                                        </p:cTn>
                                        <p:tgtEl>
                                          <p:spTgt spid="86"/>
                                        </p:tgtEl>
                                        <p:attrNameLst>
                                          <p:attrName>style.visibility</p:attrName>
                                        </p:attrNameLst>
                                      </p:cBhvr>
                                      <p:to>
                                        <p:strVal val="hidden"/>
                                      </p:to>
                                    </p:set>
                                  </p:childTnLst>
                                </p:cTn>
                              </p:par>
                              <p:par>
                                <p:cTn id="274" presetID="10" presetClass="exit" presetSubtype="0" fill="hold" grpId="2" nodeType="withEffect">
                                  <p:stCondLst>
                                    <p:cond delay="0"/>
                                  </p:stCondLst>
                                  <p:childTnLst>
                                    <p:animEffect transition="out" filter="fade">
                                      <p:cBhvr>
                                        <p:cTn id="275" dur="500"/>
                                        <p:tgtEl>
                                          <p:spTgt spid="85"/>
                                        </p:tgtEl>
                                      </p:cBhvr>
                                    </p:animEffect>
                                    <p:set>
                                      <p:cBhvr>
                                        <p:cTn id="276" dur="1" fill="hold">
                                          <p:stCondLst>
                                            <p:cond delay="499"/>
                                          </p:stCondLst>
                                        </p:cTn>
                                        <p:tgtEl>
                                          <p:spTgt spid="85"/>
                                        </p:tgtEl>
                                        <p:attrNameLst>
                                          <p:attrName>style.visibility</p:attrName>
                                        </p:attrNameLst>
                                      </p:cBhvr>
                                      <p:to>
                                        <p:strVal val="hidden"/>
                                      </p:to>
                                    </p:set>
                                  </p:childTnLst>
                                </p:cTn>
                              </p:par>
                              <p:par>
                                <p:cTn id="277" presetID="10" presetClass="exit" presetSubtype="0" fill="hold" grpId="2" nodeType="withEffect">
                                  <p:stCondLst>
                                    <p:cond delay="0"/>
                                  </p:stCondLst>
                                  <p:childTnLst>
                                    <p:animEffect transition="out" filter="fade">
                                      <p:cBhvr>
                                        <p:cTn id="278" dur="500"/>
                                        <p:tgtEl>
                                          <p:spTgt spid="88"/>
                                        </p:tgtEl>
                                      </p:cBhvr>
                                    </p:animEffect>
                                    <p:set>
                                      <p:cBhvr>
                                        <p:cTn id="279" dur="1" fill="hold">
                                          <p:stCondLst>
                                            <p:cond delay="499"/>
                                          </p:stCondLst>
                                        </p:cTn>
                                        <p:tgtEl>
                                          <p:spTgt spid="88"/>
                                        </p:tgtEl>
                                        <p:attrNameLst>
                                          <p:attrName>style.visibility</p:attrName>
                                        </p:attrNameLst>
                                      </p:cBhvr>
                                      <p:to>
                                        <p:strVal val="hidden"/>
                                      </p:to>
                                    </p:set>
                                  </p:childTnLst>
                                </p:cTn>
                              </p:par>
                              <p:par>
                                <p:cTn id="280" presetID="10" presetClass="exit" presetSubtype="0" fill="hold" grpId="2" nodeType="withEffect">
                                  <p:stCondLst>
                                    <p:cond delay="0"/>
                                  </p:stCondLst>
                                  <p:childTnLst>
                                    <p:animEffect transition="out" filter="fade">
                                      <p:cBhvr>
                                        <p:cTn id="281" dur="500"/>
                                        <p:tgtEl>
                                          <p:spTgt spid="87"/>
                                        </p:tgtEl>
                                      </p:cBhvr>
                                    </p:animEffect>
                                    <p:set>
                                      <p:cBhvr>
                                        <p:cTn id="282" dur="1" fill="hold">
                                          <p:stCondLst>
                                            <p:cond delay="499"/>
                                          </p:stCondLst>
                                        </p:cTn>
                                        <p:tgtEl>
                                          <p:spTgt spid="87"/>
                                        </p:tgtEl>
                                        <p:attrNameLst>
                                          <p:attrName>style.visibility</p:attrName>
                                        </p:attrNameLst>
                                      </p:cBhvr>
                                      <p:to>
                                        <p:strVal val="hidden"/>
                                      </p:to>
                                    </p:set>
                                  </p:childTnLst>
                                </p:cTn>
                              </p:par>
                              <p:par>
                                <p:cTn id="283" presetID="10" presetClass="exit" presetSubtype="0" fill="hold" grpId="1" nodeType="withEffect">
                                  <p:stCondLst>
                                    <p:cond delay="0"/>
                                  </p:stCondLst>
                                  <p:childTnLst>
                                    <p:animEffect transition="out" filter="fade">
                                      <p:cBhvr>
                                        <p:cTn id="284" dur="500"/>
                                        <p:tgtEl>
                                          <p:spTgt spid="84"/>
                                        </p:tgtEl>
                                      </p:cBhvr>
                                    </p:animEffect>
                                    <p:set>
                                      <p:cBhvr>
                                        <p:cTn id="285" dur="1" fill="hold">
                                          <p:stCondLst>
                                            <p:cond delay="499"/>
                                          </p:stCondLst>
                                        </p:cTn>
                                        <p:tgtEl>
                                          <p:spTgt spid="84"/>
                                        </p:tgtEl>
                                        <p:attrNameLst>
                                          <p:attrName>style.visibility</p:attrName>
                                        </p:attrNameLst>
                                      </p:cBhvr>
                                      <p:to>
                                        <p:strVal val="hidden"/>
                                      </p:to>
                                    </p:set>
                                  </p:childTnLst>
                                </p:cTn>
                              </p:par>
                              <p:par>
                                <p:cTn id="286" presetID="10" presetClass="exit" presetSubtype="0" fill="hold" grpId="1" nodeType="withEffect">
                                  <p:stCondLst>
                                    <p:cond delay="0"/>
                                  </p:stCondLst>
                                  <p:childTnLst>
                                    <p:animEffect transition="out" filter="fade">
                                      <p:cBhvr>
                                        <p:cTn id="287" dur="500"/>
                                        <p:tgtEl>
                                          <p:spTgt spid="83"/>
                                        </p:tgtEl>
                                      </p:cBhvr>
                                    </p:animEffect>
                                    <p:set>
                                      <p:cBhvr>
                                        <p:cTn id="288" dur="1" fill="hold">
                                          <p:stCondLst>
                                            <p:cond delay="499"/>
                                          </p:stCondLst>
                                        </p:cTn>
                                        <p:tgtEl>
                                          <p:spTgt spid="83"/>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99"/>
                                        </p:tgtEl>
                                        <p:attrNameLst>
                                          <p:attrName>style.visibility</p:attrName>
                                        </p:attrNameLst>
                                      </p:cBhvr>
                                      <p:to>
                                        <p:strVal val="visible"/>
                                      </p:to>
                                    </p:set>
                                    <p:animEffect transition="in" filter="wipe(left)">
                                      <p:cBhvr>
                                        <p:cTn id="293" dur="500"/>
                                        <p:tgtEl>
                                          <p:spTgt spid="99"/>
                                        </p:tgtEl>
                                      </p:cBhvr>
                                    </p:animEffect>
                                  </p:childTnLst>
                                </p:cTn>
                              </p:par>
                            </p:childTnLst>
                          </p:cTn>
                        </p:par>
                      </p:childTnLst>
                    </p:cTn>
                  </p:par>
                  <p:par>
                    <p:cTn id="294" fill="hold">
                      <p:stCondLst>
                        <p:cond delay="indefinite"/>
                      </p:stCondLst>
                      <p:childTnLst>
                        <p:par>
                          <p:cTn id="295" fill="hold">
                            <p:stCondLst>
                              <p:cond delay="0"/>
                            </p:stCondLst>
                            <p:childTnLst>
                              <p:par>
                                <p:cTn id="296" presetID="10" presetClass="exit" presetSubtype="0" fill="hold" grpId="1" nodeType="clickEffect">
                                  <p:stCondLst>
                                    <p:cond delay="0"/>
                                  </p:stCondLst>
                                  <p:childTnLst>
                                    <p:animEffect transition="out" filter="fade">
                                      <p:cBhvr>
                                        <p:cTn id="297" dur="500"/>
                                        <p:tgtEl>
                                          <p:spTgt spid="99"/>
                                        </p:tgtEl>
                                      </p:cBhvr>
                                    </p:animEffect>
                                    <p:set>
                                      <p:cBhvr>
                                        <p:cTn id="298" dur="1" fill="hold">
                                          <p:stCondLst>
                                            <p:cond delay="499"/>
                                          </p:stCondLst>
                                        </p:cTn>
                                        <p:tgtEl>
                                          <p:spTgt spid="99"/>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100"/>
                                        </p:tgtEl>
                                        <p:attrNameLst>
                                          <p:attrName>style.visibility</p:attrName>
                                        </p:attrNameLst>
                                      </p:cBhvr>
                                      <p:to>
                                        <p:strVal val="visible"/>
                                      </p:to>
                                    </p:set>
                                    <p:animEffect transition="in" filter="wipe(left)">
                                      <p:cBhvr>
                                        <p:cTn id="303" dur="500"/>
                                        <p:tgtEl>
                                          <p:spTgt spid="100"/>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xit" presetSubtype="0" fill="hold" grpId="1" nodeType="clickEffect">
                                  <p:stCondLst>
                                    <p:cond delay="0"/>
                                  </p:stCondLst>
                                  <p:childTnLst>
                                    <p:animEffect transition="out" filter="fade">
                                      <p:cBhvr>
                                        <p:cTn id="307" dur="500"/>
                                        <p:tgtEl>
                                          <p:spTgt spid="100"/>
                                        </p:tgtEl>
                                      </p:cBhvr>
                                    </p:animEffect>
                                    <p:set>
                                      <p:cBhvr>
                                        <p:cTn id="308" dur="1" fill="hold">
                                          <p:stCondLst>
                                            <p:cond delay="499"/>
                                          </p:stCondLst>
                                        </p:cTn>
                                        <p:tgtEl>
                                          <p:spTgt spid="100"/>
                                        </p:tgtEl>
                                        <p:attrNameLst>
                                          <p:attrName>style.visibility</p:attrName>
                                        </p:attrNameLst>
                                      </p:cBhvr>
                                      <p:to>
                                        <p:strVal val="hidden"/>
                                      </p:to>
                                    </p:se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grpId="0" nodeType="clickEffect">
                                  <p:stCondLst>
                                    <p:cond delay="0"/>
                                  </p:stCondLst>
                                  <p:childTnLst>
                                    <p:set>
                                      <p:cBhvr>
                                        <p:cTn id="312" dur="1" fill="hold">
                                          <p:stCondLst>
                                            <p:cond delay="0"/>
                                          </p:stCondLst>
                                        </p:cTn>
                                        <p:tgtEl>
                                          <p:spTgt spid="101"/>
                                        </p:tgtEl>
                                        <p:attrNameLst>
                                          <p:attrName>style.visibility</p:attrName>
                                        </p:attrNameLst>
                                      </p:cBhvr>
                                      <p:to>
                                        <p:strVal val="visible"/>
                                      </p:to>
                                    </p:set>
                                    <p:animEffect transition="in" filter="fade">
                                      <p:cBhvr>
                                        <p:cTn id="313" dur="500"/>
                                        <p:tgtEl>
                                          <p:spTgt spid="101"/>
                                        </p:tgtEl>
                                      </p:cBhvr>
                                    </p:animEffect>
                                  </p:childTnLst>
                                </p:cTn>
                              </p:par>
                            </p:childTnLst>
                          </p:cTn>
                        </p:par>
                      </p:childTnLst>
                    </p:cTn>
                  </p:par>
                  <p:par>
                    <p:cTn id="314" fill="hold">
                      <p:stCondLst>
                        <p:cond delay="indefinite"/>
                      </p:stCondLst>
                      <p:childTnLst>
                        <p:par>
                          <p:cTn id="315" fill="hold">
                            <p:stCondLst>
                              <p:cond delay="0"/>
                            </p:stCondLst>
                            <p:childTnLst>
                              <p:par>
                                <p:cTn id="316" presetID="10" presetClass="exit" presetSubtype="0" fill="hold" grpId="1" nodeType="clickEffect">
                                  <p:stCondLst>
                                    <p:cond delay="0"/>
                                  </p:stCondLst>
                                  <p:childTnLst>
                                    <p:animEffect transition="out" filter="fade">
                                      <p:cBhvr>
                                        <p:cTn id="317" dur="500"/>
                                        <p:tgtEl>
                                          <p:spTgt spid="101"/>
                                        </p:tgtEl>
                                      </p:cBhvr>
                                    </p:animEffect>
                                    <p:set>
                                      <p:cBhvr>
                                        <p:cTn id="318" dur="1" fill="hold">
                                          <p:stCondLst>
                                            <p:cond delay="499"/>
                                          </p:stCondLst>
                                        </p:cTn>
                                        <p:tgtEl>
                                          <p:spTgt spid="101"/>
                                        </p:tgtEl>
                                        <p:attrNameLst>
                                          <p:attrName>style.visibility</p:attrName>
                                        </p:attrNameLst>
                                      </p:cBhvr>
                                      <p:to>
                                        <p:strVal val="hidden"/>
                                      </p:to>
                                    </p:set>
                                  </p:childTnLst>
                                </p:cTn>
                              </p:par>
                              <p:par>
                                <p:cTn id="319" presetID="10" presetClass="exit" presetSubtype="0" fill="hold" nodeType="withEffect">
                                  <p:stCondLst>
                                    <p:cond delay="0"/>
                                  </p:stCondLst>
                                  <p:childTnLst>
                                    <p:animEffect transition="out" filter="fade">
                                      <p:cBhvr>
                                        <p:cTn id="320" dur="500"/>
                                        <p:tgtEl>
                                          <p:spTgt spid="6"/>
                                        </p:tgtEl>
                                      </p:cBhvr>
                                    </p:animEffect>
                                    <p:set>
                                      <p:cBhvr>
                                        <p:cTn id="321" dur="1" fill="hold">
                                          <p:stCondLst>
                                            <p:cond delay="499"/>
                                          </p:stCondLst>
                                        </p:cTn>
                                        <p:tgtEl>
                                          <p:spTgt spid="6"/>
                                        </p:tgtEl>
                                        <p:attrNameLst>
                                          <p:attrName>style.visibility</p:attrName>
                                        </p:attrNameLst>
                                      </p:cBhvr>
                                      <p:to>
                                        <p:strVal val="hidden"/>
                                      </p:to>
                                    </p:set>
                                  </p:childTnLst>
                                </p:cTn>
                              </p:par>
                              <p:par>
                                <p:cTn id="322" presetID="10" presetClass="exit" presetSubtype="0" fill="hold" nodeType="withEffect">
                                  <p:stCondLst>
                                    <p:cond delay="0"/>
                                  </p:stCondLst>
                                  <p:childTnLst>
                                    <p:animEffect transition="out" filter="fade">
                                      <p:cBhvr>
                                        <p:cTn id="323" dur="500"/>
                                        <p:tgtEl>
                                          <p:spTgt spid="2"/>
                                        </p:tgtEl>
                                      </p:cBhvr>
                                    </p:animEffect>
                                    <p:set>
                                      <p:cBhvr>
                                        <p:cTn id="324" dur="1" fill="hold">
                                          <p:stCondLst>
                                            <p:cond delay="499"/>
                                          </p:stCondLst>
                                        </p:cTn>
                                        <p:tgtEl>
                                          <p:spTgt spid="2"/>
                                        </p:tgtEl>
                                        <p:attrNameLst>
                                          <p:attrName>style.visibility</p:attrName>
                                        </p:attrNameLst>
                                      </p:cBhvr>
                                      <p:to>
                                        <p:strVal val="hidden"/>
                                      </p:to>
                                    </p:set>
                                  </p:childTnLst>
                                </p:cTn>
                              </p:par>
                              <p:par>
                                <p:cTn id="325" presetID="10" presetClass="exit" presetSubtype="0" fill="hold" grpId="1" nodeType="withEffect">
                                  <p:stCondLst>
                                    <p:cond delay="0"/>
                                  </p:stCondLst>
                                  <p:childTnLst>
                                    <p:animEffect transition="out" filter="fade">
                                      <p:cBhvr>
                                        <p:cTn id="326" dur="500"/>
                                        <p:tgtEl>
                                          <p:spTgt spid="10"/>
                                        </p:tgtEl>
                                      </p:cBhvr>
                                    </p:animEffect>
                                    <p:set>
                                      <p:cBhvr>
                                        <p:cTn id="327" dur="1" fill="hold">
                                          <p:stCondLst>
                                            <p:cond delay="499"/>
                                          </p:stCondLst>
                                        </p:cTn>
                                        <p:tgtEl>
                                          <p:spTgt spid="10"/>
                                        </p:tgtEl>
                                        <p:attrNameLst>
                                          <p:attrName>style.visibility</p:attrName>
                                        </p:attrNameLst>
                                      </p:cBhvr>
                                      <p:to>
                                        <p:strVal val="hidden"/>
                                      </p:to>
                                    </p:set>
                                  </p:childTnLst>
                                </p:cTn>
                              </p:par>
                              <p:par>
                                <p:cTn id="328" presetID="10" presetClass="exit" presetSubtype="0" fill="hold" nodeType="withEffect">
                                  <p:stCondLst>
                                    <p:cond delay="0"/>
                                  </p:stCondLst>
                                  <p:childTnLst>
                                    <p:animEffect transition="out" filter="fade">
                                      <p:cBhvr>
                                        <p:cTn id="329" dur="500"/>
                                        <p:tgtEl>
                                          <p:spTgt spid="11"/>
                                        </p:tgtEl>
                                      </p:cBhvr>
                                    </p:animEffect>
                                    <p:set>
                                      <p:cBhvr>
                                        <p:cTn id="330" dur="1" fill="hold">
                                          <p:stCondLst>
                                            <p:cond delay="499"/>
                                          </p:stCondLst>
                                        </p:cTn>
                                        <p:tgtEl>
                                          <p:spTgt spid="11"/>
                                        </p:tgtEl>
                                        <p:attrNameLst>
                                          <p:attrName>style.visibility</p:attrName>
                                        </p:attrNameLst>
                                      </p:cBhvr>
                                      <p:to>
                                        <p:strVal val="hidden"/>
                                      </p:to>
                                    </p:set>
                                  </p:childTnLst>
                                </p:cTn>
                              </p:par>
                              <p:par>
                                <p:cTn id="331" presetID="10" presetClass="exit" presetSubtype="0" fill="hold" nodeType="withEffect">
                                  <p:stCondLst>
                                    <p:cond delay="0"/>
                                  </p:stCondLst>
                                  <p:childTnLst>
                                    <p:animEffect transition="out" filter="fade">
                                      <p:cBhvr>
                                        <p:cTn id="332" dur="500"/>
                                        <p:tgtEl>
                                          <p:spTgt spid="42"/>
                                        </p:tgtEl>
                                      </p:cBhvr>
                                    </p:animEffect>
                                    <p:set>
                                      <p:cBhvr>
                                        <p:cTn id="333" dur="1" fill="hold">
                                          <p:stCondLst>
                                            <p:cond delay="499"/>
                                          </p:stCondLst>
                                        </p:cTn>
                                        <p:tgtEl>
                                          <p:spTgt spid="42"/>
                                        </p:tgtEl>
                                        <p:attrNameLst>
                                          <p:attrName>style.visibility</p:attrName>
                                        </p:attrNameLst>
                                      </p:cBhvr>
                                      <p:to>
                                        <p:strVal val="hidden"/>
                                      </p:to>
                                    </p:set>
                                  </p:childTnLst>
                                </p:cTn>
                              </p:par>
                              <p:par>
                                <p:cTn id="334" presetID="10" presetClass="exit" presetSubtype="0" fill="hold" nodeType="withEffect">
                                  <p:stCondLst>
                                    <p:cond delay="0"/>
                                  </p:stCondLst>
                                  <p:childTnLst>
                                    <p:animEffect transition="out" filter="fade">
                                      <p:cBhvr>
                                        <p:cTn id="335" dur="500"/>
                                        <p:tgtEl>
                                          <p:spTgt spid="5"/>
                                        </p:tgtEl>
                                      </p:cBhvr>
                                    </p:animEffect>
                                    <p:set>
                                      <p:cBhvr>
                                        <p:cTn id="336" dur="1" fill="hold">
                                          <p:stCondLst>
                                            <p:cond delay="499"/>
                                          </p:stCondLst>
                                        </p:cTn>
                                        <p:tgtEl>
                                          <p:spTgt spid="5"/>
                                        </p:tgtEl>
                                        <p:attrNameLst>
                                          <p:attrName>style.visibility</p:attrName>
                                        </p:attrNameLst>
                                      </p:cBhvr>
                                      <p:to>
                                        <p:strVal val="hidden"/>
                                      </p:to>
                                    </p:set>
                                  </p:childTnLst>
                                </p:cTn>
                              </p:par>
                              <p:par>
                                <p:cTn id="337" presetID="10" presetClass="exit" presetSubtype="0" fill="hold" nodeType="withEffect">
                                  <p:stCondLst>
                                    <p:cond delay="0"/>
                                  </p:stCondLst>
                                  <p:childTnLst>
                                    <p:animEffect transition="out" filter="fade">
                                      <p:cBhvr>
                                        <p:cTn id="338" dur="500"/>
                                        <p:tgtEl>
                                          <p:spTgt spid="92"/>
                                        </p:tgtEl>
                                      </p:cBhvr>
                                    </p:animEffect>
                                    <p:set>
                                      <p:cBhvr>
                                        <p:cTn id="339" dur="1" fill="hold">
                                          <p:stCondLst>
                                            <p:cond delay="499"/>
                                          </p:stCondLst>
                                        </p:cTn>
                                        <p:tgtEl>
                                          <p:spTgt spid="92"/>
                                        </p:tgtEl>
                                        <p:attrNameLst>
                                          <p:attrName>style.visibility</p:attrName>
                                        </p:attrNameLst>
                                      </p:cBhvr>
                                      <p:to>
                                        <p:strVal val="hidden"/>
                                      </p:to>
                                    </p:set>
                                  </p:childTnLst>
                                </p:cTn>
                              </p:par>
                              <p:par>
                                <p:cTn id="340" presetID="10" presetClass="exit" presetSubtype="0" fill="hold" nodeType="withEffect">
                                  <p:stCondLst>
                                    <p:cond delay="0"/>
                                  </p:stCondLst>
                                  <p:childTnLst>
                                    <p:animEffect transition="out" filter="fade">
                                      <p:cBhvr>
                                        <p:cTn id="341" dur="500"/>
                                        <p:tgtEl>
                                          <p:spTgt spid="47"/>
                                        </p:tgtEl>
                                      </p:cBhvr>
                                    </p:animEffect>
                                    <p:set>
                                      <p:cBhvr>
                                        <p:cTn id="342" dur="1" fill="hold">
                                          <p:stCondLst>
                                            <p:cond delay="499"/>
                                          </p:stCondLst>
                                        </p:cTn>
                                        <p:tgtEl>
                                          <p:spTgt spid="47"/>
                                        </p:tgtEl>
                                        <p:attrNameLst>
                                          <p:attrName>style.visibility</p:attrName>
                                        </p:attrNameLst>
                                      </p:cBhvr>
                                      <p:to>
                                        <p:strVal val="hidden"/>
                                      </p:to>
                                    </p:set>
                                  </p:childTnLst>
                                </p:cTn>
                              </p:par>
                              <p:par>
                                <p:cTn id="343" presetID="10" presetClass="exit" presetSubtype="0" fill="hold" nodeType="withEffect">
                                  <p:stCondLst>
                                    <p:cond delay="0"/>
                                  </p:stCondLst>
                                  <p:childTnLst>
                                    <p:animEffect transition="out" filter="fade">
                                      <p:cBhvr>
                                        <p:cTn id="344" dur="500"/>
                                        <p:tgtEl>
                                          <p:spTgt spid="50"/>
                                        </p:tgtEl>
                                      </p:cBhvr>
                                    </p:animEffect>
                                    <p:set>
                                      <p:cBhvr>
                                        <p:cTn id="345" dur="1" fill="hold">
                                          <p:stCondLst>
                                            <p:cond delay="499"/>
                                          </p:stCondLst>
                                        </p:cTn>
                                        <p:tgtEl>
                                          <p:spTgt spid="50"/>
                                        </p:tgtEl>
                                        <p:attrNameLst>
                                          <p:attrName>style.visibility</p:attrName>
                                        </p:attrNameLst>
                                      </p:cBhvr>
                                      <p:to>
                                        <p:strVal val="hidden"/>
                                      </p:to>
                                    </p:set>
                                  </p:childTnLst>
                                </p:cTn>
                              </p:par>
                              <p:par>
                                <p:cTn id="346" presetID="10" presetClass="exit" presetSubtype="0" fill="hold" nodeType="withEffect">
                                  <p:stCondLst>
                                    <p:cond delay="0"/>
                                  </p:stCondLst>
                                  <p:childTnLst>
                                    <p:animEffect transition="out" filter="fade">
                                      <p:cBhvr>
                                        <p:cTn id="347" dur="500"/>
                                        <p:tgtEl>
                                          <p:spTgt spid="51"/>
                                        </p:tgtEl>
                                      </p:cBhvr>
                                    </p:animEffect>
                                    <p:set>
                                      <p:cBhvr>
                                        <p:cTn id="348" dur="1" fill="hold">
                                          <p:stCondLst>
                                            <p:cond delay="499"/>
                                          </p:stCondLst>
                                        </p:cTn>
                                        <p:tgtEl>
                                          <p:spTgt spid="51"/>
                                        </p:tgtEl>
                                        <p:attrNameLst>
                                          <p:attrName>style.visibility</p:attrName>
                                        </p:attrNameLst>
                                      </p:cBhvr>
                                      <p:to>
                                        <p:strVal val="hidden"/>
                                      </p:to>
                                    </p:set>
                                  </p:childTnLst>
                                </p:cTn>
                              </p:par>
                              <p:par>
                                <p:cTn id="349" presetID="10" presetClass="exit" presetSubtype="0" fill="hold" nodeType="withEffect">
                                  <p:stCondLst>
                                    <p:cond delay="0"/>
                                  </p:stCondLst>
                                  <p:childTnLst>
                                    <p:animEffect transition="out" filter="fade">
                                      <p:cBhvr>
                                        <p:cTn id="350" dur="500"/>
                                        <p:tgtEl>
                                          <p:spTgt spid="52"/>
                                        </p:tgtEl>
                                      </p:cBhvr>
                                    </p:animEffect>
                                    <p:set>
                                      <p:cBhvr>
                                        <p:cTn id="351" dur="1" fill="hold">
                                          <p:stCondLst>
                                            <p:cond delay="499"/>
                                          </p:stCondLst>
                                        </p:cTn>
                                        <p:tgtEl>
                                          <p:spTgt spid="52"/>
                                        </p:tgtEl>
                                        <p:attrNameLst>
                                          <p:attrName>style.visibility</p:attrName>
                                        </p:attrNameLst>
                                      </p:cBhvr>
                                      <p:to>
                                        <p:strVal val="hidden"/>
                                      </p:to>
                                    </p:set>
                                  </p:childTnLst>
                                </p:cTn>
                              </p:par>
                              <p:par>
                                <p:cTn id="352" presetID="10" presetClass="exit" presetSubtype="0" fill="hold" nodeType="withEffect">
                                  <p:stCondLst>
                                    <p:cond delay="0"/>
                                  </p:stCondLst>
                                  <p:childTnLst>
                                    <p:animEffect transition="out" filter="fade">
                                      <p:cBhvr>
                                        <p:cTn id="353" dur="500"/>
                                        <p:tgtEl>
                                          <p:spTgt spid="53"/>
                                        </p:tgtEl>
                                      </p:cBhvr>
                                    </p:animEffect>
                                    <p:set>
                                      <p:cBhvr>
                                        <p:cTn id="354" dur="1" fill="hold">
                                          <p:stCondLst>
                                            <p:cond delay="499"/>
                                          </p:stCondLst>
                                        </p:cTn>
                                        <p:tgtEl>
                                          <p:spTgt spid="53"/>
                                        </p:tgtEl>
                                        <p:attrNameLst>
                                          <p:attrName>style.visibility</p:attrName>
                                        </p:attrNameLst>
                                      </p:cBhvr>
                                      <p:to>
                                        <p:strVal val="hidden"/>
                                      </p:to>
                                    </p:set>
                                  </p:childTnLst>
                                </p:cTn>
                              </p:par>
                              <p:par>
                                <p:cTn id="355" presetID="10" presetClass="exit" presetSubtype="0" fill="hold" nodeType="withEffect">
                                  <p:stCondLst>
                                    <p:cond delay="0"/>
                                  </p:stCondLst>
                                  <p:childTnLst>
                                    <p:animEffect transition="out" filter="fade">
                                      <p:cBhvr>
                                        <p:cTn id="356" dur="500"/>
                                        <p:tgtEl>
                                          <p:spTgt spid="54"/>
                                        </p:tgtEl>
                                      </p:cBhvr>
                                    </p:animEffect>
                                    <p:set>
                                      <p:cBhvr>
                                        <p:cTn id="357" dur="1" fill="hold">
                                          <p:stCondLst>
                                            <p:cond delay="499"/>
                                          </p:stCondLst>
                                        </p:cTn>
                                        <p:tgtEl>
                                          <p:spTgt spid="54"/>
                                        </p:tgtEl>
                                        <p:attrNameLst>
                                          <p:attrName>style.visibility</p:attrName>
                                        </p:attrNameLst>
                                      </p:cBhvr>
                                      <p:to>
                                        <p:strVal val="hidden"/>
                                      </p:to>
                                    </p:set>
                                  </p:childTnLst>
                                </p:cTn>
                              </p:par>
                              <p:par>
                                <p:cTn id="358" presetID="10" presetClass="exit" presetSubtype="0" fill="hold" nodeType="withEffect">
                                  <p:stCondLst>
                                    <p:cond delay="0"/>
                                  </p:stCondLst>
                                  <p:childTnLst>
                                    <p:animEffect transition="out" filter="fade">
                                      <p:cBhvr>
                                        <p:cTn id="359" dur="500"/>
                                        <p:tgtEl>
                                          <p:spTgt spid="55"/>
                                        </p:tgtEl>
                                      </p:cBhvr>
                                    </p:animEffect>
                                    <p:set>
                                      <p:cBhvr>
                                        <p:cTn id="360" dur="1" fill="hold">
                                          <p:stCondLst>
                                            <p:cond delay="499"/>
                                          </p:stCondLst>
                                        </p:cTn>
                                        <p:tgtEl>
                                          <p:spTgt spid="55"/>
                                        </p:tgtEl>
                                        <p:attrNameLst>
                                          <p:attrName>style.visibility</p:attrName>
                                        </p:attrNameLst>
                                      </p:cBhvr>
                                      <p:to>
                                        <p:strVal val="hidden"/>
                                      </p:to>
                                    </p:set>
                                  </p:childTnLst>
                                </p:cTn>
                              </p:par>
                              <p:par>
                                <p:cTn id="361" presetID="10" presetClass="exit" presetSubtype="0" fill="hold" nodeType="withEffect">
                                  <p:stCondLst>
                                    <p:cond delay="0"/>
                                  </p:stCondLst>
                                  <p:childTnLst>
                                    <p:animEffect transition="out" filter="fade">
                                      <p:cBhvr>
                                        <p:cTn id="362" dur="500"/>
                                        <p:tgtEl>
                                          <p:spTgt spid="56"/>
                                        </p:tgtEl>
                                      </p:cBhvr>
                                    </p:animEffect>
                                    <p:set>
                                      <p:cBhvr>
                                        <p:cTn id="363" dur="1" fill="hold">
                                          <p:stCondLst>
                                            <p:cond delay="499"/>
                                          </p:stCondLst>
                                        </p:cTn>
                                        <p:tgtEl>
                                          <p:spTgt spid="56"/>
                                        </p:tgtEl>
                                        <p:attrNameLst>
                                          <p:attrName>style.visibility</p:attrName>
                                        </p:attrNameLst>
                                      </p:cBhvr>
                                      <p:to>
                                        <p:strVal val="hidden"/>
                                      </p:to>
                                    </p:set>
                                  </p:childTnLst>
                                </p:cTn>
                              </p:par>
                              <p:par>
                                <p:cTn id="364" presetID="10" presetClass="exit" presetSubtype="0" fill="hold" nodeType="withEffect">
                                  <p:stCondLst>
                                    <p:cond delay="0"/>
                                  </p:stCondLst>
                                  <p:childTnLst>
                                    <p:animEffect transition="out" filter="fade">
                                      <p:cBhvr>
                                        <p:cTn id="365" dur="500"/>
                                        <p:tgtEl>
                                          <p:spTgt spid="58"/>
                                        </p:tgtEl>
                                      </p:cBhvr>
                                    </p:animEffect>
                                    <p:set>
                                      <p:cBhvr>
                                        <p:cTn id="366" dur="1" fill="hold">
                                          <p:stCondLst>
                                            <p:cond delay="499"/>
                                          </p:stCondLst>
                                        </p:cTn>
                                        <p:tgtEl>
                                          <p:spTgt spid="58"/>
                                        </p:tgtEl>
                                        <p:attrNameLst>
                                          <p:attrName>style.visibility</p:attrName>
                                        </p:attrNameLst>
                                      </p:cBhvr>
                                      <p:to>
                                        <p:strVal val="hidden"/>
                                      </p:to>
                                    </p:set>
                                  </p:childTnLst>
                                </p:cTn>
                              </p:par>
                              <p:par>
                                <p:cTn id="367" presetID="10" presetClass="exit" presetSubtype="0" fill="hold" grpId="1" nodeType="withEffect">
                                  <p:stCondLst>
                                    <p:cond delay="0"/>
                                  </p:stCondLst>
                                  <p:childTnLst>
                                    <p:animEffect transition="out" filter="fade">
                                      <p:cBhvr>
                                        <p:cTn id="368" dur="500"/>
                                        <p:tgtEl>
                                          <p:spTgt spid="59"/>
                                        </p:tgtEl>
                                      </p:cBhvr>
                                    </p:animEffect>
                                    <p:set>
                                      <p:cBhvr>
                                        <p:cTn id="369" dur="1" fill="hold">
                                          <p:stCondLst>
                                            <p:cond delay="499"/>
                                          </p:stCondLst>
                                        </p:cTn>
                                        <p:tgtEl>
                                          <p:spTgt spid="59"/>
                                        </p:tgtEl>
                                        <p:attrNameLst>
                                          <p:attrName>style.visibility</p:attrName>
                                        </p:attrNameLst>
                                      </p:cBhvr>
                                      <p:to>
                                        <p:strVal val="hidden"/>
                                      </p:to>
                                    </p:set>
                                  </p:childTnLst>
                                </p:cTn>
                              </p:par>
                              <p:par>
                                <p:cTn id="370" presetID="10" presetClass="exit" presetSubtype="0" fill="hold" nodeType="withEffect">
                                  <p:stCondLst>
                                    <p:cond delay="0"/>
                                  </p:stCondLst>
                                  <p:childTnLst>
                                    <p:animEffect transition="out" filter="fade">
                                      <p:cBhvr>
                                        <p:cTn id="371" dur="500"/>
                                        <p:tgtEl>
                                          <p:spTgt spid="95"/>
                                        </p:tgtEl>
                                      </p:cBhvr>
                                    </p:animEffect>
                                    <p:set>
                                      <p:cBhvr>
                                        <p:cTn id="372" dur="1" fill="hold">
                                          <p:stCondLst>
                                            <p:cond delay="499"/>
                                          </p:stCondLst>
                                        </p:cTn>
                                        <p:tgtEl>
                                          <p:spTgt spid="95"/>
                                        </p:tgtEl>
                                        <p:attrNameLst>
                                          <p:attrName>style.visibility</p:attrName>
                                        </p:attrNameLst>
                                      </p:cBhvr>
                                      <p:to>
                                        <p:strVal val="hidden"/>
                                      </p:to>
                                    </p:set>
                                  </p:childTnLst>
                                </p:cTn>
                              </p:par>
                              <p:par>
                                <p:cTn id="373" presetID="10" presetClass="exit" presetSubtype="0" fill="hold" nodeType="withEffect">
                                  <p:stCondLst>
                                    <p:cond delay="0"/>
                                  </p:stCondLst>
                                  <p:childTnLst>
                                    <p:animEffect transition="out" filter="fade">
                                      <p:cBhvr>
                                        <p:cTn id="374" dur="500"/>
                                        <p:tgtEl>
                                          <p:spTgt spid="57"/>
                                        </p:tgtEl>
                                      </p:cBhvr>
                                    </p:animEffect>
                                    <p:set>
                                      <p:cBhvr>
                                        <p:cTn id="375" dur="1" fill="hold">
                                          <p:stCondLst>
                                            <p:cond delay="499"/>
                                          </p:stCondLst>
                                        </p:cTn>
                                        <p:tgtEl>
                                          <p:spTgt spid="57"/>
                                        </p:tgtEl>
                                        <p:attrNameLst>
                                          <p:attrName>style.visibility</p:attrName>
                                        </p:attrNameLst>
                                      </p:cBhvr>
                                      <p:to>
                                        <p:strVal val="hidden"/>
                                      </p:to>
                                    </p:set>
                                  </p:childTnLst>
                                </p:cTn>
                              </p:par>
                            </p:childTnLst>
                          </p:cTn>
                        </p:par>
                      </p:childTnLst>
                    </p:cTn>
                  </p:par>
                  <p:par>
                    <p:cTn id="376" fill="hold">
                      <p:stCondLst>
                        <p:cond delay="indefinite"/>
                      </p:stCondLst>
                      <p:childTnLst>
                        <p:par>
                          <p:cTn id="377" fill="hold">
                            <p:stCondLst>
                              <p:cond delay="0"/>
                            </p:stCondLst>
                            <p:childTnLst>
                              <p:par>
                                <p:cTn id="378" presetID="53" presetClass="entr" presetSubtype="16" fill="hold" nodeType="clickEffect">
                                  <p:stCondLst>
                                    <p:cond delay="0"/>
                                  </p:stCondLst>
                                  <p:childTnLst>
                                    <p:set>
                                      <p:cBhvr>
                                        <p:cTn id="379" dur="1" fill="hold">
                                          <p:stCondLst>
                                            <p:cond delay="0"/>
                                          </p:stCondLst>
                                        </p:cTn>
                                        <p:tgtEl>
                                          <p:spTgt spid="3074"/>
                                        </p:tgtEl>
                                        <p:attrNameLst>
                                          <p:attrName>style.visibility</p:attrName>
                                        </p:attrNameLst>
                                      </p:cBhvr>
                                      <p:to>
                                        <p:strVal val="visible"/>
                                      </p:to>
                                    </p:set>
                                    <p:anim calcmode="lin" valueType="num">
                                      <p:cBhvr>
                                        <p:cTn id="380" dur="500" fill="hold"/>
                                        <p:tgtEl>
                                          <p:spTgt spid="3074"/>
                                        </p:tgtEl>
                                        <p:attrNameLst>
                                          <p:attrName>ppt_w</p:attrName>
                                        </p:attrNameLst>
                                      </p:cBhvr>
                                      <p:tavLst>
                                        <p:tav tm="0">
                                          <p:val>
                                            <p:fltVal val="0"/>
                                          </p:val>
                                        </p:tav>
                                        <p:tav tm="100000">
                                          <p:val>
                                            <p:strVal val="#ppt_w"/>
                                          </p:val>
                                        </p:tav>
                                      </p:tavLst>
                                    </p:anim>
                                    <p:anim calcmode="lin" valueType="num">
                                      <p:cBhvr>
                                        <p:cTn id="381" dur="500" fill="hold"/>
                                        <p:tgtEl>
                                          <p:spTgt spid="3074"/>
                                        </p:tgtEl>
                                        <p:attrNameLst>
                                          <p:attrName>ppt_h</p:attrName>
                                        </p:attrNameLst>
                                      </p:cBhvr>
                                      <p:tavLst>
                                        <p:tav tm="0">
                                          <p:val>
                                            <p:fltVal val="0"/>
                                          </p:val>
                                        </p:tav>
                                        <p:tav tm="100000">
                                          <p:val>
                                            <p:strVal val="#ppt_h"/>
                                          </p:val>
                                        </p:tav>
                                      </p:tavLst>
                                    </p:anim>
                                    <p:animEffect transition="in" filter="fade">
                                      <p:cBhvr>
                                        <p:cTn id="382" dur="500"/>
                                        <p:tgtEl>
                                          <p:spTgt spid="3074"/>
                                        </p:tgtEl>
                                      </p:cBhvr>
                                    </p:animEffect>
                                  </p:childTnLst>
                                </p:cTn>
                              </p:par>
                              <p:par>
                                <p:cTn id="383" presetID="22" presetClass="entr" presetSubtype="8" fill="hold" grpId="0" nodeType="withEffect">
                                  <p:stCondLst>
                                    <p:cond delay="0"/>
                                  </p:stCondLst>
                                  <p:childTnLst>
                                    <p:set>
                                      <p:cBhvr>
                                        <p:cTn id="384" dur="1" fill="hold">
                                          <p:stCondLst>
                                            <p:cond delay="0"/>
                                          </p:stCondLst>
                                        </p:cTn>
                                        <p:tgtEl>
                                          <p:spTgt spid="105"/>
                                        </p:tgtEl>
                                        <p:attrNameLst>
                                          <p:attrName>style.visibility</p:attrName>
                                        </p:attrNameLst>
                                      </p:cBhvr>
                                      <p:to>
                                        <p:strVal val="visible"/>
                                      </p:to>
                                    </p:set>
                                    <p:animEffect transition="in" filter="wipe(left)">
                                      <p:cBhvr>
                                        <p:cTn id="385" dur="500"/>
                                        <p:tgtEl>
                                          <p:spTgt spid="105"/>
                                        </p:tgtEl>
                                      </p:cBhvr>
                                    </p:animEffect>
                                  </p:childTnLst>
                                </p:cTn>
                              </p:par>
                              <p:par>
                                <p:cTn id="386" presetID="22" presetClass="entr" presetSubtype="8" fill="hold" grpId="0" nodeType="withEffect">
                                  <p:stCondLst>
                                    <p:cond delay="0"/>
                                  </p:stCondLst>
                                  <p:childTnLst>
                                    <p:set>
                                      <p:cBhvr>
                                        <p:cTn id="387" dur="1" fill="hold">
                                          <p:stCondLst>
                                            <p:cond delay="0"/>
                                          </p:stCondLst>
                                        </p:cTn>
                                        <p:tgtEl>
                                          <p:spTgt spid="104"/>
                                        </p:tgtEl>
                                        <p:attrNameLst>
                                          <p:attrName>style.visibility</p:attrName>
                                        </p:attrNameLst>
                                      </p:cBhvr>
                                      <p:to>
                                        <p:strVal val="visible"/>
                                      </p:to>
                                    </p:set>
                                    <p:animEffect transition="in" filter="wipe(left)">
                                      <p:cBhvr>
                                        <p:cTn id="388" dur="500"/>
                                        <p:tgtEl>
                                          <p:spTgt spid="104"/>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8" fill="hold" grpId="0" nodeType="clickEffect">
                                  <p:stCondLst>
                                    <p:cond delay="0"/>
                                  </p:stCondLst>
                                  <p:childTnLst>
                                    <p:set>
                                      <p:cBhvr>
                                        <p:cTn id="392" dur="1" fill="hold">
                                          <p:stCondLst>
                                            <p:cond delay="0"/>
                                          </p:stCondLst>
                                        </p:cTn>
                                        <p:tgtEl>
                                          <p:spTgt spid="107"/>
                                        </p:tgtEl>
                                        <p:attrNameLst>
                                          <p:attrName>style.visibility</p:attrName>
                                        </p:attrNameLst>
                                      </p:cBhvr>
                                      <p:to>
                                        <p:strVal val="visible"/>
                                      </p:to>
                                    </p:set>
                                    <p:animEffect transition="in" filter="wipe(left)">
                                      <p:cBhvr>
                                        <p:cTn id="393" dur="500"/>
                                        <p:tgtEl>
                                          <p:spTgt spid="107"/>
                                        </p:tgtEl>
                                      </p:cBhvr>
                                    </p:animEffect>
                                  </p:childTnLst>
                                </p:cTn>
                              </p:par>
                              <p:par>
                                <p:cTn id="394" presetID="22" presetClass="entr" presetSubtype="8" fill="hold" grpId="0" nodeType="withEffect">
                                  <p:stCondLst>
                                    <p:cond delay="0"/>
                                  </p:stCondLst>
                                  <p:childTnLst>
                                    <p:set>
                                      <p:cBhvr>
                                        <p:cTn id="395" dur="1" fill="hold">
                                          <p:stCondLst>
                                            <p:cond delay="0"/>
                                          </p:stCondLst>
                                        </p:cTn>
                                        <p:tgtEl>
                                          <p:spTgt spid="106"/>
                                        </p:tgtEl>
                                        <p:attrNameLst>
                                          <p:attrName>style.visibility</p:attrName>
                                        </p:attrNameLst>
                                      </p:cBhvr>
                                      <p:to>
                                        <p:strVal val="visible"/>
                                      </p:to>
                                    </p:set>
                                    <p:animEffect transition="in" filter="wipe(left)">
                                      <p:cBhvr>
                                        <p:cTn id="396"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59" grpId="0"/>
      <p:bldP spid="59" grpId="1"/>
      <p:bldP spid="72" grpId="0" animBg="1"/>
      <p:bldP spid="72" grpId="1" animBg="1"/>
      <p:bldP spid="73" grpId="0"/>
      <p:bldP spid="73" grpId="1"/>
      <p:bldP spid="74" grpId="0" animBg="1"/>
      <p:bldP spid="74" grpId="1" animBg="1"/>
      <p:bldP spid="75" grpId="0"/>
      <p:bldP spid="75" grpId="1"/>
      <p:bldP spid="83" grpId="0" animBg="1"/>
      <p:bldP spid="83" grpId="1" animBg="1"/>
      <p:bldP spid="84" grpId="0"/>
      <p:bldP spid="84" grpId="1"/>
      <p:bldP spid="70" grpId="0" animBg="1"/>
      <p:bldP spid="70" grpId="1" animBg="1"/>
      <p:bldP spid="70" grpId="2" animBg="1"/>
      <p:bldP spid="71" grpId="0"/>
      <p:bldP spid="71" grpId="1"/>
      <p:bldP spid="76" grpId="0" animBg="1"/>
      <p:bldP spid="76" grpId="1" animBg="1"/>
      <p:bldP spid="76" grpId="2" animBg="1"/>
      <p:bldP spid="77" grpId="0"/>
      <p:bldP spid="77" grpId="1"/>
      <p:bldP spid="77" grpId="2"/>
      <p:bldP spid="78" grpId="0" animBg="1"/>
      <p:bldP spid="78" grpId="1" animBg="1"/>
      <p:bldP spid="78" grpId="2" animBg="1"/>
      <p:bldP spid="79" grpId="0"/>
      <p:bldP spid="79" grpId="1"/>
      <p:bldP spid="79" grpId="2"/>
      <p:bldP spid="93" grpId="0" animBg="1"/>
      <p:bldP spid="93" grpId="1" animBg="1"/>
      <p:bldP spid="93" grpId="2" animBg="1"/>
      <p:bldP spid="94" grpId="0"/>
      <p:bldP spid="94" grpId="1"/>
      <p:bldP spid="94" grpId="2"/>
      <p:bldP spid="80" grpId="0" animBg="1"/>
      <p:bldP spid="80" grpId="1" animBg="1"/>
      <p:bldP spid="80" grpId="2" animBg="1"/>
      <p:bldP spid="81" grpId="0"/>
      <p:bldP spid="81" grpId="1"/>
      <p:bldP spid="81" grpId="2"/>
      <p:bldP spid="85" grpId="0" animBg="1"/>
      <p:bldP spid="85" grpId="1" animBg="1"/>
      <p:bldP spid="85" grpId="2" animBg="1"/>
      <p:bldP spid="86" grpId="0"/>
      <p:bldP spid="86" grpId="1"/>
      <p:bldP spid="86" grpId="2"/>
      <p:bldP spid="87" grpId="0" animBg="1"/>
      <p:bldP spid="87" grpId="1" animBg="1"/>
      <p:bldP spid="87" grpId="2" animBg="1"/>
      <p:bldP spid="88" grpId="0"/>
      <p:bldP spid="88" grpId="1"/>
      <p:bldP spid="88" grpId="2"/>
      <p:bldP spid="99" grpId="0" animBg="1"/>
      <p:bldP spid="99" grpId="1" animBg="1"/>
      <p:bldP spid="100" grpId="0" animBg="1"/>
      <p:bldP spid="100" grpId="1" animBg="1"/>
      <p:bldP spid="101" grpId="0" animBg="1"/>
      <p:bldP spid="101" grpId="1" animBg="1"/>
      <p:bldP spid="104" grpId="0" animBg="1"/>
      <p:bldP spid="105" grpId="0"/>
      <p:bldP spid="106" grpId="0" animBg="1"/>
      <p:bldP spid="10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17</a:t>
            </a:r>
            <a:endParaRPr lang="en-US" sz="2800" dirty="0">
              <a:latin typeface="Algerian" panose="04020705040A02060702" pitchFamily="82" charset="0"/>
            </a:endParaRPr>
          </a:p>
        </p:txBody>
      </p:sp>
      <p:sp>
        <p:nvSpPr>
          <p:cNvPr id="5" name="Title 7"/>
          <p:cNvSpPr txBox="1">
            <a:spLocks/>
          </p:cNvSpPr>
          <p:nvPr/>
        </p:nvSpPr>
        <p:spPr bwMode="auto">
          <a:xfrm>
            <a:off x="806019" y="2647951"/>
            <a:ext cx="4985181" cy="85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Effect of pressure on change of state </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191075195"/>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2991528" y="267606"/>
            <a:ext cx="3290581" cy="461665"/>
          </a:xfrm>
          <a:prstGeom prst="rect">
            <a:avLst/>
          </a:prstGeom>
          <a:solidFill>
            <a:srgbClr val="CC0066"/>
          </a:solidFill>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sz="2400" b="1" dirty="0" smtClean="0">
                <a:solidFill>
                  <a:schemeClr val="bg1"/>
                </a:solidFill>
                <a:latin typeface="Bookman Old Style" pitchFamily="18" charset="0"/>
              </a:rPr>
              <a:t>CHANGE OF STATE</a:t>
            </a:r>
            <a:endParaRPr lang="en-US" sz="2400" b="1" dirty="0">
              <a:solidFill>
                <a:schemeClr val="bg1"/>
              </a:solidFill>
              <a:latin typeface="Bookman Old Style" pitchFamily="18" charset="0"/>
            </a:endParaRPr>
          </a:p>
        </p:txBody>
      </p:sp>
      <p:sp>
        <p:nvSpPr>
          <p:cNvPr id="60" name="Flowchart: Connector 59"/>
          <p:cNvSpPr/>
          <p:nvPr/>
        </p:nvSpPr>
        <p:spPr>
          <a:xfrm>
            <a:off x="3634762" y="331510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3837962" y="332370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3470628" y="315111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p:cNvSpPr/>
          <p:nvPr/>
        </p:nvSpPr>
        <p:spPr>
          <a:xfrm>
            <a:off x="3635728" y="314695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p:cNvSpPr/>
          <p:nvPr/>
        </p:nvSpPr>
        <p:spPr>
          <a:xfrm>
            <a:off x="3800828" y="314278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3965928" y="313862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p:cNvSpPr/>
          <p:nvPr/>
        </p:nvSpPr>
        <p:spPr>
          <a:xfrm>
            <a:off x="4131028" y="313445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4296128" y="313029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4047512" y="331735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p:cNvSpPr/>
          <p:nvPr/>
        </p:nvSpPr>
        <p:spPr>
          <a:xfrm>
            <a:off x="4246294" y="331100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p:cNvSpPr/>
          <p:nvPr/>
        </p:nvSpPr>
        <p:spPr>
          <a:xfrm>
            <a:off x="3730012" y="340400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p:cNvSpPr/>
          <p:nvPr/>
        </p:nvSpPr>
        <p:spPr>
          <a:xfrm>
            <a:off x="3933212" y="341260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p:cNvSpPr/>
          <p:nvPr/>
        </p:nvSpPr>
        <p:spPr>
          <a:xfrm>
            <a:off x="3565878" y="324001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p:cNvSpPr/>
          <p:nvPr/>
        </p:nvSpPr>
        <p:spPr>
          <a:xfrm>
            <a:off x="3730978" y="323585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p:cNvSpPr/>
          <p:nvPr/>
        </p:nvSpPr>
        <p:spPr>
          <a:xfrm>
            <a:off x="3896078" y="323168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p:cNvSpPr/>
          <p:nvPr/>
        </p:nvSpPr>
        <p:spPr>
          <a:xfrm>
            <a:off x="4061178" y="322752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p:cNvSpPr/>
          <p:nvPr/>
        </p:nvSpPr>
        <p:spPr>
          <a:xfrm>
            <a:off x="4226278" y="322335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p:cNvSpPr/>
          <p:nvPr/>
        </p:nvSpPr>
        <p:spPr>
          <a:xfrm>
            <a:off x="3543018" y="3394928"/>
            <a:ext cx="45719" cy="45719"/>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p:cNvSpPr/>
          <p:nvPr/>
        </p:nvSpPr>
        <p:spPr>
          <a:xfrm>
            <a:off x="4142762" y="340625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p:cNvSpPr/>
          <p:nvPr/>
        </p:nvSpPr>
        <p:spPr>
          <a:xfrm>
            <a:off x="4341544" y="339990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p:cNvSpPr/>
          <p:nvPr/>
        </p:nvSpPr>
        <p:spPr>
          <a:xfrm>
            <a:off x="3634762" y="3711536"/>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p:cNvSpPr/>
          <p:nvPr/>
        </p:nvSpPr>
        <p:spPr>
          <a:xfrm>
            <a:off x="3869786" y="372655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p:cNvSpPr/>
          <p:nvPr/>
        </p:nvSpPr>
        <p:spPr>
          <a:xfrm>
            <a:off x="3476904" y="3295138"/>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3634762" y="358744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p:cNvSpPr/>
          <p:nvPr/>
        </p:nvSpPr>
        <p:spPr>
          <a:xfrm>
            <a:off x="3727097" y="352432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p:cNvSpPr/>
          <p:nvPr/>
        </p:nvSpPr>
        <p:spPr>
          <a:xfrm>
            <a:off x="3892197" y="352015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4057297" y="351599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4222397" y="351182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4075985" y="370094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4226626" y="3692538"/>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lowchart: Connector 89"/>
          <p:cNvSpPr/>
          <p:nvPr/>
        </p:nvSpPr>
        <p:spPr>
          <a:xfrm>
            <a:off x="3748690" y="385180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p:cNvSpPr/>
          <p:nvPr/>
        </p:nvSpPr>
        <p:spPr>
          <a:xfrm>
            <a:off x="3931800" y="384712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lowchart: Connector 91"/>
          <p:cNvSpPr/>
          <p:nvPr/>
        </p:nvSpPr>
        <p:spPr>
          <a:xfrm>
            <a:off x="3530318" y="3609141"/>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Connector 92"/>
          <p:cNvSpPr/>
          <p:nvPr/>
        </p:nvSpPr>
        <p:spPr>
          <a:xfrm>
            <a:off x="3749582" y="3695443"/>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lowchart: Connector 93"/>
          <p:cNvSpPr/>
          <p:nvPr/>
        </p:nvSpPr>
        <p:spPr>
          <a:xfrm>
            <a:off x="3809647" y="360740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lowchart: Connector 94"/>
          <p:cNvSpPr/>
          <p:nvPr/>
        </p:nvSpPr>
        <p:spPr>
          <a:xfrm>
            <a:off x="3989916" y="3622290"/>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lowchart: Connector 95"/>
          <p:cNvSpPr/>
          <p:nvPr/>
        </p:nvSpPr>
        <p:spPr>
          <a:xfrm>
            <a:off x="4155016" y="361812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lowchart: Connector 96"/>
          <p:cNvSpPr/>
          <p:nvPr/>
        </p:nvSpPr>
        <p:spPr>
          <a:xfrm>
            <a:off x="4320116" y="3613960"/>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lowchart: Connector 97"/>
          <p:cNvSpPr/>
          <p:nvPr/>
        </p:nvSpPr>
        <p:spPr>
          <a:xfrm>
            <a:off x="4002542" y="3770631"/>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lowchart: Connector 98"/>
          <p:cNvSpPr/>
          <p:nvPr/>
        </p:nvSpPr>
        <p:spPr>
          <a:xfrm>
            <a:off x="4270282" y="3794671"/>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lowchart: Connector 99"/>
          <p:cNvSpPr/>
          <p:nvPr/>
        </p:nvSpPr>
        <p:spPr>
          <a:xfrm>
            <a:off x="3552283" y="3829808"/>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lowchart: Connector 100"/>
          <p:cNvSpPr/>
          <p:nvPr/>
        </p:nvSpPr>
        <p:spPr>
          <a:xfrm>
            <a:off x="3470182" y="373805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p:cNvSpPr/>
          <p:nvPr/>
        </p:nvSpPr>
        <p:spPr>
          <a:xfrm>
            <a:off x="3466747" y="3921066"/>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p:cNvSpPr/>
          <p:nvPr/>
        </p:nvSpPr>
        <p:spPr>
          <a:xfrm>
            <a:off x="3703720" y="3921066"/>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lowchart: Connector 103"/>
          <p:cNvSpPr/>
          <p:nvPr/>
        </p:nvSpPr>
        <p:spPr>
          <a:xfrm>
            <a:off x="3764677" y="392775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lowchart: Connector 104"/>
          <p:cNvSpPr/>
          <p:nvPr/>
        </p:nvSpPr>
        <p:spPr>
          <a:xfrm>
            <a:off x="3815477" y="392775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lowchart: Connector 105"/>
          <p:cNvSpPr/>
          <p:nvPr/>
        </p:nvSpPr>
        <p:spPr>
          <a:xfrm>
            <a:off x="4149632" y="377649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lowchart: Connector 106"/>
          <p:cNvSpPr/>
          <p:nvPr/>
        </p:nvSpPr>
        <p:spPr>
          <a:xfrm>
            <a:off x="4155016" y="3892960"/>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lowchart: Connector 107"/>
          <p:cNvSpPr/>
          <p:nvPr/>
        </p:nvSpPr>
        <p:spPr>
          <a:xfrm>
            <a:off x="3522134" y="348530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lowchart: Connector 108"/>
          <p:cNvSpPr/>
          <p:nvPr/>
        </p:nvSpPr>
        <p:spPr>
          <a:xfrm>
            <a:off x="3637491" y="3456986"/>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p:cNvSpPr/>
          <p:nvPr/>
        </p:nvSpPr>
        <p:spPr>
          <a:xfrm>
            <a:off x="3590572" y="392019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p:cNvSpPr/>
          <p:nvPr/>
        </p:nvSpPr>
        <p:spPr>
          <a:xfrm>
            <a:off x="3431822" y="346934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p:cNvSpPr/>
          <p:nvPr/>
        </p:nvSpPr>
        <p:spPr>
          <a:xfrm>
            <a:off x="4082177" y="3846600"/>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p:cNvGrpSpPr/>
          <p:nvPr/>
        </p:nvGrpSpPr>
        <p:grpSpPr>
          <a:xfrm>
            <a:off x="2685697" y="2035458"/>
            <a:ext cx="1078282" cy="323165"/>
            <a:chOff x="3179674" y="3311621"/>
            <a:chExt cx="1092902" cy="323165"/>
          </a:xfrm>
          <a:noFill/>
        </p:grpSpPr>
        <p:sp>
          <p:nvSpPr>
            <p:cNvPr id="114" name="Rectangle 113"/>
            <p:cNvSpPr/>
            <p:nvPr/>
          </p:nvSpPr>
          <p:spPr>
            <a:xfrm>
              <a:off x="3179674" y="3311621"/>
              <a:ext cx="768159" cy="323165"/>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a:spAutoFit/>
            </a:bodyPr>
            <a:lstStyle/>
            <a:p>
              <a:pPr defTabSz="799352"/>
              <a:r>
                <a:rPr lang="en-US" sz="1500" dirty="0" smtClean="0">
                  <a:solidFill>
                    <a:prstClr val="black"/>
                  </a:solidFill>
                  <a:latin typeface="Bookman Old Style" pitchFamily="18" charset="0"/>
                </a:rPr>
                <a:t>Piston</a:t>
              </a:r>
              <a:endParaRPr lang="en-US" sz="1500" dirty="0">
                <a:solidFill>
                  <a:prstClr val="black"/>
                </a:solidFill>
                <a:latin typeface="Bookman Old Style" pitchFamily="18" charset="0"/>
              </a:endParaRPr>
            </a:p>
          </p:txBody>
        </p:sp>
        <p:cxnSp>
          <p:nvCxnSpPr>
            <p:cNvPr id="115" name="Straight Arrow Connector 114"/>
            <p:cNvCxnSpPr>
              <a:stCxn id="114" idx="3"/>
            </p:cNvCxnSpPr>
            <p:nvPr/>
          </p:nvCxnSpPr>
          <p:spPr>
            <a:xfrm>
              <a:off x="3947833" y="3473204"/>
              <a:ext cx="324743" cy="0"/>
            </a:xfrm>
            <a:prstGeom prst="straightConnector1">
              <a:avLst/>
            </a:prstGeom>
            <a:grpFill/>
            <a:ln>
              <a:solidFill>
                <a:schemeClr val="tx1"/>
              </a:solidFill>
              <a:tailEnd type="arrow"/>
            </a:ln>
          </p:spPr>
          <p:style>
            <a:lnRef idx="2">
              <a:schemeClr val="dk1"/>
            </a:lnRef>
            <a:fillRef idx="1">
              <a:schemeClr val="lt1"/>
            </a:fillRef>
            <a:effectRef idx="0">
              <a:schemeClr val="dk1"/>
            </a:effectRef>
            <a:fontRef idx="minor">
              <a:schemeClr val="dk1"/>
            </a:fontRef>
          </p:style>
        </p:cxnSp>
      </p:grpSp>
      <p:grpSp>
        <p:nvGrpSpPr>
          <p:cNvPr id="116" name="Group 115"/>
          <p:cNvGrpSpPr/>
          <p:nvPr/>
        </p:nvGrpSpPr>
        <p:grpSpPr>
          <a:xfrm>
            <a:off x="2211879" y="3638201"/>
            <a:ext cx="1165973" cy="323165"/>
            <a:chOff x="3090795" y="3311621"/>
            <a:chExt cx="1181781" cy="323165"/>
          </a:xfrm>
          <a:noFill/>
        </p:grpSpPr>
        <p:sp>
          <p:nvSpPr>
            <p:cNvPr id="117" name="Rectangle 116"/>
            <p:cNvSpPr/>
            <p:nvPr/>
          </p:nvSpPr>
          <p:spPr>
            <a:xfrm>
              <a:off x="3090795" y="3311621"/>
              <a:ext cx="945922" cy="323165"/>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a:spAutoFit/>
            </a:bodyPr>
            <a:lstStyle/>
            <a:p>
              <a:pPr algn="ctr" defTabSz="799352"/>
              <a:r>
                <a:rPr lang="en-US" sz="1500" dirty="0" smtClean="0">
                  <a:solidFill>
                    <a:prstClr val="black"/>
                  </a:solidFill>
                  <a:latin typeface="Bookman Old Style" pitchFamily="18" charset="0"/>
                </a:rPr>
                <a:t>cylinder</a:t>
              </a:r>
              <a:endParaRPr lang="en-US" sz="1500" dirty="0">
                <a:solidFill>
                  <a:prstClr val="black"/>
                </a:solidFill>
                <a:latin typeface="Bookman Old Style" pitchFamily="18" charset="0"/>
              </a:endParaRPr>
            </a:p>
          </p:txBody>
        </p:sp>
        <p:cxnSp>
          <p:nvCxnSpPr>
            <p:cNvPr id="118" name="Straight Arrow Connector 117"/>
            <p:cNvCxnSpPr>
              <a:stCxn id="117" idx="3"/>
            </p:cNvCxnSpPr>
            <p:nvPr/>
          </p:nvCxnSpPr>
          <p:spPr>
            <a:xfrm>
              <a:off x="4036717" y="3473204"/>
              <a:ext cx="235859" cy="0"/>
            </a:xfrm>
            <a:prstGeom prst="straightConnector1">
              <a:avLst/>
            </a:prstGeom>
            <a:grpFill/>
            <a:ln>
              <a:solidFill>
                <a:schemeClr val="tx1"/>
              </a:solidFill>
              <a:tailEnd type="arrow"/>
            </a:ln>
          </p:spPr>
          <p:style>
            <a:lnRef idx="2">
              <a:schemeClr val="dk1"/>
            </a:lnRef>
            <a:fillRef idx="1">
              <a:schemeClr val="lt1"/>
            </a:fillRef>
            <a:effectRef idx="0">
              <a:schemeClr val="dk1"/>
            </a:effectRef>
            <a:fontRef idx="minor">
              <a:schemeClr val="dk1"/>
            </a:fontRef>
          </p:style>
        </p:cxnSp>
      </p:grpSp>
      <p:grpSp>
        <p:nvGrpSpPr>
          <p:cNvPr id="119" name="Group 118"/>
          <p:cNvGrpSpPr/>
          <p:nvPr/>
        </p:nvGrpSpPr>
        <p:grpSpPr>
          <a:xfrm>
            <a:off x="4271596" y="3557473"/>
            <a:ext cx="1672004" cy="323165"/>
            <a:chOff x="2103044" y="3311621"/>
            <a:chExt cx="1672004" cy="323165"/>
          </a:xfrm>
          <a:noFill/>
        </p:grpSpPr>
        <p:sp>
          <p:nvSpPr>
            <p:cNvPr id="120" name="Rectangle 119"/>
            <p:cNvSpPr/>
            <p:nvPr/>
          </p:nvSpPr>
          <p:spPr>
            <a:xfrm>
              <a:off x="2360878" y="3311621"/>
              <a:ext cx="1414170" cy="323165"/>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a:spAutoFit/>
            </a:bodyPr>
            <a:lstStyle/>
            <a:p>
              <a:pPr defTabSz="799352"/>
              <a:r>
                <a:rPr lang="en-US" sz="1500" dirty="0" smtClean="0">
                  <a:solidFill>
                    <a:prstClr val="black"/>
                  </a:solidFill>
                  <a:latin typeface="Bookman Old Style" pitchFamily="18" charset="0"/>
                </a:rPr>
                <a:t>Gas particles</a:t>
              </a:r>
              <a:endParaRPr lang="en-US" sz="1500" dirty="0">
                <a:solidFill>
                  <a:prstClr val="black"/>
                </a:solidFill>
                <a:latin typeface="Bookman Old Style" pitchFamily="18" charset="0"/>
              </a:endParaRPr>
            </a:p>
          </p:txBody>
        </p:sp>
        <p:cxnSp>
          <p:nvCxnSpPr>
            <p:cNvPr id="121" name="Straight Arrow Connector 120"/>
            <p:cNvCxnSpPr/>
            <p:nvPr/>
          </p:nvCxnSpPr>
          <p:spPr>
            <a:xfrm flipH="1">
              <a:off x="2103044" y="3465830"/>
              <a:ext cx="257835" cy="7522"/>
            </a:xfrm>
            <a:prstGeom prst="straightConnector1">
              <a:avLst/>
            </a:prstGeom>
            <a:grpFill/>
            <a:ln>
              <a:solidFill>
                <a:schemeClr val="tx1"/>
              </a:solidFill>
              <a:tailEnd type="arrow"/>
            </a:ln>
          </p:spPr>
          <p:style>
            <a:lnRef idx="2">
              <a:schemeClr val="dk1"/>
            </a:lnRef>
            <a:fillRef idx="1">
              <a:schemeClr val="lt1"/>
            </a:fillRef>
            <a:effectRef idx="0">
              <a:schemeClr val="dk1"/>
            </a:effectRef>
            <a:fontRef idx="minor">
              <a:schemeClr val="dk1"/>
            </a:fontRef>
          </p:style>
        </p:cxnSp>
      </p:grpSp>
      <p:sp>
        <p:nvSpPr>
          <p:cNvPr id="122" name="Flowchart: Connector 121"/>
          <p:cNvSpPr/>
          <p:nvPr/>
        </p:nvSpPr>
        <p:spPr>
          <a:xfrm>
            <a:off x="3618181" y="3852210"/>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lowchart: Connector 122"/>
          <p:cNvSpPr/>
          <p:nvPr/>
        </p:nvSpPr>
        <p:spPr>
          <a:xfrm>
            <a:off x="3821381" y="3860813"/>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p:cNvSpPr/>
          <p:nvPr/>
        </p:nvSpPr>
        <p:spPr>
          <a:xfrm>
            <a:off x="3454047" y="368822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p:cNvSpPr/>
          <p:nvPr/>
        </p:nvSpPr>
        <p:spPr>
          <a:xfrm>
            <a:off x="3619147" y="368406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lowchart: Connector 125"/>
          <p:cNvSpPr/>
          <p:nvPr/>
        </p:nvSpPr>
        <p:spPr>
          <a:xfrm>
            <a:off x="3784247" y="367989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p:cNvSpPr/>
          <p:nvPr/>
        </p:nvSpPr>
        <p:spPr>
          <a:xfrm>
            <a:off x="3949347" y="367573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p:cNvSpPr/>
          <p:nvPr/>
        </p:nvSpPr>
        <p:spPr>
          <a:xfrm>
            <a:off x="4114447" y="367156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p:cNvSpPr/>
          <p:nvPr/>
        </p:nvSpPr>
        <p:spPr>
          <a:xfrm>
            <a:off x="4279547" y="366740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p:cNvSpPr/>
          <p:nvPr/>
        </p:nvSpPr>
        <p:spPr>
          <a:xfrm>
            <a:off x="4030931" y="3854463"/>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lowchart: Connector 130"/>
          <p:cNvSpPr/>
          <p:nvPr/>
        </p:nvSpPr>
        <p:spPr>
          <a:xfrm>
            <a:off x="4229713" y="3848113"/>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lowchart: Connector 131"/>
          <p:cNvSpPr/>
          <p:nvPr/>
        </p:nvSpPr>
        <p:spPr>
          <a:xfrm>
            <a:off x="3679732" y="3924311"/>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lowchart: Connector 132"/>
          <p:cNvSpPr/>
          <p:nvPr/>
        </p:nvSpPr>
        <p:spPr>
          <a:xfrm>
            <a:off x="3549297" y="377712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lowchart: Connector 133"/>
          <p:cNvSpPr/>
          <p:nvPr/>
        </p:nvSpPr>
        <p:spPr>
          <a:xfrm>
            <a:off x="3714397" y="377296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Flowchart: Connector 134"/>
          <p:cNvSpPr/>
          <p:nvPr/>
        </p:nvSpPr>
        <p:spPr>
          <a:xfrm>
            <a:off x="3879497" y="376879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lowchart: Connector 135"/>
          <p:cNvSpPr/>
          <p:nvPr/>
        </p:nvSpPr>
        <p:spPr>
          <a:xfrm>
            <a:off x="4044597" y="376463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lowchart: Connector 136"/>
          <p:cNvSpPr/>
          <p:nvPr/>
        </p:nvSpPr>
        <p:spPr>
          <a:xfrm>
            <a:off x="4209697" y="376046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Flowchart: Connector 137"/>
          <p:cNvSpPr/>
          <p:nvPr/>
        </p:nvSpPr>
        <p:spPr>
          <a:xfrm>
            <a:off x="3526437" y="3912984"/>
            <a:ext cx="45719" cy="45719"/>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lowchart: Connector 138"/>
          <p:cNvSpPr/>
          <p:nvPr/>
        </p:nvSpPr>
        <p:spPr>
          <a:xfrm>
            <a:off x="4126181" y="3924311"/>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lowchart: Connector 139"/>
          <p:cNvSpPr/>
          <p:nvPr/>
        </p:nvSpPr>
        <p:spPr>
          <a:xfrm>
            <a:off x="4317559" y="3915047"/>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Connector 140"/>
          <p:cNvSpPr/>
          <p:nvPr/>
        </p:nvSpPr>
        <p:spPr>
          <a:xfrm>
            <a:off x="3460323" y="3832246"/>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Connector 141"/>
          <p:cNvSpPr/>
          <p:nvPr/>
        </p:nvSpPr>
        <p:spPr>
          <a:xfrm>
            <a:off x="3466747" y="398594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42"/>
          <p:cNvSpPr/>
          <p:nvPr/>
        </p:nvSpPr>
        <p:spPr>
          <a:xfrm>
            <a:off x="3763979" y="398812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lowchart: Connector 143"/>
          <p:cNvSpPr/>
          <p:nvPr/>
        </p:nvSpPr>
        <p:spPr>
          <a:xfrm>
            <a:off x="3829217" y="3989325"/>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Connector 144"/>
          <p:cNvSpPr/>
          <p:nvPr/>
        </p:nvSpPr>
        <p:spPr>
          <a:xfrm>
            <a:off x="3891042" y="3989408"/>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45"/>
          <p:cNvSpPr/>
          <p:nvPr/>
        </p:nvSpPr>
        <p:spPr>
          <a:xfrm>
            <a:off x="4010033" y="3992983"/>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lowchart: Connector 146"/>
          <p:cNvSpPr/>
          <p:nvPr/>
        </p:nvSpPr>
        <p:spPr>
          <a:xfrm>
            <a:off x="3638545" y="399174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lowchart: Connector 147"/>
          <p:cNvSpPr/>
          <p:nvPr/>
        </p:nvSpPr>
        <p:spPr>
          <a:xfrm>
            <a:off x="3684670" y="3992983"/>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lowchart: Connector 148"/>
          <p:cNvSpPr/>
          <p:nvPr/>
        </p:nvSpPr>
        <p:spPr>
          <a:xfrm>
            <a:off x="3585586" y="3996113"/>
            <a:ext cx="45719" cy="45719"/>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Connector 149"/>
          <p:cNvSpPr/>
          <p:nvPr/>
        </p:nvSpPr>
        <p:spPr>
          <a:xfrm>
            <a:off x="3949347" y="3993169"/>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p:cNvCxnSpPr/>
          <p:nvPr/>
        </p:nvCxnSpPr>
        <p:spPr>
          <a:xfrm>
            <a:off x="4263672" y="2087098"/>
            <a:ext cx="0" cy="7724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2" name="TextBox 151"/>
          <p:cNvSpPr txBox="1"/>
          <p:nvPr/>
        </p:nvSpPr>
        <p:spPr>
          <a:xfrm>
            <a:off x="4267200" y="1657350"/>
            <a:ext cx="1975221" cy="584775"/>
          </a:xfrm>
          <a:prstGeom prst="rect">
            <a:avLst/>
          </a:prstGeom>
          <a:noFill/>
        </p:spPr>
        <p:txBody>
          <a:bodyPr wrap="none" rtlCol="0">
            <a:spAutoFit/>
          </a:bodyPr>
          <a:lstStyle/>
          <a:p>
            <a:pPr algn="ctr"/>
            <a:r>
              <a:rPr lang="en-US" sz="1600" dirty="0" smtClean="0">
                <a:latin typeface="Bookman Old Style" pitchFamily="18" charset="0"/>
              </a:rPr>
              <a:t>Piston pushed in </a:t>
            </a:r>
          </a:p>
          <a:p>
            <a:pPr algn="ctr"/>
            <a:r>
              <a:rPr lang="en-US" sz="1600" dirty="0" smtClean="0">
                <a:latin typeface="Bookman Old Style" pitchFamily="18" charset="0"/>
              </a:rPr>
              <a:t>[pressure applied]</a:t>
            </a:r>
            <a:endParaRPr lang="en-US" sz="1600" dirty="0">
              <a:latin typeface="Bookman Old Style" pitchFamily="18" charset="0"/>
            </a:endParaRPr>
          </a:p>
        </p:txBody>
      </p:sp>
      <p:cxnSp>
        <p:nvCxnSpPr>
          <p:cNvPr id="153" name="Straight Arrow Connector 152"/>
          <p:cNvCxnSpPr/>
          <p:nvPr/>
        </p:nvCxnSpPr>
        <p:spPr>
          <a:xfrm>
            <a:off x="4260497" y="2086258"/>
            <a:ext cx="0" cy="111789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4" name="Flowchart: Connector 153"/>
          <p:cNvSpPr/>
          <p:nvPr/>
        </p:nvSpPr>
        <p:spPr>
          <a:xfrm>
            <a:off x="4066821" y="399174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154"/>
          <p:cNvSpPr/>
          <p:nvPr/>
        </p:nvSpPr>
        <p:spPr>
          <a:xfrm>
            <a:off x="4123609" y="399174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lowchart: Connector 155"/>
          <p:cNvSpPr/>
          <p:nvPr/>
        </p:nvSpPr>
        <p:spPr>
          <a:xfrm>
            <a:off x="4180397" y="399174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lowchart: Connector 156"/>
          <p:cNvSpPr/>
          <p:nvPr/>
        </p:nvSpPr>
        <p:spPr>
          <a:xfrm>
            <a:off x="4237185" y="399174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lowchart: Connector 157"/>
          <p:cNvSpPr/>
          <p:nvPr/>
        </p:nvSpPr>
        <p:spPr>
          <a:xfrm>
            <a:off x="4293973" y="399174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lowchart: Connector 158"/>
          <p:cNvSpPr/>
          <p:nvPr/>
        </p:nvSpPr>
        <p:spPr>
          <a:xfrm>
            <a:off x="4090639" y="394083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lowchart: Connector 159"/>
          <p:cNvSpPr/>
          <p:nvPr/>
        </p:nvSpPr>
        <p:spPr>
          <a:xfrm>
            <a:off x="4147427" y="394083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lowchart: Connector 160"/>
          <p:cNvSpPr/>
          <p:nvPr/>
        </p:nvSpPr>
        <p:spPr>
          <a:xfrm>
            <a:off x="4204215" y="394083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lowchart: Connector 161"/>
          <p:cNvSpPr/>
          <p:nvPr/>
        </p:nvSpPr>
        <p:spPr>
          <a:xfrm>
            <a:off x="4261003" y="394083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lowchart: Connector 162"/>
          <p:cNvSpPr/>
          <p:nvPr/>
        </p:nvSpPr>
        <p:spPr>
          <a:xfrm>
            <a:off x="4317791" y="3940834"/>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lowchart: Connector 163"/>
          <p:cNvSpPr/>
          <p:nvPr/>
        </p:nvSpPr>
        <p:spPr>
          <a:xfrm>
            <a:off x="3858994" y="3940188"/>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lowchart: Connector 164"/>
          <p:cNvSpPr/>
          <p:nvPr/>
        </p:nvSpPr>
        <p:spPr>
          <a:xfrm>
            <a:off x="3915782" y="3940188"/>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lowchart: Connector 165"/>
          <p:cNvSpPr/>
          <p:nvPr/>
        </p:nvSpPr>
        <p:spPr>
          <a:xfrm>
            <a:off x="3972570" y="3940188"/>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lowchart: Connector 166"/>
          <p:cNvSpPr/>
          <p:nvPr/>
        </p:nvSpPr>
        <p:spPr>
          <a:xfrm>
            <a:off x="4029358" y="3940188"/>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lowchart: Connector 167"/>
          <p:cNvSpPr/>
          <p:nvPr/>
        </p:nvSpPr>
        <p:spPr>
          <a:xfrm>
            <a:off x="4086146" y="3940188"/>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lowchart: Connector 168"/>
          <p:cNvSpPr/>
          <p:nvPr/>
        </p:nvSpPr>
        <p:spPr>
          <a:xfrm>
            <a:off x="3526437" y="3993870"/>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lowchart: Connector 169"/>
          <p:cNvSpPr/>
          <p:nvPr/>
        </p:nvSpPr>
        <p:spPr>
          <a:xfrm>
            <a:off x="3552803" y="3954272"/>
            <a:ext cx="44970" cy="53036"/>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1" name="Group 170"/>
          <p:cNvGrpSpPr/>
          <p:nvPr/>
        </p:nvGrpSpPr>
        <p:grpSpPr>
          <a:xfrm>
            <a:off x="3421601" y="2850224"/>
            <a:ext cx="966592" cy="1222376"/>
            <a:chOff x="3098104" y="1581150"/>
            <a:chExt cx="966592" cy="1222376"/>
          </a:xfrm>
        </p:grpSpPr>
        <p:cxnSp>
          <p:nvCxnSpPr>
            <p:cNvPr id="172" name="Straight Connector 171"/>
            <p:cNvCxnSpPr/>
            <p:nvPr/>
          </p:nvCxnSpPr>
          <p:spPr>
            <a:xfrm>
              <a:off x="3107627" y="1581150"/>
              <a:ext cx="0" cy="1219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3098104" y="2800350"/>
              <a:ext cx="9665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4055180" y="1584326"/>
              <a:ext cx="0" cy="1219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3447697" y="1805411"/>
            <a:ext cx="914400" cy="1258173"/>
            <a:chOff x="3124200" y="536337"/>
            <a:chExt cx="914400" cy="1258173"/>
          </a:xfrm>
        </p:grpSpPr>
        <p:sp>
          <p:nvSpPr>
            <p:cNvPr id="176" name="Rectangle 175"/>
            <p:cNvSpPr/>
            <p:nvPr/>
          </p:nvSpPr>
          <p:spPr>
            <a:xfrm>
              <a:off x="3124200" y="1642110"/>
              <a:ext cx="914400" cy="1524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rot="5400000">
              <a:off x="3033952" y="1026574"/>
              <a:ext cx="1106424" cy="12595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rot="5400000">
              <a:off x="3538021" y="1594247"/>
              <a:ext cx="101577" cy="99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p:cNvGrpSpPr/>
          <p:nvPr/>
        </p:nvGrpSpPr>
        <p:grpSpPr>
          <a:xfrm>
            <a:off x="4224937" y="3680804"/>
            <a:ext cx="1706469" cy="553998"/>
            <a:chOff x="2103044" y="3311621"/>
            <a:chExt cx="1706469" cy="553998"/>
          </a:xfrm>
          <a:noFill/>
        </p:grpSpPr>
        <p:sp>
          <p:nvSpPr>
            <p:cNvPr id="180" name="Rectangle 179"/>
            <p:cNvSpPr/>
            <p:nvPr/>
          </p:nvSpPr>
          <p:spPr>
            <a:xfrm>
              <a:off x="2326414" y="3311621"/>
              <a:ext cx="1483099" cy="553998"/>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a:spAutoFit/>
            </a:bodyPr>
            <a:lstStyle/>
            <a:p>
              <a:pPr algn="ctr" defTabSz="799352"/>
              <a:r>
                <a:rPr lang="en-US" sz="1500" b="1" dirty="0" smtClean="0">
                  <a:solidFill>
                    <a:srgbClr val="0070C0"/>
                  </a:solidFill>
                  <a:latin typeface="Bookman Old Style" pitchFamily="18" charset="0"/>
                </a:rPr>
                <a:t>Gas particles</a:t>
              </a:r>
            </a:p>
            <a:p>
              <a:pPr algn="ctr" defTabSz="799352"/>
              <a:r>
                <a:rPr lang="en-US" sz="1500" b="1" dirty="0" smtClean="0">
                  <a:solidFill>
                    <a:srgbClr val="0070C0"/>
                  </a:solidFill>
                  <a:latin typeface="Bookman Old Style" pitchFamily="18" charset="0"/>
                </a:rPr>
                <a:t>get closer</a:t>
              </a:r>
              <a:endParaRPr lang="en-US" sz="1500" b="1" dirty="0">
                <a:solidFill>
                  <a:srgbClr val="0070C0"/>
                </a:solidFill>
                <a:latin typeface="Bookman Old Style" pitchFamily="18" charset="0"/>
              </a:endParaRPr>
            </a:p>
          </p:txBody>
        </p:sp>
        <p:cxnSp>
          <p:nvCxnSpPr>
            <p:cNvPr id="181" name="Straight Arrow Connector 180"/>
            <p:cNvCxnSpPr/>
            <p:nvPr/>
          </p:nvCxnSpPr>
          <p:spPr>
            <a:xfrm flipH="1">
              <a:off x="2103044" y="3465830"/>
              <a:ext cx="257835" cy="7522"/>
            </a:xfrm>
            <a:prstGeom prst="straightConnector1">
              <a:avLst/>
            </a:prstGeom>
            <a:grpFill/>
            <a:ln>
              <a:solidFill>
                <a:schemeClr val="tx1"/>
              </a:solidFill>
              <a:tailEnd type="arrow"/>
            </a:ln>
          </p:spPr>
          <p:style>
            <a:lnRef idx="2">
              <a:schemeClr val="dk1"/>
            </a:lnRef>
            <a:fillRef idx="1">
              <a:schemeClr val="lt1"/>
            </a:fillRef>
            <a:effectRef idx="0">
              <a:schemeClr val="dk1"/>
            </a:effectRef>
            <a:fontRef idx="minor">
              <a:schemeClr val="dk1"/>
            </a:fontRef>
          </p:style>
        </p:cxnSp>
      </p:grpSp>
      <p:grpSp>
        <p:nvGrpSpPr>
          <p:cNvPr id="185" name="Group 184"/>
          <p:cNvGrpSpPr/>
          <p:nvPr/>
        </p:nvGrpSpPr>
        <p:grpSpPr>
          <a:xfrm>
            <a:off x="2194574" y="3767411"/>
            <a:ext cx="1165170" cy="323165"/>
            <a:chOff x="3091609" y="3311621"/>
            <a:chExt cx="1180967" cy="323165"/>
          </a:xfrm>
          <a:noFill/>
        </p:grpSpPr>
        <p:sp>
          <p:nvSpPr>
            <p:cNvPr id="186" name="Rectangle 185"/>
            <p:cNvSpPr/>
            <p:nvPr/>
          </p:nvSpPr>
          <p:spPr>
            <a:xfrm>
              <a:off x="3091609" y="3311621"/>
              <a:ext cx="944296" cy="323165"/>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a:spAutoFit/>
            </a:bodyPr>
            <a:lstStyle/>
            <a:p>
              <a:pPr algn="ctr" defTabSz="799352"/>
              <a:r>
                <a:rPr lang="en-US" sz="1500" b="1" dirty="0" smtClean="0">
                  <a:solidFill>
                    <a:prstClr val="black"/>
                  </a:solidFill>
                  <a:latin typeface="Bookman Old Style" pitchFamily="18" charset="0"/>
                </a:rPr>
                <a:t>Cooled </a:t>
              </a:r>
              <a:endParaRPr lang="en-US" sz="1500" b="1" dirty="0">
                <a:solidFill>
                  <a:prstClr val="black"/>
                </a:solidFill>
                <a:latin typeface="Bookman Old Style" pitchFamily="18" charset="0"/>
              </a:endParaRPr>
            </a:p>
          </p:txBody>
        </p:sp>
        <p:cxnSp>
          <p:nvCxnSpPr>
            <p:cNvPr id="187" name="Straight Arrow Connector 186"/>
            <p:cNvCxnSpPr>
              <a:stCxn id="186" idx="3"/>
            </p:cNvCxnSpPr>
            <p:nvPr/>
          </p:nvCxnSpPr>
          <p:spPr>
            <a:xfrm>
              <a:off x="4035905" y="3473204"/>
              <a:ext cx="236671" cy="0"/>
            </a:xfrm>
            <a:prstGeom prst="straightConnector1">
              <a:avLst/>
            </a:prstGeom>
            <a:grpFill/>
            <a:ln>
              <a:solidFill>
                <a:schemeClr val="tx1"/>
              </a:solidFill>
              <a:tailEnd type="arrow"/>
            </a:ln>
          </p:spPr>
          <p:style>
            <a:lnRef idx="2">
              <a:schemeClr val="dk1"/>
            </a:lnRef>
            <a:fillRef idx="1">
              <a:schemeClr val="lt1"/>
            </a:fillRef>
            <a:effectRef idx="0">
              <a:schemeClr val="dk1"/>
            </a:effectRef>
            <a:fontRef idx="minor">
              <a:schemeClr val="dk1"/>
            </a:fontRef>
          </p:style>
        </p:cxnSp>
      </p:grpSp>
      <p:grpSp>
        <p:nvGrpSpPr>
          <p:cNvPr id="188" name="Group 187"/>
          <p:cNvGrpSpPr/>
          <p:nvPr/>
        </p:nvGrpSpPr>
        <p:grpSpPr>
          <a:xfrm>
            <a:off x="2200522" y="3779026"/>
            <a:ext cx="1165170" cy="323165"/>
            <a:chOff x="3091609" y="3311621"/>
            <a:chExt cx="1180967" cy="323165"/>
          </a:xfrm>
          <a:noFill/>
        </p:grpSpPr>
        <p:sp>
          <p:nvSpPr>
            <p:cNvPr id="189" name="Rectangle 188"/>
            <p:cNvSpPr/>
            <p:nvPr/>
          </p:nvSpPr>
          <p:spPr>
            <a:xfrm>
              <a:off x="3091609" y="3311621"/>
              <a:ext cx="944296" cy="323165"/>
            </a:xfrm>
            <a:prstGeom prst="rect">
              <a:avLst/>
            </a:prstGeom>
            <a:grpFill/>
            <a:ln>
              <a:noFill/>
            </a:ln>
          </p:spPr>
          <p:style>
            <a:lnRef idx="2">
              <a:schemeClr val="dk1"/>
            </a:lnRef>
            <a:fillRef idx="1">
              <a:schemeClr val="lt1"/>
            </a:fillRef>
            <a:effectRef idx="0">
              <a:schemeClr val="dk1"/>
            </a:effectRef>
            <a:fontRef idx="minor">
              <a:schemeClr val="dk1"/>
            </a:fontRef>
          </p:style>
          <p:txBody>
            <a:bodyPr wrap="none">
              <a:spAutoFit/>
            </a:bodyPr>
            <a:lstStyle/>
            <a:p>
              <a:pPr algn="ctr" defTabSz="799352"/>
              <a:r>
                <a:rPr lang="en-US" sz="1500" b="1" dirty="0" smtClean="0">
                  <a:solidFill>
                    <a:prstClr val="black"/>
                  </a:solidFill>
                  <a:latin typeface="Bookman Old Style" pitchFamily="18" charset="0"/>
                </a:rPr>
                <a:t>Cooled </a:t>
              </a:r>
              <a:endParaRPr lang="en-US" sz="1500" b="1" dirty="0">
                <a:solidFill>
                  <a:prstClr val="black"/>
                </a:solidFill>
                <a:latin typeface="Bookman Old Style" pitchFamily="18" charset="0"/>
              </a:endParaRPr>
            </a:p>
          </p:txBody>
        </p:sp>
        <p:cxnSp>
          <p:nvCxnSpPr>
            <p:cNvPr id="190" name="Straight Arrow Connector 189"/>
            <p:cNvCxnSpPr>
              <a:stCxn id="189" idx="3"/>
            </p:cNvCxnSpPr>
            <p:nvPr/>
          </p:nvCxnSpPr>
          <p:spPr>
            <a:xfrm>
              <a:off x="4035905" y="3473204"/>
              <a:ext cx="236671" cy="0"/>
            </a:xfrm>
            <a:prstGeom prst="straightConnector1">
              <a:avLst/>
            </a:prstGeom>
            <a:grpFill/>
            <a:ln>
              <a:solidFill>
                <a:schemeClr val="tx1"/>
              </a:solidFill>
              <a:tailEnd type="arrow"/>
            </a:ln>
          </p:spPr>
          <p:style>
            <a:lnRef idx="2">
              <a:schemeClr val="dk1"/>
            </a:lnRef>
            <a:fillRef idx="1">
              <a:schemeClr val="lt1"/>
            </a:fillRef>
            <a:effectRef idx="0">
              <a:schemeClr val="dk1"/>
            </a:effectRef>
            <a:fontRef idx="minor">
              <a:schemeClr val="dk1"/>
            </a:fontRef>
          </p:style>
        </p:cxnSp>
      </p:grpSp>
      <p:sp>
        <p:nvSpPr>
          <p:cNvPr id="191" name="TextBox 190"/>
          <p:cNvSpPr txBox="1"/>
          <p:nvPr/>
        </p:nvSpPr>
        <p:spPr>
          <a:xfrm>
            <a:off x="639805" y="800040"/>
            <a:ext cx="7513595" cy="338554"/>
          </a:xfrm>
          <a:prstGeom prst="rect">
            <a:avLst/>
          </a:prstGeom>
          <a:solidFill>
            <a:srgbClr val="0066CC"/>
          </a:solidFill>
        </p:spPr>
        <p:style>
          <a:lnRef idx="0">
            <a:schemeClr val="accent4"/>
          </a:lnRef>
          <a:fillRef idx="3">
            <a:schemeClr val="accent4"/>
          </a:fillRef>
          <a:effectRef idx="3">
            <a:schemeClr val="accent4"/>
          </a:effectRef>
          <a:fontRef idx="minor">
            <a:schemeClr val="lt1"/>
          </a:fontRef>
        </p:style>
        <p:txBody>
          <a:bodyPr wrap="none" rtlCol="0">
            <a:spAutoFit/>
          </a:bodyPr>
          <a:lstStyle/>
          <a:p>
            <a:r>
              <a:rPr lang="en-US" b="1" dirty="0" smtClean="0">
                <a:latin typeface="Bookman Old Style" pitchFamily="18" charset="0"/>
              </a:rPr>
              <a:t>Gas can be liquefied by applying pressure and lowering temperature </a:t>
            </a:r>
            <a:endParaRPr lang="en-US" b="1" dirty="0">
              <a:latin typeface="Bookman Old Style" pitchFamily="18" charset="0"/>
            </a:endParaRPr>
          </a:p>
        </p:txBody>
      </p:sp>
      <p:grpSp>
        <p:nvGrpSpPr>
          <p:cNvPr id="56" name="Group 55"/>
          <p:cNvGrpSpPr/>
          <p:nvPr/>
        </p:nvGrpSpPr>
        <p:grpSpPr>
          <a:xfrm>
            <a:off x="2796480" y="1037314"/>
            <a:ext cx="2945782" cy="857794"/>
            <a:chOff x="3667048" y="810885"/>
            <a:chExt cx="2945782" cy="1347191"/>
          </a:xfrm>
        </p:grpSpPr>
        <p:sp>
          <p:nvSpPr>
            <p:cNvPr id="57" name="Rounded Rectangle 56"/>
            <p:cNvSpPr/>
            <p:nvPr/>
          </p:nvSpPr>
          <p:spPr>
            <a:xfrm>
              <a:off x="3667048" y="810885"/>
              <a:ext cx="2945782" cy="134719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a:solidFill>
                  <a:schemeClr val="tx1"/>
                </a:solidFill>
                <a:latin typeface="Bookman Old Style" pitchFamily="18" charset="0"/>
              </a:endParaRPr>
            </a:p>
          </p:txBody>
        </p:sp>
        <p:sp>
          <p:nvSpPr>
            <p:cNvPr id="58" name="TextBox 57"/>
            <p:cNvSpPr txBox="1"/>
            <p:nvPr/>
          </p:nvSpPr>
          <p:spPr>
            <a:xfrm>
              <a:off x="3696318" y="830666"/>
              <a:ext cx="2794600" cy="1305106"/>
            </a:xfrm>
            <a:prstGeom prst="rect">
              <a:avLst/>
            </a:prstGeom>
            <a:noFill/>
          </p:spPr>
          <p:style>
            <a:lnRef idx="0">
              <a:schemeClr val="accent3"/>
            </a:lnRef>
            <a:fillRef idx="3">
              <a:schemeClr val="accent3"/>
            </a:fillRef>
            <a:effectRef idx="3">
              <a:schemeClr val="accent3"/>
            </a:effectRef>
            <a:fontRef idx="minor">
              <a:schemeClr val="lt1"/>
            </a:fontRef>
          </p:style>
          <p:txBody>
            <a:bodyPr wrap="square" rtlCol="0">
              <a:spAutoFit/>
            </a:bodyPr>
            <a:lstStyle/>
            <a:p>
              <a:pPr lvl="0">
                <a:defRPr/>
              </a:pPr>
              <a:r>
                <a:rPr lang="en-US" sz="1600"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The phase or state of matter can change when the pressure changes</a:t>
              </a:r>
              <a:endParaRPr lang="en-US" sz="1600" b="1" kern="0"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endParaRPr>
            </a:p>
          </p:txBody>
        </p:sp>
      </p:grpSp>
      <p:sp>
        <p:nvSpPr>
          <p:cNvPr id="192" name="Cloud Callout 191"/>
          <p:cNvSpPr/>
          <p:nvPr/>
        </p:nvSpPr>
        <p:spPr>
          <a:xfrm>
            <a:off x="4829634" y="1859624"/>
            <a:ext cx="4038600" cy="1217672"/>
          </a:xfrm>
          <a:prstGeom prst="cloudCallout">
            <a:avLst>
              <a:gd name="adj1" fmla="val -66578"/>
              <a:gd name="adj2" fmla="val 60455"/>
            </a:avLst>
          </a:prstGeom>
          <a:solidFill>
            <a:srgbClr val="FFCC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193" name="Rectangle 192"/>
          <p:cNvSpPr/>
          <p:nvPr/>
        </p:nvSpPr>
        <p:spPr>
          <a:xfrm>
            <a:off x="4891091" y="2154019"/>
            <a:ext cx="3977143" cy="5847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defTabSz="799352"/>
            <a:r>
              <a:rPr lang="en-US" b="1" dirty="0" smtClean="0">
                <a:solidFill>
                  <a:schemeClr val="tx1"/>
                </a:solidFill>
                <a:latin typeface="Bookman Old Style" pitchFamily="18" charset="0"/>
              </a:rPr>
              <a:t>There is a lot of space between the particles of a gas.</a:t>
            </a:r>
            <a:endParaRPr lang="en-US" b="1" dirty="0">
              <a:solidFill>
                <a:schemeClr val="tx1"/>
              </a:solidFill>
              <a:latin typeface="Bookman Old Style" pitchFamily="18" charset="0"/>
            </a:endParaRPr>
          </a:p>
        </p:txBody>
      </p:sp>
      <p:sp>
        <p:nvSpPr>
          <p:cNvPr id="194" name="Cloud Callout 193"/>
          <p:cNvSpPr/>
          <p:nvPr/>
        </p:nvSpPr>
        <p:spPr>
          <a:xfrm>
            <a:off x="4648200" y="2038350"/>
            <a:ext cx="4284064" cy="1194430"/>
          </a:xfrm>
          <a:prstGeom prst="cloudCallout">
            <a:avLst>
              <a:gd name="adj1" fmla="val -56990"/>
              <a:gd name="adj2" fmla="val 68904"/>
            </a:avLst>
          </a:prstGeom>
          <a:solidFill>
            <a:srgbClr val="FFCC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195" name="Rectangle 194"/>
          <p:cNvSpPr/>
          <p:nvPr/>
        </p:nvSpPr>
        <p:spPr>
          <a:xfrm>
            <a:off x="4862057" y="2262359"/>
            <a:ext cx="3977143" cy="8309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defTabSz="799352"/>
            <a:r>
              <a:rPr lang="en-US" b="1" dirty="0" smtClean="0">
                <a:solidFill>
                  <a:schemeClr val="tx1"/>
                </a:solidFill>
                <a:latin typeface="Bookman Old Style" pitchFamily="18" charset="0"/>
              </a:rPr>
              <a:t>If enough force is applied to the piston, the gas is highly compressed.</a:t>
            </a:r>
            <a:endParaRPr lang="en-US" b="1" dirty="0">
              <a:solidFill>
                <a:schemeClr val="tx1"/>
              </a:solidFill>
              <a:latin typeface="Bookman Old Style" pitchFamily="18" charset="0"/>
            </a:endParaRPr>
          </a:p>
        </p:txBody>
      </p:sp>
      <p:sp>
        <p:nvSpPr>
          <p:cNvPr id="196" name="Cloud Callout 195"/>
          <p:cNvSpPr/>
          <p:nvPr/>
        </p:nvSpPr>
        <p:spPr>
          <a:xfrm>
            <a:off x="-76200" y="1428750"/>
            <a:ext cx="4284064" cy="1634834"/>
          </a:xfrm>
          <a:prstGeom prst="cloudCallout">
            <a:avLst>
              <a:gd name="adj1" fmla="val 13570"/>
              <a:gd name="adj2" fmla="val 91475"/>
            </a:avLst>
          </a:prstGeom>
          <a:solidFill>
            <a:srgbClr val="FFCC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197" name="Rectangle 196"/>
          <p:cNvSpPr/>
          <p:nvPr/>
        </p:nvSpPr>
        <p:spPr>
          <a:xfrm>
            <a:off x="533400" y="1570732"/>
            <a:ext cx="3598264"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defTabSz="799352"/>
            <a:r>
              <a:rPr lang="en-US" b="1" dirty="0" smtClean="0">
                <a:solidFill>
                  <a:schemeClr val="tx1"/>
                </a:solidFill>
                <a:latin typeface="Bookman Old Style" pitchFamily="18" charset="0"/>
              </a:rPr>
              <a:t>While applying pressure to liquefy gases, it is necessary to cool them to take away the heat produced during compression.</a:t>
            </a:r>
            <a:endParaRPr lang="en-US" b="1" dirty="0">
              <a:solidFill>
                <a:schemeClr val="tx1"/>
              </a:solidFill>
              <a:latin typeface="Bookman Old Style" pitchFamily="18" charset="0"/>
            </a:endParaRPr>
          </a:p>
        </p:txBody>
      </p:sp>
      <p:sp>
        <p:nvSpPr>
          <p:cNvPr id="200" name="Cloud Callout 199"/>
          <p:cNvSpPr/>
          <p:nvPr/>
        </p:nvSpPr>
        <p:spPr>
          <a:xfrm>
            <a:off x="65788" y="1448204"/>
            <a:ext cx="4036479" cy="1497674"/>
          </a:xfrm>
          <a:prstGeom prst="cloudCallout">
            <a:avLst>
              <a:gd name="adj1" fmla="val 28209"/>
              <a:gd name="adj2" fmla="val 108300"/>
            </a:avLst>
          </a:prstGeom>
          <a:solidFill>
            <a:srgbClr val="FFCC6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201" name="Rectangle 200"/>
          <p:cNvSpPr/>
          <p:nvPr/>
        </p:nvSpPr>
        <p:spPr>
          <a:xfrm>
            <a:off x="252942" y="1634431"/>
            <a:ext cx="3529701" cy="1077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a:solidFill>
                  <a:schemeClr val="tx1"/>
                </a:solidFill>
                <a:latin typeface="Bookman Old Style" pitchFamily="18" charset="0"/>
              </a:rPr>
              <a:t>The particles of gas get so close together that they start attracting each other sufficiently to form a liquid.</a:t>
            </a:r>
          </a:p>
        </p:txBody>
      </p:sp>
    </p:spTree>
    <p:extLst>
      <p:ext uri="{BB962C8B-B14F-4D97-AF65-F5344CB8AC3E}">
        <p14:creationId xmlns:p14="http://schemas.microsoft.com/office/powerpoint/2010/main" val="17905488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385" decel="100000"/>
                                        <p:tgtEl>
                                          <p:spTgt spid="59"/>
                                        </p:tgtEl>
                                      </p:cBhvr>
                                    </p:animEffect>
                                    <p:animScale>
                                      <p:cBhvr>
                                        <p:cTn id="8" dur="385" decel="100000"/>
                                        <p:tgtEl>
                                          <p:spTgt spid="59"/>
                                        </p:tgtEl>
                                      </p:cBhvr>
                                      <p:from x="10000" y="10000"/>
                                      <p:to x="200000" y="450000"/>
                                    </p:animScale>
                                    <p:animScale>
                                      <p:cBhvr>
                                        <p:cTn id="9" dur="615" accel="100000" fill="hold">
                                          <p:stCondLst>
                                            <p:cond delay="385"/>
                                          </p:stCondLst>
                                        </p:cTn>
                                        <p:tgtEl>
                                          <p:spTgt spid="59"/>
                                        </p:tgtEl>
                                      </p:cBhvr>
                                      <p:from x="200000" y="450000"/>
                                      <p:to x="100000" y="100000"/>
                                    </p:animScale>
                                    <p:set>
                                      <p:cBhvr>
                                        <p:cTn id="10" dur="385" fill="hold"/>
                                        <p:tgtEl>
                                          <p:spTgt spid="59"/>
                                        </p:tgtEl>
                                        <p:attrNameLst>
                                          <p:attrName>ppt_x</p:attrName>
                                        </p:attrNameLst>
                                      </p:cBhvr>
                                      <p:to>
                                        <p:strVal val="(0.5)"/>
                                      </p:to>
                                    </p:set>
                                    <p:anim from="(0.5)" to="(#ppt_x)" calcmode="lin" valueType="num">
                                      <p:cBhvr>
                                        <p:cTn id="11" dur="615" accel="100000" fill="hold">
                                          <p:stCondLst>
                                            <p:cond delay="385"/>
                                          </p:stCondLst>
                                        </p:cTn>
                                        <p:tgtEl>
                                          <p:spTgt spid="59"/>
                                        </p:tgtEl>
                                        <p:attrNameLst>
                                          <p:attrName>ppt_x</p:attrName>
                                        </p:attrNameLst>
                                      </p:cBhvr>
                                    </p:anim>
                                    <p:set>
                                      <p:cBhvr>
                                        <p:cTn id="12" dur="385" fill="hold"/>
                                        <p:tgtEl>
                                          <p:spTgt spid="59"/>
                                        </p:tgtEl>
                                        <p:attrNameLst>
                                          <p:attrName>ppt_y</p:attrName>
                                        </p:attrNameLst>
                                      </p:cBhvr>
                                      <p:to>
                                        <p:strVal val="(#ppt_y+0.4)"/>
                                      </p:to>
                                    </p:set>
                                    <p:anim from="(#ppt_y+0.4)" to="(#ppt_y)" calcmode="lin" valueType="num">
                                      <p:cBhvr>
                                        <p:cTn id="13" dur="615" accel="100000" fill="hold">
                                          <p:stCondLst>
                                            <p:cond delay="385"/>
                                          </p:stCondLst>
                                        </p:cTn>
                                        <p:tgtEl>
                                          <p:spTgt spid="59"/>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nodeType="click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56"/>
                                        </p:tgtEl>
                                      </p:cBhvr>
                                    </p:animEffect>
                                    <p:set>
                                      <p:cBhvr>
                                        <p:cTn id="25" dur="1" fill="hold">
                                          <p:stCondLst>
                                            <p:cond delay="999"/>
                                          </p:stCondLst>
                                        </p:cTn>
                                        <p:tgtEl>
                                          <p:spTgt spid="5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1"/>
                                        </p:tgtEl>
                                        <p:attrNameLst>
                                          <p:attrName>style.visibility</p:attrName>
                                        </p:attrNameLst>
                                      </p:cBhvr>
                                      <p:to>
                                        <p:strVal val="visible"/>
                                      </p:to>
                                    </p:set>
                                    <p:animEffect transition="in" filter="wipe(left)">
                                      <p:cBhvr>
                                        <p:cTn id="30" dur="500"/>
                                        <p:tgtEl>
                                          <p:spTgt spid="19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1"/>
                                        </p:tgtEl>
                                        <p:attrNameLst>
                                          <p:attrName>style.visibility</p:attrName>
                                        </p:attrNameLst>
                                      </p:cBhvr>
                                      <p:to>
                                        <p:strVal val="visible"/>
                                      </p:to>
                                    </p:set>
                                    <p:animEffect transition="in" filter="fade">
                                      <p:cBhvr>
                                        <p:cTn id="35" dur="500"/>
                                        <p:tgtEl>
                                          <p:spTgt spid="171"/>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wipe(left)">
                                      <p:cBhvr>
                                        <p:cTn id="39" dur="500"/>
                                        <p:tgtEl>
                                          <p:spTgt spid="1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5"/>
                                        </p:tgtEl>
                                        <p:attrNameLst>
                                          <p:attrName>style.visibility</p:attrName>
                                        </p:attrNameLst>
                                      </p:cBhvr>
                                      <p:to>
                                        <p:strVal val="visible"/>
                                      </p:to>
                                    </p:set>
                                    <p:animEffect transition="in" filter="fade">
                                      <p:cBhvr>
                                        <p:cTn id="44" dur="500"/>
                                        <p:tgtEl>
                                          <p:spTgt spid="175"/>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wipe(left)">
                                      <p:cBhvr>
                                        <p:cTn id="48" dur="500"/>
                                        <p:tgtEl>
                                          <p:spTgt spid="1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fade">
                                      <p:cBhvr>
                                        <p:cTn id="71" dur="500"/>
                                        <p:tgtEl>
                                          <p:spTgt spid="6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fade">
                                      <p:cBhvr>
                                        <p:cTn id="83" dur="500"/>
                                        <p:tgtEl>
                                          <p:spTgt spid="7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fade">
                                      <p:cBhvr>
                                        <p:cTn id="86" dur="500"/>
                                        <p:tgtEl>
                                          <p:spTgt spid="7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500"/>
                                        <p:tgtEl>
                                          <p:spTgt spid="7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500"/>
                                        <p:tgtEl>
                                          <p:spTgt spid="7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50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fade">
                                      <p:cBhvr>
                                        <p:cTn id="101" dur="500"/>
                                        <p:tgtEl>
                                          <p:spTgt spid="7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500"/>
                                        <p:tgtEl>
                                          <p:spTgt spid="7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fade">
                                      <p:cBhvr>
                                        <p:cTn id="107" dur="500"/>
                                        <p:tgtEl>
                                          <p:spTgt spid="7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fade">
                                      <p:cBhvr>
                                        <p:cTn id="110" dur="500"/>
                                        <p:tgtEl>
                                          <p:spTgt spid="7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fade">
                                      <p:cBhvr>
                                        <p:cTn id="113" dur="500"/>
                                        <p:tgtEl>
                                          <p:spTgt spid="8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fade">
                                      <p:cBhvr>
                                        <p:cTn id="116" dur="500"/>
                                        <p:tgtEl>
                                          <p:spTgt spid="8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2"/>
                                        </p:tgtEl>
                                        <p:attrNameLst>
                                          <p:attrName>style.visibility</p:attrName>
                                        </p:attrNameLst>
                                      </p:cBhvr>
                                      <p:to>
                                        <p:strVal val="visible"/>
                                      </p:to>
                                    </p:set>
                                    <p:animEffect transition="in" filter="fade">
                                      <p:cBhvr>
                                        <p:cTn id="119" dur="500"/>
                                        <p:tgtEl>
                                          <p:spTgt spid="8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3"/>
                                        </p:tgtEl>
                                        <p:attrNameLst>
                                          <p:attrName>style.visibility</p:attrName>
                                        </p:attrNameLst>
                                      </p:cBhvr>
                                      <p:to>
                                        <p:strVal val="visible"/>
                                      </p:to>
                                    </p:set>
                                    <p:animEffect transition="in" filter="fade">
                                      <p:cBhvr>
                                        <p:cTn id="122" dur="500"/>
                                        <p:tgtEl>
                                          <p:spTgt spid="8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animEffect transition="in" filter="fade">
                                      <p:cBhvr>
                                        <p:cTn id="125" dur="500"/>
                                        <p:tgtEl>
                                          <p:spTgt spid="8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85"/>
                                        </p:tgtEl>
                                        <p:attrNameLst>
                                          <p:attrName>style.visibility</p:attrName>
                                        </p:attrNameLst>
                                      </p:cBhvr>
                                      <p:to>
                                        <p:strVal val="visible"/>
                                      </p:to>
                                    </p:set>
                                    <p:animEffect transition="in" filter="fade">
                                      <p:cBhvr>
                                        <p:cTn id="128" dur="500"/>
                                        <p:tgtEl>
                                          <p:spTgt spid="8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6"/>
                                        </p:tgtEl>
                                        <p:attrNameLst>
                                          <p:attrName>style.visibility</p:attrName>
                                        </p:attrNameLst>
                                      </p:cBhvr>
                                      <p:to>
                                        <p:strVal val="visible"/>
                                      </p:to>
                                    </p:set>
                                    <p:animEffect transition="in" filter="fade">
                                      <p:cBhvr>
                                        <p:cTn id="131" dur="500"/>
                                        <p:tgtEl>
                                          <p:spTgt spid="8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87"/>
                                        </p:tgtEl>
                                        <p:attrNameLst>
                                          <p:attrName>style.visibility</p:attrName>
                                        </p:attrNameLst>
                                      </p:cBhvr>
                                      <p:to>
                                        <p:strVal val="visible"/>
                                      </p:to>
                                    </p:set>
                                    <p:animEffect transition="in" filter="fade">
                                      <p:cBhvr>
                                        <p:cTn id="134" dur="500"/>
                                        <p:tgtEl>
                                          <p:spTgt spid="8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88"/>
                                        </p:tgtEl>
                                        <p:attrNameLst>
                                          <p:attrName>style.visibility</p:attrName>
                                        </p:attrNameLst>
                                      </p:cBhvr>
                                      <p:to>
                                        <p:strVal val="visible"/>
                                      </p:to>
                                    </p:set>
                                    <p:animEffect transition="in" filter="fade">
                                      <p:cBhvr>
                                        <p:cTn id="137" dur="500"/>
                                        <p:tgtEl>
                                          <p:spTgt spid="8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89"/>
                                        </p:tgtEl>
                                        <p:attrNameLst>
                                          <p:attrName>style.visibility</p:attrName>
                                        </p:attrNameLst>
                                      </p:cBhvr>
                                      <p:to>
                                        <p:strVal val="visible"/>
                                      </p:to>
                                    </p:set>
                                    <p:animEffect transition="in" filter="fade">
                                      <p:cBhvr>
                                        <p:cTn id="140" dur="500"/>
                                        <p:tgtEl>
                                          <p:spTgt spid="8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90"/>
                                        </p:tgtEl>
                                        <p:attrNameLst>
                                          <p:attrName>style.visibility</p:attrName>
                                        </p:attrNameLst>
                                      </p:cBhvr>
                                      <p:to>
                                        <p:strVal val="visible"/>
                                      </p:to>
                                    </p:set>
                                    <p:animEffect transition="in" filter="fade">
                                      <p:cBhvr>
                                        <p:cTn id="143" dur="500"/>
                                        <p:tgtEl>
                                          <p:spTgt spid="9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92"/>
                                        </p:tgtEl>
                                        <p:attrNameLst>
                                          <p:attrName>style.visibility</p:attrName>
                                        </p:attrNameLst>
                                      </p:cBhvr>
                                      <p:to>
                                        <p:strVal val="visible"/>
                                      </p:to>
                                    </p:set>
                                    <p:animEffect transition="in" filter="fade">
                                      <p:cBhvr>
                                        <p:cTn id="149" dur="500"/>
                                        <p:tgtEl>
                                          <p:spTgt spid="92"/>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93"/>
                                        </p:tgtEl>
                                        <p:attrNameLst>
                                          <p:attrName>style.visibility</p:attrName>
                                        </p:attrNameLst>
                                      </p:cBhvr>
                                      <p:to>
                                        <p:strVal val="visible"/>
                                      </p:to>
                                    </p:set>
                                    <p:animEffect transition="in" filter="fade">
                                      <p:cBhvr>
                                        <p:cTn id="152" dur="500"/>
                                        <p:tgtEl>
                                          <p:spTgt spid="9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fade">
                                      <p:cBhvr>
                                        <p:cTn id="155" dur="500"/>
                                        <p:tgtEl>
                                          <p:spTgt spid="9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95"/>
                                        </p:tgtEl>
                                        <p:attrNameLst>
                                          <p:attrName>style.visibility</p:attrName>
                                        </p:attrNameLst>
                                      </p:cBhvr>
                                      <p:to>
                                        <p:strVal val="visible"/>
                                      </p:to>
                                    </p:set>
                                    <p:animEffect transition="in" filter="fade">
                                      <p:cBhvr>
                                        <p:cTn id="158" dur="500"/>
                                        <p:tgtEl>
                                          <p:spTgt spid="9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96"/>
                                        </p:tgtEl>
                                        <p:attrNameLst>
                                          <p:attrName>style.visibility</p:attrName>
                                        </p:attrNameLst>
                                      </p:cBhvr>
                                      <p:to>
                                        <p:strVal val="visible"/>
                                      </p:to>
                                    </p:set>
                                    <p:animEffect transition="in" filter="fade">
                                      <p:cBhvr>
                                        <p:cTn id="161" dur="500"/>
                                        <p:tgtEl>
                                          <p:spTgt spid="9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97"/>
                                        </p:tgtEl>
                                        <p:attrNameLst>
                                          <p:attrName>style.visibility</p:attrName>
                                        </p:attrNameLst>
                                      </p:cBhvr>
                                      <p:to>
                                        <p:strVal val="visible"/>
                                      </p:to>
                                    </p:set>
                                    <p:animEffect transition="in" filter="fade">
                                      <p:cBhvr>
                                        <p:cTn id="164" dur="500"/>
                                        <p:tgtEl>
                                          <p:spTgt spid="9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98"/>
                                        </p:tgtEl>
                                        <p:attrNameLst>
                                          <p:attrName>style.visibility</p:attrName>
                                        </p:attrNameLst>
                                      </p:cBhvr>
                                      <p:to>
                                        <p:strVal val="visible"/>
                                      </p:to>
                                    </p:set>
                                    <p:animEffect transition="in" filter="fade">
                                      <p:cBhvr>
                                        <p:cTn id="167" dur="500"/>
                                        <p:tgtEl>
                                          <p:spTgt spid="9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99"/>
                                        </p:tgtEl>
                                        <p:attrNameLst>
                                          <p:attrName>style.visibility</p:attrName>
                                        </p:attrNameLst>
                                      </p:cBhvr>
                                      <p:to>
                                        <p:strVal val="visible"/>
                                      </p:to>
                                    </p:set>
                                    <p:animEffect transition="in" filter="fade">
                                      <p:cBhvr>
                                        <p:cTn id="170" dur="500"/>
                                        <p:tgtEl>
                                          <p:spTgt spid="99"/>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00"/>
                                        </p:tgtEl>
                                        <p:attrNameLst>
                                          <p:attrName>style.visibility</p:attrName>
                                        </p:attrNameLst>
                                      </p:cBhvr>
                                      <p:to>
                                        <p:strVal val="visible"/>
                                      </p:to>
                                    </p:set>
                                    <p:animEffect transition="in" filter="fade">
                                      <p:cBhvr>
                                        <p:cTn id="173" dur="500"/>
                                        <p:tgtEl>
                                          <p:spTgt spid="100"/>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01"/>
                                        </p:tgtEl>
                                        <p:attrNameLst>
                                          <p:attrName>style.visibility</p:attrName>
                                        </p:attrNameLst>
                                      </p:cBhvr>
                                      <p:to>
                                        <p:strVal val="visible"/>
                                      </p:to>
                                    </p:set>
                                    <p:animEffect transition="in" filter="fade">
                                      <p:cBhvr>
                                        <p:cTn id="176" dur="500"/>
                                        <p:tgtEl>
                                          <p:spTgt spid="101"/>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02"/>
                                        </p:tgtEl>
                                        <p:attrNameLst>
                                          <p:attrName>style.visibility</p:attrName>
                                        </p:attrNameLst>
                                      </p:cBhvr>
                                      <p:to>
                                        <p:strVal val="visible"/>
                                      </p:to>
                                    </p:set>
                                    <p:animEffect transition="in" filter="fade">
                                      <p:cBhvr>
                                        <p:cTn id="179" dur="500"/>
                                        <p:tgtEl>
                                          <p:spTgt spid="10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03"/>
                                        </p:tgtEl>
                                        <p:attrNameLst>
                                          <p:attrName>style.visibility</p:attrName>
                                        </p:attrNameLst>
                                      </p:cBhvr>
                                      <p:to>
                                        <p:strVal val="visible"/>
                                      </p:to>
                                    </p:set>
                                    <p:animEffect transition="in" filter="fade">
                                      <p:cBhvr>
                                        <p:cTn id="182" dur="500"/>
                                        <p:tgtEl>
                                          <p:spTgt spid="103"/>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04"/>
                                        </p:tgtEl>
                                        <p:attrNameLst>
                                          <p:attrName>style.visibility</p:attrName>
                                        </p:attrNameLst>
                                      </p:cBhvr>
                                      <p:to>
                                        <p:strVal val="visible"/>
                                      </p:to>
                                    </p:set>
                                    <p:animEffect transition="in" filter="fade">
                                      <p:cBhvr>
                                        <p:cTn id="185" dur="500"/>
                                        <p:tgtEl>
                                          <p:spTgt spid="104"/>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05"/>
                                        </p:tgtEl>
                                        <p:attrNameLst>
                                          <p:attrName>style.visibility</p:attrName>
                                        </p:attrNameLst>
                                      </p:cBhvr>
                                      <p:to>
                                        <p:strVal val="visible"/>
                                      </p:to>
                                    </p:set>
                                    <p:animEffect transition="in" filter="fade">
                                      <p:cBhvr>
                                        <p:cTn id="188" dur="500"/>
                                        <p:tgtEl>
                                          <p:spTgt spid="105"/>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06"/>
                                        </p:tgtEl>
                                        <p:attrNameLst>
                                          <p:attrName>style.visibility</p:attrName>
                                        </p:attrNameLst>
                                      </p:cBhvr>
                                      <p:to>
                                        <p:strVal val="visible"/>
                                      </p:to>
                                    </p:set>
                                    <p:animEffect transition="in" filter="fade">
                                      <p:cBhvr>
                                        <p:cTn id="191" dur="500"/>
                                        <p:tgtEl>
                                          <p:spTgt spid="106"/>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07"/>
                                        </p:tgtEl>
                                        <p:attrNameLst>
                                          <p:attrName>style.visibility</p:attrName>
                                        </p:attrNameLst>
                                      </p:cBhvr>
                                      <p:to>
                                        <p:strVal val="visible"/>
                                      </p:to>
                                    </p:set>
                                    <p:animEffect transition="in" filter="fade">
                                      <p:cBhvr>
                                        <p:cTn id="194" dur="500"/>
                                        <p:tgtEl>
                                          <p:spTgt spid="107"/>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08"/>
                                        </p:tgtEl>
                                        <p:attrNameLst>
                                          <p:attrName>style.visibility</p:attrName>
                                        </p:attrNameLst>
                                      </p:cBhvr>
                                      <p:to>
                                        <p:strVal val="visible"/>
                                      </p:to>
                                    </p:set>
                                    <p:animEffect transition="in" filter="fade">
                                      <p:cBhvr>
                                        <p:cTn id="197" dur="500"/>
                                        <p:tgtEl>
                                          <p:spTgt spid="108"/>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09"/>
                                        </p:tgtEl>
                                        <p:attrNameLst>
                                          <p:attrName>style.visibility</p:attrName>
                                        </p:attrNameLst>
                                      </p:cBhvr>
                                      <p:to>
                                        <p:strVal val="visible"/>
                                      </p:to>
                                    </p:set>
                                    <p:animEffect transition="in" filter="fade">
                                      <p:cBhvr>
                                        <p:cTn id="200" dur="500"/>
                                        <p:tgtEl>
                                          <p:spTgt spid="109"/>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fade">
                                      <p:cBhvr>
                                        <p:cTn id="203" dur="500"/>
                                        <p:tgtEl>
                                          <p:spTgt spid="110"/>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fade">
                                      <p:cBhvr>
                                        <p:cTn id="206" dur="500"/>
                                        <p:tgtEl>
                                          <p:spTgt spid="111"/>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112"/>
                                        </p:tgtEl>
                                        <p:attrNameLst>
                                          <p:attrName>style.visibility</p:attrName>
                                        </p:attrNameLst>
                                      </p:cBhvr>
                                      <p:to>
                                        <p:strVal val="visible"/>
                                      </p:to>
                                    </p:set>
                                    <p:animEffect transition="in" filter="fade">
                                      <p:cBhvr>
                                        <p:cTn id="209" dur="500"/>
                                        <p:tgtEl>
                                          <p:spTgt spid="112"/>
                                        </p:tgtEl>
                                      </p:cBhvr>
                                    </p:animEffect>
                                  </p:childTnLst>
                                </p:cTn>
                              </p:par>
                            </p:childTnLst>
                          </p:cTn>
                        </p:par>
                        <p:par>
                          <p:cTn id="210" fill="hold">
                            <p:stCondLst>
                              <p:cond delay="500"/>
                            </p:stCondLst>
                            <p:childTnLst>
                              <p:par>
                                <p:cTn id="211" presetID="22" presetClass="entr" presetSubtype="2" fill="hold" nodeType="afterEffect">
                                  <p:stCondLst>
                                    <p:cond delay="0"/>
                                  </p:stCondLst>
                                  <p:childTnLst>
                                    <p:set>
                                      <p:cBhvr>
                                        <p:cTn id="212" dur="1" fill="hold">
                                          <p:stCondLst>
                                            <p:cond delay="0"/>
                                          </p:stCondLst>
                                        </p:cTn>
                                        <p:tgtEl>
                                          <p:spTgt spid="119"/>
                                        </p:tgtEl>
                                        <p:attrNameLst>
                                          <p:attrName>style.visibility</p:attrName>
                                        </p:attrNameLst>
                                      </p:cBhvr>
                                      <p:to>
                                        <p:strVal val="visible"/>
                                      </p:to>
                                    </p:set>
                                    <p:animEffect transition="in" filter="wipe(right)">
                                      <p:cBhvr>
                                        <p:cTn id="213" dur="500"/>
                                        <p:tgtEl>
                                          <p:spTgt spid="11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193"/>
                                        </p:tgtEl>
                                        <p:attrNameLst>
                                          <p:attrName>style.visibility</p:attrName>
                                        </p:attrNameLst>
                                      </p:cBhvr>
                                      <p:to>
                                        <p:strVal val="visible"/>
                                      </p:to>
                                    </p:set>
                                    <p:animEffect transition="in" filter="wipe(left)">
                                      <p:cBhvr>
                                        <p:cTn id="218" dur="500"/>
                                        <p:tgtEl>
                                          <p:spTgt spid="193"/>
                                        </p:tgtEl>
                                      </p:cBhvr>
                                    </p:animEffect>
                                  </p:childTnLst>
                                </p:cTn>
                              </p:par>
                              <p:par>
                                <p:cTn id="219" presetID="22" presetClass="entr" presetSubtype="8" fill="hold" grpId="0" nodeType="withEffect">
                                  <p:stCondLst>
                                    <p:cond delay="0"/>
                                  </p:stCondLst>
                                  <p:childTnLst>
                                    <p:set>
                                      <p:cBhvr>
                                        <p:cTn id="220" dur="1" fill="hold">
                                          <p:stCondLst>
                                            <p:cond delay="0"/>
                                          </p:stCondLst>
                                        </p:cTn>
                                        <p:tgtEl>
                                          <p:spTgt spid="192"/>
                                        </p:tgtEl>
                                        <p:attrNameLst>
                                          <p:attrName>style.visibility</p:attrName>
                                        </p:attrNameLst>
                                      </p:cBhvr>
                                      <p:to>
                                        <p:strVal val="visible"/>
                                      </p:to>
                                    </p:set>
                                    <p:animEffect transition="in" filter="wipe(left)">
                                      <p:cBhvr>
                                        <p:cTn id="221" dur="500"/>
                                        <p:tgtEl>
                                          <p:spTgt spid="192"/>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xit" presetSubtype="0" fill="hold" grpId="1" nodeType="clickEffect">
                                  <p:stCondLst>
                                    <p:cond delay="0"/>
                                  </p:stCondLst>
                                  <p:childTnLst>
                                    <p:animEffect transition="out" filter="fade">
                                      <p:cBhvr>
                                        <p:cTn id="225" dur="500"/>
                                        <p:tgtEl>
                                          <p:spTgt spid="193"/>
                                        </p:tgtEl>
                                      </p:cBhvr>
                                    </p:animEffect>
                                    <p:set>
                                      <p:cBhvr>
                                        <p:cTn id="226" dur="1" fill="hold">
                                          <p:stCondLst>
                                            <p:cond delay="499"/>
                                          </p:stCondLst>
                                        </p:cTn>
                                        <p:tgtEl>
                                          <p:spTgt spid="193"/>
                                        </p:tgtEl>
                                        <p:attrNameLst>
                                          <p:attrName>style.visibility</p:attrName>
                                        </p:attrNameLst>
                                      </p:cBhvr>
                                      <p:to>
                                        <p:strVal val="hidden"/>
                                      </p:to>
                                    </p:set>
                                  </p:childTnLst>
                                </p:cTn>
                              </p:par>
                              <p:par>
                                <p:cTn id="227" presetID="10" presetClass="exit" presetSubtype="0" fill="hold" grpId="1" nodeType="withEffect">
                                  <p:stCondLst>
                                    <p:cond delay="0"/>
                                  </p:stCondLst>
                                  <p:childTnLst>
                                    <p:animEffect transition="out" filter="fade">
                                      <p:cBhvr>
                                        <p:cTn id="228" dur="500"/>
                                        <p:tgtEl>
                                          <p:spTgt spid="192"/>
                                        </p:tgtEl>
                                      </p:cBhvr>
                                    </p:animEffect>
                                    <p:set>
                                      <p:cBhvr>
                                        <p:cTn id="229" dur="1" fill="hold">
                                          <p:stCondLst>
                                            <p:cond delay="499"/>
                                          </p:stCondLst>
                                        </p:cTn>
                                        <p:tgtEl>
                                          <p:spTgt spid="192"/>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116"/>
                                        </p:tgtEl>
                                        <p:attrNameLst>
                                          <p:attrName>style.visibility</p:attrName>
                                        </p:attrNameLst>
                                      </p:cBhvr>
                                      <p:to>
                                        <p:strVal val="hidden"/>
                                      </p:to>
                                    </p:set>
                                  </p:childTnLst>
                                </p:cTn>
                              </p:par>
                              <p:par>
                                <p:cTn id="232" presetID="1" presetClass="exit" presetSubtype="0" fill="hold" nodeType="withEffect">
                                  <p:stCondLst>
                                    <p:cond delay="0"/>
                                  </p:stCondLst>
                                  <p:childTnLst>
                                    <p:set>
                                      <p:cBhvr>
                                        <p:cTn id="233" dur="1" fill="hold">
                                          <p:stCondLst>
                                            <p:cond delay="0"/>
                                          </p:stCondLst>
                                        </p:cTn>
                                        <p:tgtEl>
                                          <p:spTgt spid="113"/>
                                        </p:tgtEl>
                                        <p:attrNameLst>
                                          <p:attrName>style.visibility</p:attrName>
                                        </p:attrNameLst>
                                      </p:cBhvr>
                                      <p:to>
                                        <p:strVal val="hidden"/>
                                      </p:to>
                                    </p:set>
                                  </p:childTnLst>
                                </p:cTn>
                              </p:par>
                              <p:par>
                                <p:cTn id="234" presetID="1" presetClass="exit" presetSubtype="0" fill="hold" nodeType="withEffect">
                                  <p:stCondLst>
                                    <p:cond delay="0"/>
                                  </p:stCondLst>
                                  <p:childTnLst>
                                    <p:set>
                                      <p:cBhvr>
                                        <p:cTn id="235" dur="1" fill="hold">
                                          <p:stCondLst>
                                            <p:cond delay="0"/>
                                          </p:stCondLst>
                                        </p:cTn>
                                        <p:tgtEl>
                                          <p:spTgt spid="119"/>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nodeType="clickEffect">
                                  <p:stCondLst>
                                    <p:cond delay="0"/>
                                  </p:stCondLst>
                                  <p:childTnLst>
                                    <p:set>
                                      <p:cBhvr>
                                        <p:cTn id="239" dur="1" fill="hold">
                                          <p:stCondLst>
                                            <p:cond delay="0"/>
                                          </p:stCondLst>
                                        </p:cTn>
                                        <p:tgtEl>
                                          <p:spTgt spid="151"/>
                                        </p:tgtEl>
                                        <p:attrNameLst>
                                          <p:attrName>style.visibility</p:attrName>
                                        </p:attrNameLst>
                                      </p:cBhvr>
                                      <p:to>
                                        <p:strVal val="visible"/>
                                      </p:to>
                                    </p:set>
                                  </p:childTnLst>
                                </p:cTn>
                              </p:par>
                              <p:par>
                                <p:cTn id="240" presetID="1" presetClass="entr" presetSubtype="0" fill="hold" grpId="0" nodeType="withEffect">
                                  <p:stCondLst>
                                    <p:cond delay="0"/>
                                  </p:stCondLst>
                                  <p:childTnLst>
                                    <p:set>
                                      <p:cBhvr>
                                        <p:cTn id="241" dur="1" fill="hold">
                                          <p:stCondLst>
                                            <p:cond delay="0"/>
                                          </p:stCondLst>
                                        </p:cTn>
                                        <p:tgtEl>
                                          <p:spTgt spid="152"/>
                                        </p:tgtEl>
                                        <p:attrNameLst>
                                          <p:attrName>style.visibility</p:attrName>
                                        </p:attrNameLst>
                                      </p:cBhvr>
                                      <p:to>
                                        <p:strVal val="visible"/>
                                      </p:to>
                                    </p:set>
                                  </p:childTnLst>
                                </p:cTn>
                              </p:par>
                              <p:par>
                                <p:cTn id="242" presetID="35" presetClass="emph" presetSubtype="0" repeatCount="3000" fill="hold" nodeType="withEffect">
                                  <p:stCondLst>
                                    <p:cond delay="0"/>
                                  </p:stCondLst>
                                  <p:childTnLst>
                                    <p:anim calcmode="discrete" valueType="str">
                                      <p:cBhvr>
                                        <p:cTn id="243" dur="1000" fill="hold"/>
                                        <p:tgtEl>
                                          <p:spTgt spid="151"/>
                                        </p:tgtEl>
                                        <p:attrNameLst>
                                          <p:attrName>style.visibility</p:attrName>
                                        </p:attrNameLst>
                                      </p:cBhvr>
                                      <p:tavLst>
                                        <p:tav tm="0">
                                          <p:val>
                                            <p:strVal val="hidden"/>
                                          </p:val>
                                        </p:tav>
                                        <p:tav tm="50000">
                                          <p:val>
                                            <p:strVal val="visible"/>
                                          </p:val>
                                        </p:tav>
                                      </p:tavLst>
                                    </p:anim>
                                  </p:childTnLst>
                                </p:cTn>
                              </p:par>
                              <p:par>
                                <p:cTn id="244" presetID="42" presetClass="path" presetSubtype="0" accel="50000" decel="50000" fill="hold" nodeType="withEffect">
                                  <p:stCondLst>
                                    <p:cond delay="0"/>
                                  </p:stCondLst>
                                  <p:childTnLst>
                                    <p:animMotion origin="layout" path="M 3.33333E-6 -3.20988E-6 L 3.33333E-6 0.09568 " pathEditMode="relative" rAng="0" ptsTypes="AA">
                                      <p:cBhvr>
                                        <p:cTn id="245" dur="5100" fill="hold"/>
                                        <p:tgtEl>
                                          <p:spTgt spid="175"/>
                                        </p:tgtEl>
                                        <p:attrNameLst>
                                          <p:attrName>ppt_x</p:attrName>
                                          <p:attrName>ppt_y</p:attrName>
                                        </p:attrNameLst>
                                      </p:cBhvr>
                                      <p:rCtr x="0" y="4784"/>
                                    </p:animMotion>
                                  </p:childTnLst>
                                </p:cTn>
                              </p:par>
                              <p:par>
                                <p:cTn id="246" presetID="10" presetClass="exit" presetSubtype="0" fill="hold" grpId="1" nodeType="withEffect">
                                  <p:stCondLst>
                                    <p:cond delay="0"/>
                                  </p:stCondLst>
                                  <p:childTnLst>
                                    <p:animEffect transition="out" filter="fade">
                                      <p:cBhvr>
                                        <p:cTn id="247" dur="3000"/>
                                        <p:tgtEl>
                                          <p:spTgt spid="60"/>
                                        </p:tgtEl>
                                      </p:cBhvr>
                                    </p:animEffect>
                                    <p:set>
                                      <p:cBhvr>
                                        <p:cTn id="248" dur="1" fill="hold">
                                          <p:stCondLst>
                                            <p:cond delay="2999"/>
                                          </p:stCondLst>
                                        </p:cTn>
                                        <p:tgtEl>
                                          <p:spTgt spid="60"/>
                                        </p:tgtEl>
                                        <p:attrNameLst>
                                          <p:attrName>style.visibility</p:attrName>
                                        </p:attrNameLst>
                                      </p:cBhvr>
                                      <p:to>
                                        <p:strVal val="hidden"/>
                                      </p:to>
                                    </p:set>
                                  </p:childTnLst>
                                </p:cTn>
                              </p:par>
                              <p:par>
                                <p:cTn id="249" presetID="10" presetClass="exit" presetSubtype="0" fill="hold" grpId="1" nodeType="withEffect">
                                  <p:stCondLst>
                                    <p:cond delay="0"/>
                                  </p:stCondLst>
                                  <p:childTnLst>
                                    <p:animEffect transition="out" filter="fade">
                                      <p:cBhvr>
                                        <p:cTn id="250" dur="3000"/>
                                        <p:tgtEl>
                                          <p:spTgt spid="61"/>
                                        </p:tgtEl>
                                      </p:cBhvr>
                                    </p:animEffect>
                                    <p:set>
                                      <p:cBhvr>
                                        <p:cTn id="251" dur="1" fill="hold">
                                          <p:stCondLst>
                                            <p:cond delay="2999"/>
                                          </p:stCondLst>
                                        </p:cTn>
                                        <p:tgtEl>
                                          <p:spTgt spid="61"/>
                                        </p:tgtEl>
                                        <p:attrNameLst>
                                          <p:attrName>style.visibility</p:attrName>
                                        </p:attrNameLst>
                                      </p:cBhvr>
                                      <p:to>
                                        <p:strVal val="hidden"/>
                                      </p:to>
                                    </p:set>
                                  </p:childTnLst>
                                </p:cTn>
                              </p:par>
                              <p:par>
                                <p:cTn id="252" presetID="10" presetClass="exit" presetSubtype="0" fill="hold" grpId="1" nodeType="withEffect">
                                  <p:stCondLst>
                                    <p:cond delay="0"/>
                                  </p:stCondLst>
                                  <p:childTnLst>
                                    <p:animEffect transition="out" filter="fade">
                                      <p:cBhvr>
                                        <p:cTn id="253" dur="3000"/>
                                        <p:tgtEl>
                                          <p:spTgt spid="62"/>
                                        </p:tgtEl>
                                      </p:cBhvr>
                                    </p:animEffect>
                                    <p:set>
                                      <p:cBhvr>
                                        <p:cTn id="254" dur="1" fill="hold">
                                          <p:stCondLst>
                                            <p:cond delay="2999"/>
                                          </p:stCondLst>
                                        </p:cTn>
                                        <p:tgtEl>
                                          <p:spTgt spid="62"/>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3000"/>
                                        <p:tgtEl>
                                          <p:spTgt spid="63"/>
                                        </p:tgtEl>
                                      </p:cBhvr>
                                    </p:animEffect>
                                    <p:set>
                                      <p:cBhvr>
                                        <p:cTn id="257" dur="1" fill="hold">
                                          <p:stCondLst>
                                            <p:cond delay="2999"/>
                                          </p:stCondLst>
                                        </p:cTn>
                                        <p:tgtEl>
                                          <p:spTgt spid="63"/>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3000"/>
                                        <p:tgtEl>
                                          <p:spTgt spid="64"/>
                                        </p:tgtEl>
                                      </p:cBhvr>
                                    </p:animEffect>
                                    <p:set>
                                      <p:cBhvr>
                                        <p:cTn id="260" dur="1" fill="hold">
                                          <p:stCondLst>
                                            <p:cond delay="2999"/>
                                          </p:stCondLst>
                                        </p:cTn>
                                        <p:tgtEl>
                                          <p:spTgt spid="64"/>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3000"/>
                                        <p:tgtEl>
                                          <p:spTgt spid="65"/>
                                        </p:tgtEl>
                                      </p:cBhvr>
                                    </p:animEffect>
                                    <p:set>
                                      <p:cBhvr>
                                        <p:cTn id="263" dur="1" fill="hold">
                                          <p:stCondLst>
                                            <p:cond delay="2999"/>
                                          </p:stCondLst>
                                        </p:cTn>
                                        <p:tgtEl>
                                          <p:spTgt spid="65"/>
                                        </p:tgtEl>
                                        <p:attrNameLst>
                                          <p:attrName>style.visibility</p:attrName>
                                        </p:attrNameLst>
                                      </p:cBhvr>
                                      <p:to>
                                        <p:strVal val="hidden"/>
                                      </p:to>
                                    </p:set>
                                  </p:childTnLst>
                                </p:cTn>
                              </p:par>
                              <p:par>
                                <p:cTn id="264" presetID="10" presetClass="exit" presetSubtype="0" fill="hold" grpId="1" nodeType="withEffect">
                                  <p:stCondLst>
                                    <p:cond delay="0"/>
                                  </p:stCondLst>
                                  <p:childTnLst>
                                    <p:animEffect transition="out" filter="fade">
                                      <p:cBhvr>
                                        <p:cTn id="265" dur="3000"/>
                                        <p:tgtEl>
                                          <p:spTgt spid="66"/>
                                        </p:tgtEl>
                                      </p:cBhvr>
                                    </p:animEffect>
                                    <p:set>
                                      <p:cBhvr>
                                        <p:cTn id="266" dur="1" fill="hold">
                                          <p:stCondLst>
                                            <p:cond delay="2999"/>
                                          </p:stCondLst>
                                        </p:cTn>
                                        <p:tgtEl>
                                          <p:spTgt spid="66"/>
                                        </p:tgtEl>
                                        <p:attrNameLst>
                                          <p:attrName>style.visibility</p:attrName>
                                        </p:attrNameLst>
                                      </p:cBhvr>
                                      <p:to>
                                        <p:strVal val="hidden"/>
                                      </p:to>
                                    </p:set>
                                  </p:childTnLst>
                                </p:cTn>
                              </p:par>
                              <p:par>
                                <p:cTn id="267" presetID="10" presetClass="exit" presetSubtype="0" fill="hold" grpId="1" nodeType="withEffect">
                                  <p:stCondLst>
                                    <p:cond delay="0"/>
                                  </p:stCondLst>
                                  <p:childTnLst>
                                    <p:animEffect transition="out" filter="fade">
                                      <p:cBhvr>
                                        <p:cTn id="268" dur="3000"/>
                                        <p:tgtEl>
                                          <p:spTgt spid="67"/>
                                        </p:tgtEl>
                                      </p:cBhvr>
                                    </p:animEffect>
                                    <p:set>
                                      <p:cBhvr>
                                        <p:cTn id="269" dur="1" fill="hold">
                                          <p:stCondLst>
                                            <p:cond delay="2999"/>
                                          </p:stCondLst>
                                        </p:cTn>
                                        <p:tgtEl>
                                          <p:spTgt spid="67"/>
                                        </p:tgtEl>
                                        <p:attrNameLst>
                                          <p:attrName>style.visibility</p:attrName>
                                        </p:attrNameLst>
                                      </p:cBhvr>
                                      <p:to>
                                        <p:strVal val="hidden"/>
                                      </p:to>
                                    </p:set>
                                  </p:childTnLst>
                                </p:cTn>
                              </p:par>
                              <p:par>
                                <p:cTn id="270" presetID="10" presetClass="exit" presetSubtype="0" fill="hold" grpId="1" nodeType="withEffect">
                                  <p:stCondLst>
                                    <p:cond delay="0"/>
                                  </p:stCondLst>
                                  <p:childTnLst>
                                    <p:animEffect transition="out" filter="fade">
                                      <p:cBhvr>
                                        <p:cTn id="271" dur="3000"/>
                                        <p:tgtEl>
                                          <p:spTgt spid="68"/>
                                        </p:tgtEl>
                                      </p:cBhvr>
                                    </p:animEffect>
                                    <p:set>
                                      <p:cBhvr>
                                        <p:cTn id="272" dur="1" fill="hold">
                                          <p:stCondLst>
                                            <p:cond delay="2999"/>
                                          </p:stCondLst>
                                        </p:cTn>
                                        <p:tgtEl>
                                          <p:spTgt spid="68"/>
                                        </p:tgtEl>
                                        <p:attrNameLst>
                                          <p:attrName>style.visibility</p:attrName>
                                        </p:attrNameLst>
                                      </p:cBhvr>
                                      <p:to>
                                        <p:strVal val="hidden"/>
                                      </p:to>
                                    </p:set>
                                  </p:childTnLst>
                                </p:cTn>
                              </p:par>
                              <p:par>
                                <p:cTn id="273" presetID="10" presetClass="exit" presetSubtype="0" fill="hold" grpId="1" nodeType="withEffect">
                                  <p:stCondLst>
                                    <p:cond delay="0"/>
                                  </p:stCondLst>
                                  <p:childTnLst>
                                    <p:animEffect transition="out" filter="fade">
                                      <p:cBhvr>
                                        <p:cTn id="274" dur="3000"/>
                                        <p:tgtEl>
                                          <p:spTgt spid="69"/>
                                        </p:tgtEl>
                                      </p:cBhvr>
                                    </p:animEffect>
                                    <p:set>
                                      <p:cBhvr>
                                        <p:cTn id="275" dur="1" fill="hold">
                                          <p:stCondLst>
                                            <p:cond delay="2999"/>
                                          </p:stCondLst>
                                        </p:cTn>
                                        <p:tgtEl>
                                          <p:spTgt spid="69"/>
                                        </p:tgtEl>
                                        <p:attrNameLst>
                                          <p:attrName>style.visibility</p:attrName>
                                        </p:attrNameLst>
                                      </p:cBhvr>
                                      <p:to>
                                        <p:strVal val="hidden"/>
                                      </p:to>
                                    </p:set>
                                  </p:childTnLst>
                                </p:cTn>
                              </p:par>
                              <p:par>
                                <p:cTn id="276" presetID="10" presetClass="exit" presetSubtype="0" fill="hold" grpId="1" nodeType="withEffect">
                                  <p:stCondLst>
                                    <p:cond delay="0"/>
                                  </p:stCondLst>
                                  <p:childTnLst>
                                    <p:animEffect transition="out" filter="fade">
                                      <p:cBhvr>
                                        <p:cTn id="277" dur="3000"/>
                                        <p:tgtEl>
                                          <p:spTgt spid="70"/>
                                        </p:tgtEl>
                                      </p:cBhvr>
                                    </p:animEffect>
                                    <p:set>
                                      <p:cBhvr>
                                        <p:cTn id="278" dur="1" fill="hold">
                                          <p:stCondLst>
                                            <p:cond delay="2999"/>
                                          </p:stCondLst>
                                        </p:cTn>
                                        <p:tgtEl>
                                          <p:spTgt spid="70"/>
                                        </p:tgtEl>
                                        <p:attrNameLst>
                                          <p:attrName>style.visibility</p:attrName>
                                        </p:attrNameLst>
                                      </p:cBhvr>
                                      <p:to>
                                        <p:strVal val="hidden"/>
                                      </p:to>
                                    </p:set>
                                  </p:childTnLst>
                                </p:cTn>
                              </p:par>
                              <p:par>
                                <p:cTn id="279" presetID="10" presetClass="exit" presetSubtype="0" fill="hold" grpId="1" nodeType="withEffect">
                                  <p:stCondLst>
                                    <p:cond delay="0"/>
                                  </p:stCondLst>
                                  <p:childTnLst>
                                    <p:animEffect transition="out" filter="fade">
                                      <p:cBhvr>
                                        <p:cTn id="280" dur="3000"/>
                                        <p:tgtEl>
                                          <p:spTgt spid="71"/>
                                        </p:tgtEl>
                                      </p:cBhvr>
                                    </p:animEffect>
                                    <p:set>
                                      <p:cBhvr>
                                        <p:cTn id="281" dur="1" fill="hold">
                                          <p:stCondLst>
                                            <p:cond delay="2999"/>
                                          </p:stCondLst>
                                        </p:cTn>
                                        <p:tgtEl>
                                          <p:spTgt spid="71"/>
                                        </p:tgtEl>
                                        <p:attrNameLst>
                                          <p:attrName>style.visibility</p:attrName>
                                        </p:attrNameLst>
                                      </p:cBhvr>
                                      <p:to>
                                        <p:strVal val="hidden"/>
                                      </p:to>
                                    </p:set>
                                  </p:childTnLst>
                                </p:cTn>
                              </p:par>
                              <p:par>
                                <p:cTn id="282" presetID="10" presetClass="exit" presetSubtype="0" fill="hold" grpId="1" nodeType="withEffect">
                                  <p:stCondLst>
                                    <p:cond delay="0"/>
                                  </p:stCondLst>
                                  <p:childTnLst>
                                    <p:animEffect transition="out" filter="fade">
                                      <p:cBhvr>
                                        <p:cTn id="283" dur="3000"/>
                                        <p:tgtEl>
                                          <p:spTgt spid="72"/>
                                        </p:tgtEl>
                                      </p:cBhvr>
                                    </p:animEffect>
                                    <p:set>
                                      <p:cBhvr>
                                        <p:cTn id="284" dur="1" fill="hold">
                                          <p:stCondLst>
                                            <p:cond delay="2999"/>
                                          </p:stCondLst>
                                        </p:cTn>
                                        <p:tgtEl>
                                          <p:spTgt spid="72"/>
                                        </p:tgtEl>
                                        <p:attrNameLst>
                                          <p:attrName>style.visibility</p:attrName>
                                        </p:attrNameLst>
                                      </p:cBhvr>
                                      <p:to>
                                        <p:strVal val="hidden"/>
                                      </p:to>
                                    </p:set>
                                  </p:childTnLst>
                                </p:cTn>
                              </p:par>
                              <p:par>
                                <p:cTn id="285" presetID="10" presetClass="exit" presetSubtype="0" fill="hold" grpId="1" nodeType="withEffect">
                                  <p:stCondLst>
                                    <p:cond delay="0"/>
                                  </p:stCondLst>
                                  <p:childTnLst>
                                    <p:animEffect transition="out" filter="fade">
                                      <p:cBhvr>
                                        <p:cTn id="286" dur="3000"/>
                                        <p:tgtEl>
                                          <p:spTgt spid="73"/>
                                        </p:tgtEl>
                                      </p:cBhvr>
                                    </p:animEffect>
                                    <p:set>
                                      <p:cBhvr>
                                        <p:cTn id="287" dur="1" fill="hold">
                                          <p:stCondLst>
                                            <p:cond delay="2999"/>
                                          </p:stCondLst>
                                        </p:cTn>
                                        <p:tgtEl>
                                          <p:spTgt spid="73"/>
                                        </p:tgtEl>
                                        <p:attrNameLst>
                                          <p:attrName>style.visibility</p:attrName>
                                        </p:attrNameLst>
                                      </p:cBhvr>
                                      <p:to>
                                        <p:strVal val="hidden"/>
                                      </p:to>
                                    </p:set>
                                  </p:childTnLst>
                                </p:cTn>
                              </p:par>
                              <p:par>
                                <p:cTn id="288" presetID="10" presetClass="exit" presetSubtype="0" fill="hold" grpId="1" nodeType="withEffect">
                                  <p:stCondLst>
                                    <p:cond delay="0"/>
                                  </p:stCondLst>
                                  <p:childTnLst>
                                    <p:animEffect transition="out" filter="fade">
                                      <p:cBhvr>
                                        <p:cTn id="289" dur="3000"/>
                                        <p:tgtEl>
                                          <p:spTgt spid="74"/>
                                        </p:tgtEl>
                                      </p:cBhvr>
                                    </p:animEffect>
                                    <p:set>
                                      <p:cBhvr>
                                        <p:cTn id="290" dur="1" fill="hold">
                                          <p:stCondLst>
                                            <p:cond delay="2999"/>
                                          </p:stCondLst>
                                        </p:cTn>
                                        <p:tgtEl>
                                          <p:spTgt spid="74"/>
                                        </p:tgtEl>
                                        <p:attrNameLst>
                                          <p:attrName>style.visibility</p:attrName>
                                        </p:attrNameLst>
                                      </p:cBhvr>
                                      <p:to>
                                        <p:strVal val="hidden"/>
                                      </p:to>
                                    </p:set>
                                  </p:childTnLst>
                                </p:cTn>
                              </p:par>
                              <p:par>
                                <p:cTn id="291" presetID="10" presetClass="exit" presetSubtype="0" fill="hold" grpId="1" nodeType="withEffect">
                                  <p:stCondLst>
                                    <p:cond delay="0"/>
                                  </p:stCondLst>
                                  <p:childTnLst>
                                    <p:animEffect transition="out" filter="fade">
                                      <p:cBhvr>
                                        <p:cTn id="292" dur="3000"/>
                                        <p:tgtEl>
                                          <p:spTgt spid="75"/>
                                        </p:tgtEl>
                                      </p:cBhvr>
                                    </p:animEffect>
                                    <p:set>
                                      <p:cBhvr>
                                        <p:cTn id="293" dur="1" fill="hold">
                                          <p:stCondLst>
                                            <p:cond delay="2999"/>
                                          </p:stCondLst>
                                        </p:cTn>
                                        <p:tgtEl>
                                          <p:spTgt spid="75"/>
                                        </p:tgtEl>
                                        <p:attrNameLst>
                                          <p:attrName>style.visibility</p:attrName>
                                        </p:attrNameLst>
                                      </p:cBhvr>
                                      <p:to>
                                        <p:strVal val="hidden"/>
                                      </p:to>
                                    </p:set>
                                  </p:childTnLst>
                                </p:cTn>
                              </p:par>
                              <p:par>
                                <p:cTn id="294" presetID="10" presetClass="exit" presetSubtype="0" fill="hold" grpId="1" nodeType="withEffect">
                                  <p:stCondLst>
                                    <p:cond delay="0"/>
                                  </p:stCondLst>
                                  <p:childTnLst>
                                    <p:animEffect transition="out" filter="fade">
                                      <p:cBhvr>
                                        <p:cTn id="295" dur="3000"/>
                                        <p:tgtEl>
                                          <p:spTgt spid="76"/>
                                        </p:tgtEl>
                                      </p:cBhvr>
                                    </p:animEffect>
                                    <p:set>
                                      <p:cBhvr>
                                        <p:cTn id="296" dur="1" fill="hold">
                                          <p:stCondLst>
                                            <p:cond delay="2999"/>
                                          </p:stCondLst>
                                        </p:cTn>
                                        <p:tgtEl>
                                          <p:spTgt spid="76"/>
                                        </p:tgtEl>
                                        <p:attrNameLst>
                                          <p:attrName>style.visibility</p:attrName>
                                        </p:attrNameLst>
                                      </p:cBhvr>
                                      <p:to>
                                        <p:strVal val="hidden"/>
                                      </p:to>
                                    </p:set>
                                  </p:childTnLst>
                                </p:cTn>
                              </p:par>
                              <p:par>
                                <p:cTn id="297" presetID="10" presetClass="exit" presetSubtype="0" fill="hold" grpId="1" nodeType="withEffect">
                                  <p:stCondLst>
                                    <p:cond delay="0"/>
                                  </p:stCondLst>
                                  <p:childTnLst>
                                    <p:animEffect transition="out" filter="fade">
                                      <p:cBhvr>
                                        <p:cTn id="298" dur="3000"/>
                                        <p:tgtEl>
                                          <p:spTgt spid="77"/>
                                        </p:tgtEl>
                                      </p:cBhvr>
                                    </p:animEffect>
                                    <p:set>
                                      <p:cBhvr>
                                        <p:cTn id="299" dur="1" fill="hold">
                                          <p:stCondLst>
                                            <p:cond delay="2999"/>
                                          </p:stCondLst>
                                        </p:cTn>
                                        <p:tgtEl>
                                          <p:spTgt spid="77"/>
                                        </p:tgtEl>
                                        <p:attrNameLst>
                                          <p:attrName>style.visibility</p:attrName>
                                        </p:attrNameLst>
                                      </p:cBhvr>
                                      <p:to>
                                        <p:strVal val="hidden"/>
                                      </p:to>
                                    </p:set>
                                  </p:childTnLst>
                                </p:cTn>
                              </p:par>
                              <p:par>
                                <p:cTn id="300" presetID="10" presetClass="exit" presetSubtype="0" fill="hold" grpId="1" nodeType="withEffect">
                                  <p:stCondLst>
                                    <p:cond delay="0"/>
                                  </p:stCondLst>
                                  <p:childTnLst>
                                    <p:animEffect transition="out" filter="fade">
                                      <p:cBhvr>
                                        <p:cTn id="301" dur="3000"/>
                                        <p:tgtEl>
                                          <p:spTgt spid="78"/>
                                        </p:tgtEl>
                                      </p:cBhvr>
                                    </p:animEffect>
                                    <p:set>
                                      <p:cBhvr>
                                        <p:cTn id="302" dur="1" fill="hold">
                                          <p:stCondLst>
                                            <p:cond delay="2999"/>
                                          </p:stCondLst>
                                        </p:cTn>
                                        <p:tgtEl>
                                          <p:spTgt spid="78"/>
                                        </p:tgtEl>
                                        <p:attrNameLst>
                                          <p:attrName>style.visibility</p:attrName>
                                        </p:attrNameLst>
                                      </p:cBhvr>
                                      <p:to>
                                        <p:strVal val="hidden"/>
                                      </p:to>
                                    </p:set>
                                  </p:childTnLst>
                                </p:cTn>
                              </p:par>
                              <p:par>
                                <p:cTn id="303" presetID="10" presetClass="exit" presetSubtype="0" fill="hold" grpId="1" nodeType="withEffect">
                                  <p:stCondLst>
                                    <p:cond delay="0"/>
                                  </p:stCondLst>
                                  <p:childTnLst>
                                    <p:animEffect transition="out" filter="fade">
                                      <p:cBhvr>
                                        <p:cTn id="304" dur="3000"/>
                                        <p:tgtEl>
                                          <p:spTgt spid="79"/>
                                        </p:tgtEl>
                                      </p:cBhvr>
                                    </p:animEffect>
                                    <p:set>
                                      <p:cBhvr>
                                        <p:cTn id="305" dur="1" fill="hold">
                                          <p:stCondLst>
                                            <p:cond delay="2999"/>
                                          </p:stCondLst>
                                        </p:cTn>
                                        <p:tgtEl>
                                          <p:spTgt spid="79"/>
                                        </p:tgtEl>
                                        <p:attrNameLst>
                                          <p:attrName>style.visibility</p:attrName>
                                        </p:attrNameLst>
                                      </p:cBhvr>
                                      <p:to>
                                        <p:strVal val="hidden"/>
                                      </p:to>
                                    </p:set>
                                  </p:childTnLst>
                                </p:cTn>
                              </p:par>
                              <p:par>
                                <p:cTn id="306" presetID="10" presetClass="exit" presetSubtype="0" fill="hold" grpId="1" nodeType="withEffect">
                                  <p:stCondLst>
                                    <p:cond delay="0"/>
                                  </p:stCondLst>
                                  <p:childTnLst>
                                    <p:animEffect transition="out" filter="fade">
                                      <p:cBhvr>
                                        <p:cTn id="307" dur="3000"/>
                                        <p:tgtEl>
                                          <p:spTgt spid="82"/>
                                        </p:tgtEl>
                                      </p:cBhvr>
                                    </p:animEffect>
                                    <p:set>
                                      <p:cBhvr>
                                        <p:cTn id="308" dur="1" fill="hold">
                                          <p:stCondLst>
                                            <p:cond delay="2999"/>
                                          </p:stCondLst>
                                        </p:cTn>
                                        <p:tgtEl>
                                          <p:spTgt spid="82"/>
                                        </p:tgtEl>
                                        <p:attrNameLst>
                                          <p:attrName>style.visibility</p:attrName>
                                        </p:attrNameLst>
                                      </p:cBhvr>
                                      <p:to>
                                        <p:strVal val="hidden"/>
                                      </p:to>
                                    </p:set>
                                  </p:childTnLst>
                                </p:cTn>
                              </p:par>
                              <p:par>
                                <p:cTn id="309" presetID="10" presetClass="exit" presetSubtype="0" fill="hold" grpId="1" nodeType="withEffect">
                                  <p:stCondLst>
                                    <p:cond delay="0"/>
                                  </p:stCondLst>
                                  <p:childTnLst>
                                    <p:animEffect transition="out" filter="fade">
                                      <p:cBhvr>
                                        <p:cTn id="310" dur="3000"/>
                                        <p:tgtEl>
                                          <p:spTgt spid="84"/>
                                        </p:tgtEl>
                                      </p:cBhvr>
                                    </p:animEffect>
                                    <p:set>
                                      <p:cBhvr>
                                        <p:cTn id="311" dur="1" fill="hold">
                                          <p:stCondLst>
                                            <p:cond delay="2999"/>
                                          </p:stCondLst>
                                        </p:cTn>
                                        <p:tgtEl>
                                          <p:spTgt spid="84"/>
                                        </p:tgtEl>
                                        <p:attrNameLst>
                                          <p:attrName>style.visibility</p:attrName>
                                        </p:attrNameLst>
                                      </p:cBhvr>
                                      <p:to>
                                        <p:strVal val="hidden"/>
                                      </p:to>
                                    </p:set>
                                  </p:childTnLst>
                                </p:cTn>
                              </p:par>
                              <p:par>
                                <p:cTn id="312" presetID="10" presetClass="exit" presetSubtype="0" fill="hold" grpId="1" nodeType="withEffect">
                                  <p:stCondLst>
                                    <p:cond delay="0"/>
                                  </p:stCondLst>
                                  <p:childTnLst>
                                    <p:animEffect transition="out" filter="fade">
                                      <p:cBhvr>
                                        <p:cTn id="313" dur="3000"/>
                                        <p:tgtEl>
                                          <p:spTgt spid="85"/>
                                        </p:tgtEl>
                                      </p:cBhvr>
                                    </p:animEffect>
                                    <p:set>
                                      <p:cBhvr>
                                        <p:cTn id="314" dur="1" fill="hold">
                                          <p:stCondLst>
                                            <p:cond delay="2999"/>
                                          </p:stCondLst>
                                        </p:cTn>
                                        <p:tgtEl>
                                          <p:spTgt spid="85"/>
                                        </p:tgtEl>
                                        <p:attrNameLst>
                                          <p:attrName>style.visibility</p:attrName>
                                        </p:attrNameLst>
                                      </p:cBhvr>
                                      <p:to>
                                        <p:strVal val="hidden"/>
                                      </p:to>
                                    </p:set>
                                  </p:childTnLst>
                                </p:cTn>
                              </p:par>
                              <p:par>
                                <p:cTn id="315" presetID="10" presetClass="exit" presetSubtype="0" fill="hold" grpId="1" nodeType="withEffect">
                                  <p:stCondLst>
                                    <p:cond delay="0"/>
                                  </p:stCondLst>
                                  <p:childTnLst>
                                    <p:animEffect transition="out" filter="fade">
                                      <p:cBhvr>
                                        <p:cTn id="316" dur="3000"/>
                                        <p:tgtEl>
                                          <p:spTgt spid="86"/>
                                        </p:tgtEl>
                                      </p:cBhvr>
                                    </p:animEffect>
                                    <p:set>
                                      <p:cBhvr>
                                        <p:cTn id="317" dur="1" fill="hold">
                                          <p:stCondLst>
                                            <p:cond delay="2999"/>
                                          </p:stCondLst>
                                        </p:cTn>
                                        <p:tgtEl>
                                          <p:spTgt spid="86"/>
                                        </p:tgtEl>
                                        <p:attrNameLst>
                                          <p:attrName>style.visibility</p:attrName>
                                        </p:attrNameLst>
                                      </p:cBhvr>
                                      <p:to>
                                        <p:strVal val="hidden"/>
                                      </p:to>
                                    </p:set>
                                  </p:childTnLst>
                                </p:cTn>
                              </p:par>
                              <p:par>
                                <p:cTn id="318" presetID="10" presetClass="exit" presetSubtype="0" fill="hold" grpId="1" nodeType="withEffect">
                                  <p:stCondLst>
                                    <p:cond delay="0"/>
                                  </p:stCondLst>
                                  <p:childTnLst>
                                    <p:animEffect transition="out" filter="fade">
                                      <p:cBhvr>
                                        <p:cTn id="319" dur="3000"/>
                                        <p:tgtEl>
                                          <p:spTgt spid="87"/>
                                        </p:tgtEl>
                                      </p:cBhvr>
                                    </p:animEffect>
                                    <p:set>
                                      <p:cBhvr>
                                        <p:cTn id="320" dur="1" fill="hold">
                                          <p:stCondLst>
                                            <p:cond delay="2999"/>
                                          </p:stCondLst>
                                        </p:cTn>
                                        <p:tgtEl>
                                          <p:spTgt spid="87"/>
                                        </p:tgtEl>
                                        <p:attrNameLst>
                                          <p:attrName>style.visibility</p:attrName>
                                        </p:attrNameLst>
                                      </p:cBhvr>
                                      <p:to>
                                        <p:strVal val="hidden"/>
                                      </p:to>
                                    </p:set>
                                  </p:childTnLst>
                                </p:cTn>
                              </p:par>
                              <p:par>
                                <p:cTn id="321" presetID="10" presetClass="exit" presetSubtype="0" fill="hold" grpId="1" nodeType="withEffect">
                                  <p:stCondLst>
                                    <p:cond delay="0"/>
                                  </p:stCondLst>
                                  <p:childTnLst>
                                    <p:animEffect transition="out" filter="fade">
                                      <p:cBhvr>
                                        <p:cTn id="322" dur="3000"/>
                                        <p:tgtEl>
                                          <p:spTgt spid="108"/>
                                        </p:tgtEl>
                                      </p:cBhvr>
                                    </p:animEffect>
                                    <p:set>
                                      <p:cBhvr>
                                        <p:cTn id="323" dur="1" fill="hold">
                                          <p:stCondLst>
                                            <p:cond delay="2999"/>
                                          </p:stCondLst>
                                        </p:cTn>
                                        <p:tgtEl>
                                          <p:spTgt spid="108"/>
                                        </p:tgtEl>
                                        <p:attrNameLst>
                                          <p:attrName>style.visibility</p:attrName>
                                        </p:attrNameLst>
                                      </p:cBhvr>
                                      <p:to>
                                        <p:strVal val="hidden"/>
                                      </p:to>
                                    </p:set>
                                  </p:childTnLst>
                                </p:cTn>
                              </p:par>
                              <p:par>
                                <p:cTn id="324" presetID="10" presetClass="exit" presetSubtype="0" fill="hold" grpId="1" nodeType="withEffect">
                                  <p:stCondLst>
                                    <p:cond delay="0"/>
                                  </p:stCondLst>
                                  <p:childTnLst>
                                    <p:animEffect transition="out" filter="fade">
                                      <p:cBhvr>
                                        <p:cTn id="325" dur="3000"/>
                                        <p:tgtEl>
                                          <p:spTgt spid="109"/>
                                        </p:tgtEl>
                                      </p:cBhvr>
                                    </p:animEffect>
                                    <p:set>
                                      <p:cBhvr>
                                        <p:cTn id="326" dur="1" fill="hold">
                                          <p:stCondLst>
                                            <p:cond delay="2999"/>
                                          </p:stCondLst>
                                        </p:cTn>
                                        <p:tgtEl>
                                          <p:spTgt spid="109"/>
                                        </p:tgtEl>
                                        <p:attrNameLst>
                                          <p:attrName>style.visibility</p:attrName>
                                        </p:attrNameLst>
                                      </p:cBhvr>
                                      <p:to>
                                        <p:strVal val="hidden"/>
                                      </p:to>
                                    </p:set>
                                  </p:childTnLst>
                                </p:cTn>
                              </p:par>
                              <p:par>
                                <p:cTn id="327" presetID="10" presetClass="exit" presetSubtype="0" fill="hold" grpId="1" nodeType="withEffect">
                                  <p:stCondLst>
                                    <p:cond delay="0"/>
                                  </p:stCondLst>
                                  <p:childTnLst>
                                    <p:animEffect transition="out" filter="fade">
                                      <p:cBhvr>
                                        <p:cTn id="328" dur="3000"/>
                                        <p:tgtEl>
                                          <p:spTgt spid="111"/>
                                        </p:tgtEl>
                                      </p:cBhvr>
                                    </p:animEffect>
                                    <p:set>
                                      <p:cBhvr>
                                        <p:cTn id="329" dur="1" fill="hold">
                                          <p:stCondLst>
                                            <p:cond delay="2999"/>
                                          </p:stCondLst>
                                        </p:cTn>
                                        <p:tgtEl>
                                          <p:spTgt spid="111"/>
                                        </p:tgtEl>
                                        <p:attrNameLst>
                                          <p:attrName>style.visibility</p:attrName>
                                        </p:attrNameLst>
                                      </p:cBhvr>
                                      <p:to>
                                        <p:strVal val="hidden"/>
                                      </p:to>
                                    </p:set>
                                  </p:childTnLst>
                                </p:cTn>
                              </p:par>
                              <p:par>
                                <p:cTn id="330" presetID="10" presetClass="entr" presetSubtype="0" fill="hold" grpId="0" nodeType="withEffect">
                                  <p:stCondLst>
                                    <p:cond delay="1000"/>
                                  </p:stCondLst>
                                  <p:childTnLst>
                                    <p:set>
                                      <p:cBhvr>
                                        <p:cTn id="331" dur="1" fill="hold">
                                          <p:stCondLst>
                                            <p:cond delay="0"/>
                                          </p:stCondLst>
                                        </p:cTn>
                                        <p:tgtEl>
                                          <p:spTgt spid="122"/>
                                        </p:tgtEl>
                                        <p:attrNameLst>
                                          <p:attrName>style.visibility</p:attrName>
                                        </p:attrNameLst>
                                      </p:cBhvr>
                                      <p:to>
                                        <p:strVal val="visible"/>
                                      </p:to>
                                    </p:set>
                                    <p:animEffect transition="in" filter="fade">
                                      <p:cBhvr>
                                        <p:cTn id="332" dur="2500"/>
                                        <p:tgtEl>
                                          <p:spTgt spid="122"/>
                                        </p:tgtEl>
                                      </p:cBhvr>
                                    </p:animEffect>
                                  </p:childTnLst>
                                </p:cTn>
                              </p:par>
                              <p:par>
                                <p:cTn id="333" presetID="10" presetClass="entr" presetSubtype="0" fill="hold" grpId="0" nodeType="withEffect">
                                  <p:stCondLst>
                                    <p:cond delay="1000"/>
                                  </p:stCondLst>
                                  <p:childTnLst>
                                    <p:set>
                                      <p:cBhvr>
                                        <p:cTn id="334" dur="1" fill="hold">
                                          <p:stCondLst>
                                            <p:cond delay="0"/>
                                          </p:stCondLst>
                                        </p:cTn>
                                        <p:tgtEl>
                                          <p:spTgt spid="123"/>
                                        </p:tgtEl>
                                        <p:attrNameLst>
                                          <p:attrName>style.visibility</p:attrName>
                                        </p:attrNameLst>
                                      </p:cBhvr>
                                      <p:to>
                                        <p:strVal val="visible"/>
                                      </p:to>
                                    </p:set>
                                    <p:animEffect transition="in" filter="fade">
                                      <p:cBhvr>
                                        <p:cTn id="335" dur="2500"/>
                                        <p:tgtEl>
                                          <p:spTgt spid="123"/>
                                        </p:tgtEl>
                                      </p:cBhvr>
                                    </p:animEffect>
                                  </p:childTnLst>
                                </p:cTn>
                              </p:par>
                              <p:par>
                                <p:cTn id="336" presetID="10" presetClass="entr" presetSubtype="0" fill="hold" grpId="0" nodeType="withEffect">
                                  <p:stCondLst>
                                    <p:cond delay="1000"/>
                                  </p:stCondLst>
                                  <p:childTnLst>
                                    <p:set>
                                      <p:cBhvr>
                                        <p:cTn id="337" dur="1" fill="hold">
                                          <p:stCondLst>
                                            <p:cond delay="0"/>
                                          </p:stCondLst>
                                        </p:cTn>
                                        <p:tgtEl>
                                          <p:spTgt spid="124"/>
                                        </p:tgtEl>
                                        <p:attrNameLst>
                                          <p:attrName>style.visibility</p:attrName>
                                        </p:attrNameLst>
                                      </p:cBhvr>
                                      <p:to>
                                        <p:strVal val="visible"/>
                                      </p:to>
                                    </p:set>
                                    <p:animEffect transition="in" filter="fade">
                                      <p:cBhvr>
                                        <p:cTn id="338" dur="2500"/>
                                        <p:tgtEl>
                                          <p:spTgt spid="124"/>
                                        </p:tgtEl>
                                      </p:cBhvr>
                                    </p:animEffect>
                                  </p:childTnLst>
                                </p:cTn>
                              </p:par>
                              <p:par>
                                <p:cTn id="339" presetID="10" presetClass="entr" presetSubtype="0" fill="hold" grpId="0" nodeType="withEffect">
                                  <p:stCondLst>
                                    <p:cond delay="1000"/>
                                  </p:stCondLst>
                                  <p:childTnLst>
                                    <p:set>
                                      <p:cBhvr>
                                        <p:cTn id="340" dur="1" fill="hold">
                                          <p:stCondLst>
                                            <p:cond delay="0"/>
                                          </p:stCondLst>
                                        </p:cTn>
                                        <p:tgtEl>
                                          <p:spTgt spid="125"/>
                                        </p:tgtEl>
                                        <p:attrNameLst>
                                          <p:attrName>style.visibility</p:attrName>
                                        </p:attrNameLst>
                                      </p:cBhvr>
                                      <p:to>
                                        <p:strVal val="visible"/>
                                      </p:to>
                                    </p:set>
                                    <p:animEffect transition="in" filter="fade">
                                      <p:cBhvr>
                                        <p:cTn id="341" dur="2500"/>
                                        <p:tgtEl>
                                          <p:spTgt spid="125"/>
                                        </p:tgtEl>
                                      </p:cBhvr>
                                    </p:animEffect>
                                  </p:childTnLst>
                                </p:cTn>
                              </p:par>
                              <p:par>
                                <p:cTn id="342" presetID="10" presetClass="entr" presetSubtype="0" fill="hold" grpId="0" nodeType="withEffect">
                                  <p:stCondLst>
                                    <p:cond delay="1000"/>
                                  </p:stCondLst>
                                  <p:childTnLst>
                                    <p:set>
                                      <p:cBhvr>
                                        <p:cTn id="343" dur="1" fill="hold">
                                          <p:stCondLst>
                                            <p:cond delay="0"/>
                                          </p:stCondLst>
                                        </p:cTn>
                                        <p:tgtEl>
                                          <p:spTgt spid="126"/>
                                        </p:tgtEl>
                                        <p:attrNameLst>
                                          <p:attrName>style.visibility</p:attrName>
                                        </p:attrNameLst>
                                      </p:cBhvr>
                                      <p:to>
                                        <p:strVal val="visible"/>
                                      </p:to>
                                    </p:set>
                                    <p:animEffect transition="in" filter="fade">
                                      <p:cBhvr>
                                        <p:cTn id="344" dur="2500"/>
                                        <p:tgtEl>
                                          <p:spTgt spid="126"/>
                                        </p:tgtEl>
                                      </p:cBhvr>
                                    </p:animEffect>
                                  </p:childTnLst>
                                </p:cTn>
                              </p:par>
                              <p:par>
                                <p:cTn id="345" presetID="10" presetClass="entr" presetSubtype="0" fill="hold" grpId="0" nodeType="withEffect">
                                  <p:stCondLst>
                                    <p:cond delay="1000"/>
                                  </p:stCondLst>
                                  <p:childTnLst>
                                    <p:set>
                                      <p:cBhvr>
                                        <p:cTn id="346" dur="1" fill="hold">
                                          <p:stCondLst>
                                            <p:cond delay="0"/>
                                          </p:stCondLst>
                                        </p:cTn>
                                        <p:tgtEl>
                                          <p:spTgt spid="127"/>
                                        </p:tgtEl>
                                        <p:attrNameLst>
                                          <p:attrName>style.visibility</p:attrName>
                                        </p:attrNameLst>
                                      </p:cBhvr>
                                      <p:to>
                                        <p:strVal val="visible"/>
                                      </p:to>
                                    </p:set>
                                    <p:animEffect transition="in" filter="fade">
                                      <p:cBhvr>
                                        <p:cTn id="347" dur="2500"/>
                                        <p:tgtEl>
                                          <p:spTgt spid="127"/>
                                        </p:tgtEl>
                                      </p:cBhvr>
                                    </p:animEffect>
                                  </p:childTnLst>
                                </p:cTn>
                              </p:par>
                              <p:par>
                                <p:cTn id="348" presetID="10" presetClass="entr" presetSubtype="0" fill="hold" grpId="0" nodeType="withEffect">
                                  <p:stCondLst>
                                    <p:cond delay="1000"/>
                                  </p:stCondLst>
                                  <p:childTnLst>
                                    <p:set>
                                      <p:cBhvr>
                                        <p:cTn id="349" dur="1" fill="hold">
                                          <p:stCondLst>
                                            <p:cond delay="0"/>
                                          </p:stCondLst>
                                        </p:cTn>
                                        <p:tgtEl>
                                          <p:spTgt spid="128"/>
                                        </p:tgtEl>
                                        <p:attrNameLst>
                                          <p:attrName>style.visibility</p:attrName>
                                        </p:attrNameLst>
                                      </p:cBhvr>
                                      <p:to>
                                        <p:strVal val="visible"/>
                                      </p:to>
                                    </p:set>
                                    <p:animEffect transition="in" filter="fade">
                                      <p:cBhvr>
                                        <p:cTn id="350" dur="2500"/>
                                        <p:tgtEl>
                                          <p:spTgt spid="128"/>
                                        </p:tgtEl>
                                      </p:cBhvr>
                                    </p:animEffect>
                                  </p:childTnLst>
                                </p:cTn>
                              </p:par>
                              <p:par>
                                <p:cTn id="351" presetID="10" presetClass="entr" presetSubtype="0" fill="hold" grpId="0" nodeType="withEffect">
                                  <p:stCondLst>
                                    <p:cond delay="1000"/>
                                  </p:stCondLst>
                                  <p:childTnLst>
                                    <p:set>
                                      <p:cBhvr>
                                        <p:cTn id="352" dur="1" fill="hold">
                                          <p:stCondLst>
                                            <p:cond delay="0"/>
                                          </p:stCondLst>
                                        </p:cTn>
                                        <p:tgtEl>
                                          <p:spTgt spid="129"/>
                                        </p:tgtEl>
                                        <p:attrNameLst>
                                          <p:attrName>style.visibility</p:attrName>
                                        </p:attrNameLst>
                                      </p:cBhvr>
                                      <p:to>
                                        <p:strVal val="visible"/>
                                      </p:to>
                                    </p:set>
                                    <p:animEffect transition="in" filter="fade">
                                      <p:cBhvr>
                                        <p:cTn id="353" dur="2500"/>
                                        <p:tgtEl>
                                          <p:spTgt spid="129"/>
                                        </p:tgtEl>
                                      </p:cBhvr>
                                    </p:animEffect>
                                  </p:childTnLst>
                                </p:cTn>
                              </p:par>
                              <p:par>
                                <p:cTn id="354" presetID="10" presetClass="entr" presetSubtype="0" fill="hold" grpId="0" nodeType="withEffect">
                                  <p:stCondLst>
                                    <p:cond delay="1000"/>
                                  </p:stCondLst>
                                  <p:childTnLst>
                                    <p:set>
                                      <p:cBhvr>
                                        <p:cTn id="355" dur="1" fill="hold">
                                          <p:stCondLst>
                                            <p:cond delay="0"/>
                                          </p:stCondLst>
                                        </p:cTn>
                                        <p:tgtEl>
                                          <p:spTgt spid="130"/>
                                        </p:tgtEl>
                                        <p:attrNameLst>
                                          <p:attrName>style.visibility</p:attrName>
                                        </p:attrNameLst>
                                      </p:cBhvr>
                                      <p:to>
                                        <p:strVal val="visible"/>
                                      </p:to>
                                    </p:set>
                                    <p:animEffect transition="in" filter="fade">
                                      <p:cBhvr>
                                        <p:cTn id="356" dur="2500"/>
                                        <p:tgtEl>
                                          <p:spTgt spid="130"/>
                                        </p:tgtEl>
                                      </p:cBhvr>
                                    </p:animEffect>
                                  </p:childTnLst>
                                </p:cTn>
                              </p:par>
                              <p:par>
                                <p:cTn id="357" presetID="10" presetClass="entr" presetSubtype="0" fill="hold" grpId="0" nodeType="withEffect">
                                  <p:stCondLst>
                                    <p:cond delay="1000"/>
                                  </p:stCondLst>
                                  <p:childTnLst>
                                    <p:set>
                                      <p:cBhvr>
                                        <p:cTn id="358" dur="1" fill="hold">
                                          <p:stCondLst>
                                            <p:cond delay="0"/>
                                          </p:stCondLst>
                                        </p:cTn>
                                        <p:tgtEl>
                                          <p:spTgt spid="131"/>
                                        </p:tgtEl>
                                        <p:attrNameLst>
                                          <p:attrName>style.visibility</p:attrName>
                                        </p:attrNameLst>
                                      </p:cBhvr>
                                      <p:to>
                                        <p:strVal val="visible"/>
                                      </p:to>
                                    </p:set>
                                    <p:animEffect transition="in" filter="fade">
                                      <p:cBhvr>
                                        <p:cTn id="359" dur="2500"/>
                                        <p:tgtEl>
                                          <p:spTgt spid="131"/>
                                        </p:tgtEl>
                                      </p:cBhvr>
                                    </p:animEffect>
                                  </p:childTnLst>
                                </p:cTn>
                              </p:par>
                              <p:par>
                                <p:cTn id="360" presetID="10" presetClass="entr" presetSubtype="0" fill="hold" grpId="0" nodeType="withEffect">
                                  <p:stCondLst>
                                    <p:cond delay="1000"/>
                                  </p:stCondLst>
                                  <p:childTnLst>
                                    <p:set>
                                      <p:cBhvr>
                                        <p:cTn id="361" dur="1" fill="hold">
                                          <p:stCondLst>
                                            <p:cond delay="0"/>
                                          </p:stCondLst>
                                        </p:cTn>
                                        <p:tgtEl>
                                          <p:spTgt spid="132"/>
                                        </p:tgtEl>
                                        <p:attrNameLst>
                                          <p:attrName>style.visibility</p:attrName>
                                        </p:attrNameLst>
                                      </p:cBhvr>
                                      <p:to>
                                        <p:strVal val="visible"/>
                                      </p:to>
                                    </p:set>
                                    <p:animEffect transition="in" filter="fade">
                                      <p:cBhvr>
                                        <p:cTn id="362" dur="2500"/>
                                        <p:tgtEl>
                                          <p:spTgt spid="132"/>
                                        </p:tgtEl>
                                      </p:cBhvr>
                                    </p:animEffect>
                                  </p:childTnLst>
                                </p:cTn>
                              </p:par>
                              <p:par>
                                <p:cTn id="363" presetID="10" presetClass="entr" presetSubtype="0" fill="hold" grpId="0" nodeType="withEffect">
                                  <p:stCondLst>
                                    <p:cond delay="1000"/>
                                  </p:stCondLst>
                                  <p:childTnLst>
                                    <p:set>
                                      <p:cBhvr>
                                        <p:cTn id="364" dur="1" fill="hold">
                                          <p:stCondLst>
                                            <p:cond delay="0"/>
                                          </p:stCondLst>
                                        </p:cTn>
                                        <p:tgtEl>
                                          <p:spTgt spid="133"/>
                                        </p:tgtEl>
                                        <p:attrNameLst>
                                          <p:attrName>style.visibility</p:attrName>
                                        </p:attrNameLst>
                                      </p:cBhvr>
                                      <p:to>
                                        <p:strVal val="visible"/>
                                      </p:to>
                                    </p:set>
                                    <p:animEffect transition="in" filter="fade">
                                      <p:cBhvr>
                                        <p:cTn id="365" dur="2500"/>
                                        <p:tgtEl>
                                          <p:spTgt spid="133"/>
                                        </p:tgtEl>
                                      </p:cBhvr>
                                    </p:animEffect>
                                  </p:childTnLst>
                                </p:cTn>
                              </p:par>
                              <p:par>
                                <p:cTn id="366" presetID="10" presetClass="entr" presetSubtype="0" fill="hold" grpId="0" nodeType="withEffect">
                                  <p:stCondLst>
                                    <p:cond delay="1000"/>
                                  </p:stCondLst>
                                  <p:childTnLst>
                                    <p:set>
                                      <p:cBhvr>
                                        <p:cTn id="367" dur="1" fill="hold">
                                          <p:stCondLst>
                                            <p:cond delay="0"/>
                                          </p:stCondLst>
                                        </p:cTn>
                                        <p:tgtEl>
                                          <p:spTgt spid="134"/>
                                        </p:tgtEl>
                                        <p:attrNameLst>
                                          <p:attrName>style.visibility</p:attrName>
                                        </p:attrNameLst>
                                      </p:cBhvr>
                                      <p:to>
                                        <p:strVal val="visible"/>
                                      </p:to>
                                    </p:set>
                                    <p:animEffect transition="in" filter="fade">
                                      <p:cBhvr>
                                        <p:cTn id="368" dur="2500"/>
                                        <p:tgtEl>
                                          <p:spTgt spid="134"/>
                                        </p:tgtEl>
                                      </p:cBhvr>
                                    </p:animEffect>
                                  </p:childTnLst>
                                </p:cTn>
                              </p:par>
                              <p:par>
                                <p:cTn id="369" presetID="10" presetClass="entr" presetSubtype="0" fill="hold" grpId="0" nodeType="withEffect">
                                  <p:stCondLst>
                                    <p:cond delay="1000"/>
                                  </p:stCondLst>
                                  <p:childTnLst>
                                    <p:set>
                                      <p:cBhvr>
                                        <p:cTn id="370" dur="1" fill="hold">
                                          <p:stCondLst>
                                            <p:cond delay="0"/>
                                          </p:stCondLst>
                                        </p:cTn>
                                        <p:tgtEl>
                                          <p:spTgt spid="135"/>
                                        </p:tgtEl>
                                        <p:attrNameLst>
                                          <p:attrName>style.visibility</p:attrName>
                                        </p:attrNameLst>
                                      </p:cBhvr>
                                      <p:to>
                                        <p:strVal val="visible"/>
                                      </p:to>
                                    </p:set>
                                    <p:animEffect transition="in" filter="fade">
                                      <p:cBhvr>
                                        <p:cTn id="371" dur="2500"/>
                                        <p:tgtEl>
                                          <p:spTgt spid="135"/>
                                        </p:tgtEl>
                                      </p:cBhvr>
                                    </p:animEffect>
                                  </p:childTnLst>
                                </p:cTn>
                              </p:par>
                              <p:par>
                                <p:cTn id="372" presetID="10" presetClass="entr" presetSubtype="0" fill="hold" grpId="0" nodeType="withEffect">
                                  <p:stCondLst>
                                    <p:cond delay="1000"/>
                                  </p:stCondLst>
                                  <p:childTnLst>
                                    <p:set>
                                      <p:cBhvr>
                                        <p:cTn id="373" dur="1" fill="hold">
                                          <p:stCondLst>
                                            <p:cond delay="0"/>
                                          </p:stCondLst>
                                        </p:cTn>
                                        <p:tgtEl>
                                          <p:spTgt spid="136"/>
                                        </p:tgtEl>
                                        <p:attrNameLst>
                                          <p:attrName>style.visibility</p:attrName>
                                        </p:attrNameLst>
                                      </p:cBhvr>
                                      <p:to>
                                        <p:strVal val="visible"/>
                                      </p:to>
                                    </p:set>
                                    <p:animEffect transition="in" filter="fade">
                                      <p:cBhvr>
                                        <p:cTn id="374" dur="2500"/>
                                        <p:tgtEl>
                                          <p:spTgt spid="136"/>
                                        </p:tgtEl>
                                      </p:cBhvr>
                                    </p:animEffect>
                                  </p:childTnLst>
                                </p:cTn>
                              </p:par>
                              <p:par>
                                <p:cTn id="375" presetID="10" presetClass="entr" presetSubtype="0" fill="hold" grpId="0" nodeType="withEffect">
                                  <p:stCondLst>
                                    <p:cond delay="1000"/>
                                  </p:stCondLst>
                                  <p:childTnLst>
                                    <p:set>
                                      <p:cBhvr>
                                        <p:cTn id="376" dur="1" fill="hold">
                                          <p:stCondLst>
                                            <p:cond delay="0"/>
                                          </p:stCondLst>
                                        </p:cTn>
                                        <p:tgtEl>
                                          <p:spTgt spid="137"/>
                                        </p:tgtEl>
                                        <p:attrNameLst>
                                          <p:attrName>style.visibility</p:attrName>
                                        </p:attrNameLst>
                                      </p:cBhvr>
                                      <p:to>
                                        <p:strVal val="visible"/>
                                      </p:to>
                                    </p:set>
                                    <p:animEffect transition="in" filter="fade">
                                      <p:cBhvr>
                                        <p:cTn id="377" dur="2500"/>
                                        <p:tgtEl>
                                          <p:spTgt spid="137"/>
                                        </p:tgtEl>
                                      </p:cBhvr>
                                    </p:animEffect>
                                  </p:childTnLst>
                                </p:cTn>
                              </p:par>
                              <p:par>
                                <p:cTn id="378" presetID="10" presetClass="entr" presetSubtype="0" fill="hold" grpId="0" nodeType="withEffect">
                                  <p:stCondLst>
                                    <p:cond delay="1000"/>
                                  </p:stCondLst>
                                  <p:childTnLst>
                                    <p:set>
                                      <p:cBhvr>
                                        <p:cTn id="379" dur="1" fill="hold">
                                          <p:stCondLst>
                                            <p:cond delay="0"/>
                                          </p:stCondLst>
                                        </p:cTn>
                                        <p:tgtEl>
                                          <p:spTgt spid="138"/>
                                        </p:tgtEl>
                                        <p:attrNameLst>
                                          <p:attrName>style.visibility</p:attrName>
                                        </p:attrNameLst>
                                      </p:cBhvr>
                                      <p:to>
                                        <p:strVal val="visible"/>
                                      </p:to>
                                    </p:set>
                                    <p:animEffect transition="in" filter="fade">
                                      <p:cBhvr>
                                        <p:cTn id="380" dur="2500"/>
                                        <p:tgtEl>
                                          <p:spTgt spid="138"/>
                                        </p:tgtEl>
                                      </p:cBhvr>
                                    </p:animEffect>
                                  </p:childTnLst>
                                </p:cTn>
                              </p:par>
                              <p:par>
                                <p:cTn id="381" presetID="10" presetClass="entr" presetSubtype="0" fill="hold" grpId="0" nodeType="withEffect">
                                  <p:stCondLst>
                                    <p:cond delay="1000"/>
                                  </p:stCondLst>
                                  <p:childTnLst>
                                    <p:set>
                                      <p:cBhvr>
                                        <p:cTn id="382" dur="1" fill="hold">
                                          <p:stCondLst>
                                            <p:cond delay="0"/>
                                          </p:stCondLst>
                                        </p:cTn>
                                        <p:tgtEl>
                                          <p:spTgt spid="139"/>
                                        </p:tgtEl>
                                        <p:attrNameLst>
                                          <p:attrName>style.visibility</p:attrName>
                                        </p:attrNameLst>
                                      </p:cBhvr>
                                      <p:to>
                                        <p:strVal val="visible"/>
                                      </p:to>
                                    </p:set>
                                    <p:animEffect transition="in" filter="fade">
                                      <p:cBhvr>
                                        <p:cTn id="383" dur="2500"/>
                                        <p:tgtEl>
                                          <p:spTgt spid="139"/>
                                        </p:tgtEl>
                                      </p:cBhvr>
                                    </p:animEffect>
                                  </p:childTnLst>
                                </p:cTn>
                              </p:par>
                              <p:par>
                                <p:cTn id="384" presetID="10" presetClass="entr" presetSubtype="0" fill="hold" grpId="0" nodeType="withEffect">
                                  <p:stCondLst>
                                    <p:cond delay="1000"/>
                                  </p:stCondLst>
                                  <p:childTnLst>
                                    <p:set>
                                      <p:cBhvr>
                                        <p:cTn id="385" dur="1" fill="hold">
                                          <p:stCondLst>
                                            <p:cond delay="0"/>
                                          </p:stCondLst>
                                        </p:cTn>
                                        <p:tgtEl>
                                          <p:spTgt spid="140"/>
                                        </p:tgtEl>
                                        <p:attrNameLst>
                                          <p:attrName>style.visibility</p:attrName>
                                        </p:attrNameLst>
                                      </p:cBhvr>
                                      <p:to>
                                        <p:strVal val="visible"/>
                                      </p:to>
                                    </p:set>
                                    <p:animEffect transition="in" filter="fade">
                                      <p:cBhvr>
                                        <p:cTn id="386" dur="2500"/>
                                        <p:tgtEl>
                                          <p:spTgt spid="140"/>
                                        </p:tgtEl>
                                      </p:cBhvr>
                                    </p:animEffect>
                                  </p:childTnLst>
                                </p:cTn>
                              </p:par>
                              <p:par>
                                <p:cTn id="387" presetID="10" presetClass="entr" presetSubtype="0" fill="hold" grpId="0" nodeType="withEffect">
                                  <p:stCondLst>
                                    <p:cond delay="1000"/>
                                  </p:stCondLst>
                                  <p:childTnLst>
                                    <p:set>
                                      <p:cBhvr>
                                        <p:cTn id="388" dur="1" fill="hold">
                                          <p:stCondLst>
                                            <p:cond delay="0"/>
                                          </p:stCondLst>
                                        </p:cTn>
                                        <p:tgtEl>
                                          <p:spTgt spid="141"/>
                                        </p:tgtEl>
                                        <p:attrNameLst>
                                          <p:attrName>style.visibility</p:attrName>
                                        </p:attrNameLst>
                                      </p:cBhvr>
                                      <p:to>
                                        <p:strVal val="visible"/>
                                      </p:to>
                                    </p:set>
                                    <p:animEffect transition="in" filter="fade">
                                      <p:cBhvr>
                                        <p:cTn id="389" dur="2500"/>
                                        <p:tgtEl>
                                          <p:spTgt spid="141"/>
                                        </p:tgtEl>
                                      </p:cBhvr>
                                    </p:animEffect>
                                  </p:childTnLst>
                                </p:cTn>
                              </p:par>
                              <p:par>
                                <p:cTn id="390" presetID="22" presetClass="entr" presetSubtype="8" fill="hold" nodeType="withEffect">
                                  <p:stCondLst>
                                    <p:cond delay="1000"/>
                                  </p:stCondLst>
                                  <p:childTnLst>
                                    <p:set>
                                      <p:cBhvr>
                                        <p:cTn id="391" dur="1" fill="hold">
                                          <p:stCondLst>
                                            <p:cond delay="0"/>
                                          </p:stCondLst>
                                        </p:cTn>
                                        <p:tgtEl>
                                          <p:spTgt spid="185"/>
                                        </p:tgtEl>
                                        <p:attrNameLst>
                                          <p:attrName>style.visibility</p:attrName>
                                        </p:attrNameLst>
                                      </p:cBhvr>
                                      <p:to>
                                        <p:strVal val="visible"/>
                                      </p:to>
                                    </p:set>
                                    <p:animEffect transition="in" filter="wipe(left)">
                                      <p:cBhvr>
                                        <p:cTn id="392" dur="500"/>
                                        <p:tgtEl>
                                          <p:spTgt spid="185"/>
                                        </p:tgtEl>
                                      </p:cBhvr>
                                    </p:animEffect>
                                  </p:childTnLst>
                                </p:cTn>
                              </p:par>
                            </p:childTnLst>
                          </p:cTn>
                        </p:par>
                        <p:par>
                          <p:cTn id="393" fill="hold">
                            <p:stCondLst>
                              <p:cond delay="5100"/>
                            </p:stCondLst>
                            <p:childTnLst>
                              <p:par>
                                <p:cTn id="394" presetID="22" presetClass="entr" presetSubtype="2" fill="hold" nodeType="afterEffect">
                                  <p:stCondLst>
                                    <p:cond delay="0"/>
                                  </p:stCondLst>
                                  <p:childTnLst>
                                    <p:set>
                                      <p:cBhvr>
                                        <p:cTn id="395" dur="1" fill="hold">
                                          <p:stCondLst>
                                            <p:cond delay="0"/>
                                          </p:stCondLst>
                                        </p:cTn>
                                        <p:tgtEl>
                                          <p:spTgt spid="179"/>
                                        </p:tgtEl>
                                        <p:attrNameLst>
                                          <p:attrName>style.visibility</p:attrName>
                                        </p:attrNameLst>
                                      </p:cBhvr>
                                      <p:to>
                                        <p:strVal val="visible"/>
                                      </p:to>
                                    </p:set>
                                    <p:animEffect transition="in" filter="wipe(right)">
                                      <p:cBhvr>
                                        <p:cTn id="396" dur="500"/>
                                        <p:tgtEl>
                                          <p:spTgt spid="179"/>
                                        </p:tgtEl>
                                      </p:cBhvr>
                                    </p:animEffect>
                                  </p:childTnLst>
                                </p:cTn>
                              </p:par>
                            </p:childTnLst>
                          </p:cTn>
                        </p:par>
                      </p:childTnLst>
                    </p:cTn>
                  </p:par>
                  <p:par>
                    <p:cTn id="397" fill="hold">
                      <p:stCondLst>
                        <p:cond delay="indefinite"/>
                      </p:stCondLst>
                      <p:childTnLst>
                        <p:par>
                          <p:cTn id="398" fill="hold">
                            <p:stCondLst>
                              <p:cond delay="0"/>
                            </p:stCondLst>
                            <p:childTnLst>
                              <p:par>
                                <p:cTn id="399" presetID="22" presetClass="entr" presetSubtype="8" fill="hold" grpId="0" nodeType="clickEffect">
                                  <p:stCondLst>
                                    <p:cond delay="0"/>
                                  </p:stCondLst>
                                  <p:childTnLst>
                                    <p:set>
                                      <p:cBhvr>
                                        <p:cTn id="400" dur="1" fill="hold">
                                          <p:stCondLst>
                                            <p:cond delay="0"/>
                                          </p:stCondLst>
                                        </p:cTn>
                                        <p:tgtEl>
                                          <p:spTgt spid="196"/>
                                        </p:tgtEl>
                                        <p:attrNameLst>
                                          <p:attrName>style.visibility</p:attrName>
                                        </p:attrNameLst>
                                      </p:cBhvr>
                                      <p:to>
                                        <p:strVal val="visible"/>
                                      </p:to>
                                    </p:set>
                                    <p:animEffect transition="in" filter="wipe(left)">
                                      <p:cBhvr>
                                        <p:cTn id="401" dur="500"/>
                                        <p:tgtEl>
                                          <p:spTgt spid="196"/>
                                        </p:tgtEl>
                                      </p:cBhvr>
                                    </p:animEffect>
                                  </p:childTnLst>
                                </p:cTn>
                              </p:par>
                              <p:par>
                                <p:cTn id="402" presetID="22" presetClass="entr" presetSubtype="8" fill="hold" grpId="0" nodeType="withEffect">
                                  <p:stCondLst>
                                    <p:cond delay="0"/>
                                  </p:stCondLst>
                                  <p:childTnLst>
                                    <p:set>
                                      <p:cBhvr>
                                        <p:cTn id="403" dur="1" fill="hold">
                                          <p:stCondLst>
                                            <p:cond delay="0"/>
                                          </p:stCondLst>
                                        </p:cTn>
                                        <p:tgtEl>
                                          <p:spTgt spid="197"/>
                                        </p:tgtEl>
                                        <p:attrNameLst>
                                          <p:attrName>style.visibility</p:attrName>
                                        </p:attrNameLst>
                                      </p:cBhvr>
                                      <p:to>
                                        <p:strVal val="visible"/>
                                      </p:to>
                                    </p:set>
                                    <p:animEffect transition="in" filter="wipe(left)">
                                      <p:cBhvr>
                                        <p:cTn id="404" dur="500"/>
                                        <p:tgtEl>
                                          <p:spTgt spid="197"/>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xit" presetSubtype="0" fill="hold" grpId="1" nodeType="clickEffect">
                                  <p:stCondLst>
                                    <p:cond delay="0"/>
                                  </p:stCondLst>
                                  <p:childTnLst>
                                    <p:animEffect transition="out" filter="fade">
                                      <p:cBhvr>
                                        <p:cTn id="408" dur="500"/>
                                        <p:tgtEl>
                                          <p:spTgt spid="196"/>
                                        </p:tgtEl>
                                      </p:cBhvr>
                                    </p:animEffect>
                                    <p:set>
                                      <p:cBhvr>
                                        <p:cTn id="409" dur="1" fill="hold">
                                          <p:stCondLst>
                                            <p:cond delay="499"/>
                                          </p:stCondLst>
                                        </p:cTn>
                                        <p:tgtEl>
                                          <p:spTgt spid="196"/>
                                        </p:tgtEl>
                                        <p:attrNameLst>
                                          <p:attrName>style.visibility</p:attrName>
                                        </p:attrNameLst>
                                      </p:cBhvr>
                                      <p:to>
                                        <p:strVal val="hidden"/>
                                      </p:to>
                                    </p:set>
                                  </p:childTnLst>
                                </p:cTn>
                              </p:par>
                              <p:par>
                                <p:cTn id="410" presetID="10" presetClass="exit" presetSubtype="0" fill="hold" grpId="1" nodeType="withEffect">
                                  <p:stCondLst>
                                    <p:cond delay="0"/>
                                  </p:stCondLst>
                                  <p:childTnLst>
                                    <p:animEffect transition="out" filter="fade">
                                      <p:cBhvr>
                                        <p:cTn id="411" dur="500"/>
                                        <p:tgtEl>
                                          <p:spTgt spid="197"/>
                                        </p:tgtEl>
                                      </p:cBhvr>
                                    </p:animEffect>
                                    <p:set>
                                      <p:cBhvr>
                                        <p:cTn id="412" dur="1" fill="hold">
                                          <p:stCondLst>
                                            <p:cond delay="499"/>
                                          </p:stCondLst>
                                        </p:cTn>
                                        <p:tgtEl>
                                          <p:spTgt spid="197"/>
                                        </p:tgtEl>
                                        <p:attrNameLst>
                                          <p:attrName>style.visibility</p:attrName>
                                        </p:attrNameLst>
                                      </p:cBhvr>
                                      <p:to>
                                        <p:strVal val="hidden"/>
                                      </p:to>
                                    </p:set>
                                  </p:childTnLst>
                                </p:cTn>
                              </p:par>
                            </p:childTnLst>
                          </p:cTn>
                        </p:par>
                      </p:childTnLst>
                    </p:cTn>
                  </p:par>
                  <p:par>
                    <p:cTn id="413" fill="hold">
                      <p:stCondLst>
                        <p:cond delay="indefinite"/>
                      </p:stCondLst>
                      <p:childTnLst>
                        <p:par>
                          <p:cTn id="414" fill="hold">
                            <p:stCondLst>
                              <p:cond delay="0"/>
                            </p:stCondLst>
                            <p:childTnLst>
                              <p:par>
                                <p:cTn id="415" presetID="22" presetClass="entr" presetSubtype="8" fill="hold" grpId="0" nodeType="clickEffect">
                                  <p:stCondLst>
                                    <p:cond delay="0"/>
                                  </p:stCondLst>
                                  <p:childTnLst>
                                    <p:set>
                                      <p:cBhvr>
                                        <p:cTn id="416" dur="1" fill="hold">
                                          <p:stCondLst>
                                            <p:cond delay="0"/>
                                          </p:stCondLst>
                                        </p:cTn>
                                        <p:tgtEl>
                                          <p:spTgt spid="195"/>
                                        </p:tgtEl>
                                        <p:attrNameLst>
                                          <p:attrName>style.visibility</p:attrName>
                                        </p:attrNameLst>
                                      </p:cBhvr>
                                      <p:to>
                                        <p:strVal val="visible"/>
                                      </p:to>
                                    </p:set>
                                    <p:animEffect transition="in" filter="wipe(left)">
                                      <p:cBhvr>
                                        <p:cTn id="417" dur="500"/>
                                        <p:tgtEl>
                                          <p:spTgt spid="195"/>
                                        </p:tgtEl>
                                      </p:cBhvr>
                                    </p:animEffect>
                                  </p:childTnLst>
                                </p:cTn>
                              </p:par>
                              <p:par>
                                <p:cTn id="418" presetID="22" presetClass="entr" presetSubtype="8" fill="hold" grpId="0" nodeType="withEffect">
                                  <p:stCondLst>
                                    <p:cond delay="0"/>
                                  </p:stCondLst>
                                  <p:childTnLst>
                                    <p:set>
                                      <p:cBhvr>
                                        <p:cTn id="419" dur="1" fill="hold">
                                          <p:stCondLst>
                                            <p:cond delay="0"/>
                                          </p:stCondLst>
                                        </p:cTn>
                                        <p:tgtEl>
                                          <p:spTgt spid="194"/>
                                        </p:tgtEl>
                                        <p:attrNameLst>
                                          <p:attrName>style.visibility</p:attrName>
                                        </p:attrNameLst>
                                      </p:cBhvr>
                                      <p:to>
                                        <p:strVal val="visible"/>
                                      </p:to>
                                    </p:set>
                                    <p:animEffect transition="in" filter="wipe(left)">
                                      <p:cBhvr>
                                        <p:cTn id="420" dur="500"/>
                                        <p:tgtEl>
                                          <p:spTgt spid="194"/>
                                        </p:tgtEl>
                                      </p:cBhvr>
                                    </p:animEffect>
                                  </p:childTnLst>
                                </p:cTn>
                              </p:par>
                            </p:childTnLst>
                          </p:cTn>
                        </p:par>
                      </p:childTnLst>
                    </p:cTn>
                  </p:par>
                  <p:par>
                    <p:cTn id="421" fill="hold">
                      <p:stCondLst>
                        <p:cond delay="indefinite"/>
                      </p:stCondLst>
                      <p:childTnLst>
                        <p:par>
                          <p:cTn id="422" fill="hold">
                            <p:stCondLst>
                              <p:cond delay="0"/>
                            </p:stCondLst>
                            <p:childTnLst>
                              <p:par>
                                <p:cTn id="423" presetID="10" presetClass="exit" presetSubtype="0" fill="hold" grpId="1" nodeType="clickEffect">
                                  <p:stCondLst>
                                    <p:cond delay="0"/>
                                  </p:stCondLst>
                                  <p:childTnLst>
                                    <p:animEffect transition="out" filter="fade">
                                      <p:cBhvr>
                                        <p:cTn id="424" dur="500"/>
                                        <p:tgtEl>
                                          <p:spTgt spid="195"/>
                                        </p:tgtEl>
                                      </p:cBhvr>
                                    </p:animEffect>
                                    <p:set>
                                      <p:cBhvr>
                                        <p:cTn id="425" dur="1" fill="hold">
                                          <p:stCondLst>
                                            <p:cond delay="499"/>
                                          </p:stCondLst>
                                        </p:cTn>
                                        <p:tgtEl>
                                          <p:spTgt spid="195"/>
                                        </p:tgtEl>
                                        <p:attrNameLst>
                                          <p:attrName>style.visibility</p:attrName>
                                        </p:attrNameLst>
                                      </p:cBhvr>
                                      <p:to>
                                        <p:strVal val="hidden"/>
                                      </p:to>
                                    </p:set>
                                  </p:childTnLst>
                                </p:cTn>
                              </p:par>
                              <p:par>
                                <p:cTn id="426" presetID="10" presetClass="exit" presetSubtype="0" fill="hold" grpId="1" nodeType="withEffect">
                                  <p:stCondLst>
                                    <p:cond delay="0"/>
                                  </p:stCondLst>
                                  <p:childTnLst>
                                    <p:animEffect transition="out" filter="fade">
                                      <p:cBhvr>
                                        <p:cTn id="427" dur="500"/>
                                        <p:tgtEl>
                                          <p:spTgt spid="194"/>
                                        </p:tgtEl>
                                      </p:cBhvr>
                                    </p:animEffect>
                                    <p:set>
                                      <p:cBhvr>
                                        <p:cTn id="428" dur="1" fill="hold">
                                          <p:stCondLst>
                                            <p:cond delay="499"/>
                                          </p:stCondLst>
                                        </p:cTn>
                                        <p:tgtEl>
                                          <p:spTgt spid="194"/>
                                        </p:tgtEl>
                                        <p:attrNameLst>
                                          <p:attrName>style.visibility</p:attrName>
                                        </p:attrNameLst>
                                      </p:cBhvr>
                                      <p:to>
                                        <p:strVal val="hidden"/>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nodeType="clickEffect">
                                  <p:stCondLst>
                                    <p:cond delay="0"/>
                                  </p:stCondLst>
                                  <p:childTnLst>
                                    <p:set>
                                      <p:cBhvr>
                                        <p:cTn id="432" dur="1" fill="hold">
                                          <p:stCondLst>
                                            <p:cond delay="0"/>
                                          </p:stCondLst>
                                        </p:cTn>
                                        <p:tgtEl>
                                          <p:spTgt spid="185"/>
                                        </p:tgtEl>
                                        <p:attrNameLst>
                                          <p:attrName>style.visibility</p:attrName>
                                        </p:attrNameLst>
                                      </p:cBhvr>
                                      <p:to>
                                        <p:strVal val="hidden"/>
                                      </p:to>
                                    </p:set>
                                  </p:childTnLst>
                                </p:cTn>
                              </p:par>
                              <p:par>
                                <p:cTn id="433" presetID="1" presetClass="exit" presetSubtype="0" fill="hold" nodeType="withEffect">
                                  <p:stCondLst>
                                    <p:cond delay="0"/>
                                  </p:stCondLst>
                                  <p:childTnLst>
                                    <p:set>
                                      <p:cBhvr>
                                        <p:cTn id="434" dur="1" fill="hold">
                                          <p:stCondLst>
                                            <p:cond delay="0"/>
                                          </p:stCondLst>
                                        </p:cTn>
                                        <p:tgtEl>
                                          <p:spTgt spid="179"/>
                                        </p:tgtEl>
                                        <p:attrNameLst>
                                          <p:attrName>style.visibility</p:attrName>
                                        </p:attrNameLst>
                                      </p:cBhvr>
                                      <p:to>
                                        <p:strVal val="hidden"/>
                                      </p:to>
                                    </p:set>
                                  </p:childTnLst>
                                </p:cTn>
                              </p:par>
                            </p:childTnLst>
                          </p:cTn>
                        </p:par>
                        <p:par>
                          <p:cTn id="435" fill="hold">
                            <p:stCondLst>
                              <p:cond delay="0"/>
                            </p:stCondLst>
                            <p:childTnLst>
                              <p:par>
                                <p:cTn id="436" presetID="1" presetClass="exit" presetSubtype="0" fill="hold" nodeType="afterEffect">
                                  <p:stCondLst>
                                    <p:cond delay="0"/>
                                  </p:stCondLst>
                                  <p:childTnLst>
                                    <p:set>
                                      <p:cBhvr>
                                        <p:cTn id="437" dur="1" fill="hold">
                                          <p:stCondLst>
                                            <p:cond delay="0"/>
                                          </p:stCondLst>
                                        </p:cTn>
                                        <p:tgtEl>
                                          <p:spTgt spid="151"/>
                                        </p:tgtEl>
                                        <p:attrNameLst>
                                          <p:attrName>style.visibility</p:attrName>
                                        </p:attrNameLst>
                                      </p:cBhvr>
                                      <p:to>
                                        <p:strVal val="hidden"/>
                                      </p:to>
                                    </p:set>
                                  </p:childTnLst>
                                </p:cTn>
                              </p:par>
                            </p:childTnLst>
                          </p:cTn>
                        </p:par>
                        <p:par>
                          <p:cTn id="438" fill="hold">
                            <p:stCondLst>
                              <p:cond delay="0"/>
                            </p:stCondLst>
                            <p:childTnLst>
                              <p:par>
                                <p:cTn id="439" presetID="1" presetClass="entr" presetSubtype="0" fill="hold" nodeType="afterEffect">
                                  <p:stCondLst>
                                    <p:cond delay="0"/>
                                  </p:stCondLst>
                                  <p:childTnLst>
                                    <p:set>
                                      <p:cBhvr>
                                        <p:cTn id="440" dur="1" fill="hold">
                                          <p:stCondLst>
                                            <p:cond delay="0"/>
                                          </p:stCondLst>
                                        </p:cTn>
                                        <p:tgtEl>
                                          <p:spTgt spid="153"/>
                                        </p:tgtEl>
                                        <p:attrNameLst>
                                          <p:attrName>style.visibility</p:attrName>
                                        </p:attrNameLst>
                                      </p:cBhvr>
                                      <p:to>
                                        <p:strVal val="visible"/>
                                      </p:to>
                                    </p:set>
                                  </p:childTnLst>
                                </p:cTn>
                              </p:par>
                              <p:par>
                                <p:cTn id="441" presetID="35" presetClass="emph" presetSubtype="0" repeatCount="3000" fill="hold" nodeType="withEffect">
                                  <p:stCondLst>
                                    <p:cond delay="0"/>
                                  </p:stCondLst>
                                  <p:childTnLst>
                                    <p:anim calcmode="discrete" valueType="str">
                                      <p:cBhvr>
                                        <p:cTn id="442" dur="1000" fill="hold"/>
                                        <p:tgtEl>
                                          <p:spTgt spid="153"/>
                                        </p:tgtEl>
                                        <p:attrNameLst>
                                          <p:attrName>style.visibility</p:attrName>
                                        </p:attrNameLst>
                                      </p:cBhvr>
                                      <p:tavLst>
                                        <p:tav tm="0">
                                          <p:val>
                                            <p:strVal val="hidden"/>
                                          </p:val>
                                        </p:tav>
                                        <p:tav tm="50000">
                                          <p:val>
                                            <p:strVal val="visible"/>
                                          </p:val>
                                        </p:tav>
                                      </p:tavLst>
                                    </p:anim>
                                  </p:childTnLst>
                                </p:cTn>
                              </p:par>
                              <p:par>
                                <p:cTn id="443" presetID="42" presetClass="path" presetSubtype="0" accel="50000" decel="50000" fill="hold" nodeType="withEffect">
                                  <p:stCondLst>
                                    <p:cond delay="0"/>
                                  </p:stCondLst>
                                  <p:childTnLst>
                                    <p:animMotion origin="layout" path="M 3.33333E-6 0.0963 L 3.33333E-6 0.16235 " pathEditMode="relative" rAng="0" ptsTypes="AA">
                                      <p:cBhvr>
                                        <p:cTn id="444" dur="5100" fill="hold"/>
                                        <p:tgtEl>
                                          <p:spTgt spid="175"/>
                                        </p:tgtEl>
                                        <p:attrNameLst>
                                          <p:attrName>ppt_x</p:attrName>
                                          <p:attrName>ppt_y</p:attrName>
                                        </p:attrNameLst>
                                      </p:cBhvr>
                                      <p:rCtr x="0" y="3302"/>
                                    </p:animMotion>
                                  </p:childTnLst>
                                </p:cTn>
                              </p:par>
                              <p:par>
                                <p:cTn id="445" presetID="10" presetClass="exit" presetSubtype="0" fill="hold" grpId="1" nodeType="withEffect">
                                  <p:stCondLst>
                                    <p:cond delay="0"/>
                                  </p:stCondLst>
                                  <p:childTnLst>
                                    <p:animEffect transition="out" filter="fade">
                                      <p:cBhvr>
                                        <p:cTn id="446" dur="3000"/>
                                        <p:tgtEl>
                                          <p:spTgt spid="80"/>
                                        </p:tgtEl>
                                      </p:cBhvr>
                                    </p:animEffect>
                                    <p:set>
                                      <p:cBhvr>
                                        <p:cTn id="447" dur="1" fill="hold">
                                          <p:stCondLst>
                                            <p:cond delay="2999"/>
                                          </p:stCondLst>
                                        </p:cTn>
                                        <p:tgtEl>
                                          <p:spTgt spid="80"/>
                                        </p:tgtEl>
                                        <p:attrNameLst>
                                          <p:attrName>style.visibility</p:attrName>
                                        </p:attrNameLst>
                                      </p:cBhvr>
                                      <p:to>
                                        <p:strVal val="hidden"/>
                                      </p:to>
                                    </p:set>
                                  </p:childTnLst>
                                </p:cTn>
                              </p:par>
                              <p:par>
                                <p:cTn id="448" presetID="10" presetClass="exit" presetSubtype="0" fill="hold" grpId="1" nodeType="withEffect">
                                  <p:stCondLst>
                                    <p:cond delay="0"/>
                                  </p:stCondLst>
                                  <p:childTnLst>
                                    <p:animEffect transition="out" filter="fade">
                                      <p:cBhvr>
                                        <p:cTn id="449" dur="3000"/>
                                        <p:tgtEl>
                                          <p:spTgt spid="81"/>
                                        </p:tgtEl>
                                      </p:cBhvr>
                                    </p:animEffect>
                                    <p:set>
                                      <p:cBhvr>
                                        <p:cTn id="450" dur="1" fill="hold">
                                          <p:stCondLst>
                                            <p:cond delay="2999"/>
                                          </p:stCondLst>
                                        </p:cTn>
                                        <p:tgtEl>
                                          <p:spTgt spid="81"/>
                                        </p:tgtEl>
                                        <p:attrNameLst>
                                          <p:attrName>style.visibility</p:attrName>
                                        </p:attrNameLst>
                                      </p:cBhvr>
                                      <p:to>
                                        <p:strVal val="hidden"/>
                                      </p:to>
                                    </p:set>
                                  </p:childTnLst>
                                </p:cTn>
                              </p:par>
                              <p:par>
                                <p:cTn id="451" presetID="10" presetClass="exit" presetSubtype="0" fill="hold" grpId="1" nodeType="withEffect">
                                  <p:stCondLst>
                                    <p:cond delay="0"/>
                                  </p:stCondLst>
                                  <p:childTnLst>
                                    <p:animEffect transition="out" filter="fade">
                                      <p:cBhvr>
                                        <p:cTn id="452" dur="3000"/>
                                        <p:tgtEl>
                                          <p:spTgt spid="83"/>
                                        </p:tgtEl>
                                      </p:cBhvr>
                                    </p:animEffect>
                                    <p:set>
                                      <p:cBhvr>
                                        <p:cTn id="453" dur="1" fill="hold">
                                          <p:stCondLst>
                                            <p:cond delay="2999"/>
                                          </p:stCondLst>
                                        </p:cTn>
                                        <p:tgtEl>
                                          <p:spTgt spid="83"/>
                                        </p:tgtEl>
                                        <p:attrNameLst>
                                          <p:attrName>style.visibility</p:attrName>
                                        </p:attrNameLst>
                                      </p:cBhvr>
                                      <p:to>
                                        <p:strVal val="hidden"/>
                                      </p:to>
                                    </p:set>
                                  </p:childTnLst>
                                </p:cTn>
                              </p:par>
                              <p:par>
                                <p:cTn id="454" presetID="10" presetClass="exit" presetSubtype="0" fill="hold" grpId="1" nodeType="withEffect">
                                  <p:stCondLst>
                                    <p:cond delay="0"/>
                                  </p:stCondLst>
                                  <p:childTnLst>
                                    <p:animEffect transition="out" filter="fade">
                                      <p:cBhvr>
                                        <p:cTn id="455" dur="3000"/>
                                        <p:tgtEl>
                                          <p:spTgt spid="88"/>
                                        </p:tgtEl>
                                      </p:cBhvr>
                                    </p:animEffect>
                                    <p:set>
                                      <p:cBhvr>
                                        <p:cTn id="456" dur="1" fill="hold">
                                          <p:stCondLst>
                                            <p:cond delay="2999"/>
                                          </p:stCondLst>
                                        </p:cTn>
                                        <p:tgtEl>
                                          <p:spTgt spid="88"/>
                                        </p:tgtEl>
                                        <p:attrNameLst>
                                          <p:attrName>style.visibility</p:attrName>
                                        </p:attrNameLst>
                                      </p:cBhvr>
                                      <p:to>
                                        <p:strVal val="hidden"/>
                                      </p:to>
                                    </p:set>
                                  </p:childTnLst>
                                </p:cTn>
                              </p:par>
                              <p:par>
                                <p:cTn id="457" presetID="10" presetClass="exit" presetSubtype="0" fill="hold" grpId="1" nodeType="withEffect">
                                  <p:stCondLst>
                                    <p:cond delay="0"/>
                                  </p:stCondLst>
                                  <p:childTnLst>
                                    <p:animEffect transition="out" filter="fade">
                                      <p:cBhvr>
                                        <p:cTn id="458" dur="3000"/>
                                        <p:tgtEl>
                                          <p:spTgt spid="89"/>
                                        </p:tgtEl>
                                      </p:cBhvr>
                                    </p:animEffect>
                                    <p:set>
                                      <p:cBhvr>
                                        <p:cTn id="459" dur="1" fill="hold">
                                          <p:stCondLst>
                                            <p:cond delay="2999"/>
                                          </p:stCondLst>
                                        </p:cTn>
                                        <p:tgtEl>
                                          <p:spTgt spid="89"/>
                                        </p:tgtEl>
                                        <p:attrNameLst>
                                          <p:attrName>style.visibility</p:attrName>
                                        </p:attrNameLst>
                                      </p:cBhvr>
                                      <p:to>
                                        <p:strVal val="hidden"/>
                                      </p:to>
                                    </p:set>
                                  </p:childTnLst>
                                </p:cTn>
                              </p:par>
                              <p:par>
                                <p:cTn id="460" presetID="10" presetClass="exit" presetSubtype="0" fill="hold" grpId="1" nodeType="withEffect">
                                  <p:stCondLst>
                                    <p:cond delay="0"/>
                                  </p:stCondLst>
                                  <p:childTnLst>
                                    <p:animEffect transition="out" filter="fade">
                                      <p:cBhvr>
                                        <p:cTn id="461" dur="3000"/>
                                        <p:tgtEl>
                                          <p:spTgt spid="90"/>
                                        </p:tgtEl>
                                      </p:cBhvr>
                                    </p:animEffect>
                                    <p:set>
                                      <p:cBhvr>
                                        <p:cTn id="462" dur="1" fill="hold">
                                          <p:stCondLst>
                                            <p:cond delay="2999"/>
                                          </p:stCondLst>
                                        </p:cTn>
                                        <p:tgtEl>
                                          <p:spTgt spid="90"/>
                                        </p:tgtEl>
                                        <p:attrNameLst>
                                          <p:attrName>style.visibility</p:attrName>
                                        </p:attrNameLst>
                                      </p:cBhvr>
                                      <p:to>
                                        <p:strVal val="hidden"/>
                                      </p:to>
                                    </p:set>
                                  </p:childTnLst>
                                </p:cTn>
                              </p:par>
                              <p:par>
                                <p:cTn id="463" presetID="10" presetClass="exit" presetSubtype="0" fill="hold" grpId="1" nodeType="withEffect">
                                  <p:stCondLst>
                                    <p:cond delay="0"/>
                                  </p:stCondLst>
                                  <p:childTnLst>
                                    <p:animEffect transition="out" filter="fade">
                                      <p:cBhvr>
                                        <p:cTn id="464" dur="3000"/>
                                        <p:tgtEl>
                                          <p:spTgt spid="91"/>
                                        </p:tgtEl>
                                      </p:cBhvr>
                                    </p:animEffect>
                                    <p:set>
                                      <p:cBhvr>
                                        <p:cTn id="465" dur="1" fill="hold">
                                          <p:stCondLst>
                                            <p:cond delay="2999"/>
                                          </p:stCondLst>
                                        </p:cTn>
                                        <p:tgtEl>
                                          <p:spTgt spid="91"/>
                                        </p:tgtEl>
                                        <p:attrNameLst>
                                          <p:attrName>style.visibility</p:attrName>
                                        </p:attrNameLst>
                                      </p:cBhvr>
                                      <p:to>
                                        <p:strVal val="hidden"/>
                                      </p:to>
                                    </p:set>
                                  </p:childTnLst>
                                </p:cTn>
                              </p:par>
                              <p:par>
                                <p:cTn id="466" presetID="10" presetClass="exit" presetSubtype="0" fill="hold" grpId="1" nodeType="withEffect">
                                  <p:stCondLst>
                                    <p:cond delay="0"/>
                                  </p:stCondLst>
                                  <p:childTnLst>
                                    <p:animEffect transition="out" filter="fade">
                                      <p:cBhvr>
                                        <p:cTn id="467" dur="3000"/>
                                        <p:tgtEl>
                                          <p:spTgt spid="92"/>
                                        </p:tgtEl>
                                      </p:cBhvr>
                                    </p:animEffect>
                                    <p:set>
                                      <p:cBhvr>
                                        <p:cTn id="468" dur="1" fill="hold">
                                          <p:stCondLst>
                                            <p:cond delay="2999"/>
                                          </p:stCondLst>
                                        </p:cTn>
                                        <p:tgtEl>
                                          <p:spTgt spid="92"/>
                                        </p:tgtEl>
                                        <p:attrNameLst>
                                          <p:attrName>style.visibility</p:attrName>
                                        </p:attrNameLst>
                                      </p:cBhvr>
                                      <p:to>
                                        <p:strVal val="hidden"/>
                                      </p:to>
                                    </p:set>
                                  </p:childTnLst>
                                </p:cTn>
                              </p:par>
                              <p:par>
                                <p:cTn id="469" presetID="10" presetClass="exit" presetSubtype="0" fill="hold" grpId="1" nodeType="withEffect">
                                  <p:stCondLst>
                                    <p:cond delay="0"/>
                                  </p:stCondLst>
                                  <p:childTnLst>
                                    <p:animEffect transition="out" filter="fade">
                                      <p:cBhvr>
                                        <p:cTn id="470" dur="3000"/>
                                        <p:tgtEl>
                                          <p:spTgt spid="93"/>
                                        </p:tgtEl>
                                      </p:cBhvr>
                                    </p:animEffect>
                                    <p:set>
                                      <p:cBhvr>
                                        <p:cTn id="471" dur="1" fill="hold">
                                          <p:stCondLst>
                                            <p:cond delay="2999"/>
                                          </p:stCondLst>
                                        </p:cTn>
                                        <p:tgtEl>
                                          <p:spTgt spid="93"/>
                                        </p:tgtEl>
                                        <p:attrNameLst>
                                          <p:attrName>style.visibility</p:attrName>
                                        </p:attrNameLst>
                                      </p:cBhvr>
                                      <p:to>
                                        <p:strVal val="hidden"/>
                                      </p:to>
                                    </p:set>
                                  </p:childTnLst>
                                </p:cTn>
                              </p:par>
                              <p:par>
                                <p:cTn id="472" presetID="10" presetClass="exit" presetSubtype="0" fill="hold" grpId="1" nodeType="withEffect">
                                  <p:stCondLst>
                                    <p:cond delay="0"/>
                                  </p:stCondLst>
                                  <p:childTnLst>
                                    <p:animEffect transition="out" filter="fade">
                                      <p:cBhvr>
                                        <p:cTn id="473" dur="3000"/>
                                        <p:tgtEl>
                                          <p:spTgt spid="94"/>
                                        </p:tgtEl>
                                      </p:cBhvr>
                                    </p:animEffect>
                                    <p:set>
                                      <p:cBhvr>
                                        <p:cTn id="474" dur="1" fill="hold">
                                          <p:stCondLst>
                                            <p:cond delay="2999"/>
                                          </p:stCondLst>
                                        </p:cTn>
                                        <p:tgtEl>
                                          <p:spTgt spid="94"/>
                                        </p:tgtEl>
                                        <p:attrNameLst>
                                          <p:attrName>style.visibility</p:attrName>
                                        </p:attrNameLst>
                                      </p:cBhvr>
                                      <p:to>
                                        <p:strVal val="hidden"/>
                                      </p:to>
                                    </p:set>
                                  </p:childTnLst>
                                </p:cTn>
                              </p:par>
                              <p:par>
                                <p:cTn id="475" presetID="10" presetClass="exit" presetSubtype="0" fill="hold" grpId="1" nodeType="withEffect">
                                  <p:stCondLst>
                                    <p:cond delay="0"/>
                                  </p:stCondLst>
                                  <p:childTnLst>
                                    <p:animEffect transition="out" filter="fade">
                                      <p:cBhvr>
                                        <p:cTn id="476" dur="3000"/>
                                        <p:tgtEl>
                                          <p:spTgt spid="95"/>
                                        </p:tgtEl>
                                      </p:cBhvr>
                                    </p:animEffect>
                                    <p:set>
                                      <p:cBhvr>
                                        <p:cTn id="477" dur="1" fill="hold">
                                          <p:stCondLst>
                                            <p:cond delay="2999"/>
                                          </p:stCondLst>
                                        </p:cTn>
                                        <p:tgtEl>
                                          <p:spTgt spid="95"/>
                                        </p:tgtEl>
                                        <p:attrNameLst>
                                          <p:attrName>style.visibility</p:attrName>
                                        </p:attrNameLst>
                                      </p:cBhvr>
                                      <p:to>
                                        <p:strVal val="hidden"/>
                                      </p:to>
                                    </p:set>
                                  </p:childTnLst>
                                </p:cTn>
                              </p:par>
                              <p:par>
                                <p:cTn id="478" presetID="10" presetClass="exit" presetSubtype="0" fill="hold" grpId="1" nodeType="withEffect">
                                  <p:stCondLst>
                                    <p:cond delay="0"/>
                                  </p:stCondLst>
                                  <p:childTnLst>
                                    <p:animEffect transition="out" filter="fade">
                                      <p:cBhvr>
                                        <p:cTn id="479" dur="3000"/>
                                        <p:tgtEl>
                                          <p:spTgt spid="96"/>
                                        </p:tgtEl>
                                      </p:cBhvr>
                                    </p:animEffect>
                                    <p:set>
                                      <p:cBhvr>
                                        <p:cTn id="480" dur="1" fill="hold">
                                          <p:stCondLst>
                                            <p:cond delay="2999"/>
                                          </p:stCondLst>
                                        </p:cTn>
                                        <p:tgtEl>
                                          <p:spTgt spid="96"/>
                                        </p:tgtEl>
                                        <p:attrNameLst>
                                          <p:attrName>style.visibility</p:attrName>
                                        </p:attrNameLst>
                                      </p:cBhvr>
                                      <p:to>
                                        <p:strVal val="hidden"/>
                                      </p:to>
                                    </p:set>
                                  </p:childTnLst>
                                </p:cTn>
                              </p:par>
                              <p:par>
                                <p:cTn id="481" presetID="10" presetClass="exit" presetSubtype="0" fill="hold" grpId="1" nodeType="withEffect">
                                  <p:stCondLst>
                                    <p:cond delay="0"/>
                                  </p:stCondLst>
                                  <p:childTnLst>
                                    <p:animEffect transition="out" filter="fade">
                                      <p:cBhvr>
                                        <p:cTn id="482" dur="3000"/>
                                        <p:tgtEl>
                                          <p:spTgt spid="97"/>
                                        </p:tgtEl>
                                      </p:cBhvr>
                                    </p:animEffect>
                                    <p:set>
                                      <p:cBhvr>
                                        <p:cTn id="483" dur="1" fill="hold">
                                          <p:stCondLst>
                                            <p:cond delay="2999"/>
                                          </p:stCondLst>
                                        </p:cTn>
                                        <p:tgtEl>
                                          <p:spTgt spid="97"/>
                                        </p:tgtEl>
                                        <p:attrNameLst>
                                          <p:attrName>style.visibility</p:attrName>
                                        </p:attrNameLst>
                                      </p:cBhvr>
                                      <p:to>
                                        <p:strVal val="hidden"/>
                                      </p:to>
                                    </p:set>
                                  </p:childTnLst>
                                </p:cTn>
                              </p:par>
                              <p:par>
                                <p:cTn id="484" presetID="10" presetClass="exit" presetSubtype="0" fill="hold" grpId="1" nodeType="withEffect">
                                  <p:stCondLst>
                                    <p:cond delay="0"/>
                                  </p:stCondLst>
                                  <p:childTnLst>
                                    <p:animEffect transition="out" filter="fade">
                                      <p:cBhvr>
                                        <p:cTn id="485" dur="3000"/>
                                        <p:tgtEl>
                                          <p:spTgt spid="98"/>
                                        </p:tgtEl>
                                      </p:cBhvr>
                                    </p:animEffect>
                                    <p:set>
                                      <p:cBhvr>
                                        <p:cTn id="486" dur="1" fill="hold">
                                          <p:stCondLst>
                                            <p:cond delay="2999"/>
                                          </p:stCondLst>
                                        </p:cTn>
                                        <p:tgtEl>
                                          <p:spTgt spid="98"/>
                                        </p:tgtEl>
                                        <p:attrNameLst>
                                          <p:attrName>style.visibility</p:attrName>
                                        </p:attrNameLst>
                                      </p:cBhvr>
                                      <p:to>
                                        <p:strVal val="hidden"/>
                                      </p:to>
                                    </p:set>
                                  </p:childTnLst>
                                </p:cTn>
                              </p:par>
                              <p:par>
                                <p:cTn id="487" presetID="10" presetClass="exit" presetSubtype="0" fill="hold" grpId="1" nodeType="withEffect">
                                  <p:stCondLst>
                                    <p:cond delay="0"/>
                                  </p:stCondLst>
                                  <p:childTnLst>
                                    <p:animEffect transition="out" filter="fade">
                                      <p:cBhvr>
                                        <p:cTn id="488" dur="3000"/>
                                        <p:tgtEl>
                                          <p:spTgt spid="99"/>
                                        </p:tgtEl>
                                      </p:cBhvr>
                                    </p:animEffect>
                                    <p:set>
                                      <p:cBhvr>
                                        <p:cTn id="489" dur="1" fill="hold">
                                          <p:stCondLst>
                                            <p:cond delay="2999"/>
                                          </p:stCondLst>
                                        </p:cTn>
                                        <p:tgtEl>
                                          <p:spTgt spid="99"/>
                                        </p:tgtEl>
                                        <p:attrNameLst>
                                          <p:attrName>style.visibility</p:attrName>
                                        </p:attrNameLst>
                                      </p:cBhvr>
                                      <p:to>
                                        <p:strVal val="hidden"/>
                                      </p:to>
                                    </p:set>
                                  </p:childTnLst>
                                </p:cTn>
                              </p:par>
                              <p:par>
                                <p:cTn id="490" presetID="10" presetClass="exit" presetSubtype="0" fill="hold" grpId="1" nodeType="withEffect">
                                  <p:stCondLst>
                                    <p:cond delay="0"/>
                                  </p:stCondLst>
                                  <p:childTnLst>
                                    <p:animEffect transition="out" filter="fade">
                                      <p:cBhvr>
                                        <p:cTn id="491" dur="3000"/>
                                        <p:tgtEl>
                                          <p:spTgt spid="100"/>
                                        </p:tgtEl>
                                      </p:cBhvr>
                                    </p:animEffect>
                                    <p:set>
                                      <p:cBhvr>
                                        <p:cTn id="492" dur="1" fill="hold">
                                          <p:stCondLst>
                                            <p:cond delay="2999"/>
                                          </p:stCondLst>
                                        </p:cTn>
                                        <p:tgtEl>
                                          <p:spTgt spid="100"/>
                                        </p:tgtEl>
                                        <p:attrNameLst>
                                          <p:attrName>style.visibility</p:attrName>
                                        </p:attrNameLst>
                                      </p:cBhvr>
                                      <p:to>
                                        <p:strVal val="hidden"/>
                                      </p:to>
                                    </p:set>
                                  </p:childTnLst>
                                </p:cTn>
                              </p:par>
                              <p:par>
                                <p:cTn id="493" presetID="10" presetClass="exit" presetSubtype="0" fill="hold" grpId="1" nodeType="withEffect">
                                  <p:stCondLst>
                                    <p:cond delay="0"/>
                                  </p:stCondLst>
                                  <p:childTnLst>
                                    <p:animEffect transition="out" filter="fade">
                                      <p:cBhvr>
                                        <p:cTn id="494" dur="3000"/>
                                        <p:tgtEl>
                                          <p:spTgt spid="101"/>
                                        </p:tgtEl>
                                      </p:cBhvr>
                                    </p:animEffect>
                                    <p:set>
                                      <p:cBhvr>
                                        <p:cTn id="495" dur="1" fill="hold">
                                          <p:stCondLst>
                                            <p:cond delay="2999"/>
                                          </p:stCondLst>
                                        </p:cTn>
                                        <p:tgtEl>
                                          <p:spTgt spid="101"/>
                                        </p:tgtEl>
                                        <p:attrNameLst>
                                          <p:attrName>style.visibility</p:attrName>
                                        </p:attrNameLst>
                                      </p:cBhvr>
                                      <p:to>
                                        <p:strVal val="hidden"/>
                                      </p:to>
                                    </p:set>
                                  </p:childTnLst>
                                </p:cTn>
                              </p:par>
                              <p:par>
                                <p:cTn id="496" presetID="10" presetClass="exit" presetSubtype="0" fill="hold" grpId="1" nodeType="withEffect">
                                  <p:stCondLst>
                                    <p:cond delay="0"/>
                                  </p:stCondLst>
                                  <p:childTnLst>
                                    <p:animEffect transition="out" filter="fade">
                                      <p:cBhvr>
                                        <p:cTn id="497" dur="3000"/>
                                        <p:tgtEl>
                                          <p:spTgt spid="106"/>
                                        </p:tgtEl>
                                      </p:cBhvr>
                                    </p:animEffect>
                                    <p:set>
                                      <p:cBhvr>
                                        <p:cTn id="498" dur="1" fill="hold">
                                          <p:stCondLst>
                                            <p:cond delay="2999"/>
                                          </p:stCondLst>
                                        </p:cTn>
                                        <p:tgtEl>
                                          <p:spTgt spid="106"/>
                                        </p:tgtEl>
                                        <p:attrNameLst>
                                          <p:attrName>style.visibility</p:attrName>
                                        </p:attrNameLst>
                                      </p:cBhvr>
                                      <p:to>
                                        <p:strVal val="hidden"/>
                                      </p:to>
                                    </p:set>
                                  </p:childTnLst>
                                </p:cTn>
                              </p:par>
                              <p:par>
                                <p:cTn id="499" presetID="10" presetClass="exit" presetSubtype="0" fill="hold" grpId="1" nodeType="withEffect">
                                  <p:stCondLst>
                                    <p:cond delay="0"/>
                                  </p:stCondLst>
                                  <p:childTnLst>
                                    <p:animEffect transition="out" filter="fade">
                                      <p:cBhvr>
                                        <p:cTn id="500" dur="3000"/>
                                        <p:tgtEl>
                                          <p:spTgt spid="112"/>
                                        </p:tgtEl>
                                      </p:cBhvr>
                                    </p:animEffect>
                                    <p:set>
                                      <p:cBhvr>
                                        <p:cTn id="501" dur="1" fill="hold">
                                          <p:stCondLst>
                                            <p:cond delay="2999"/>
                                          </p:stCondLst>
                                        </p:cTn>
                                        <p:tgtEl>
                                          <p:spTgt spid="112"/>
                                        </p:tgtEl>
                                        <p:attrNameLst>
                                          <p:attrName>style.visibility</p:attrName>
                                        </p:attrNameLst>
                                      </p:cBhvr>
                                      <p:to>
                                        <p:strVal val="hidden"/>
                                      </p:to>
                                    </p:set>
                                  </p:childTnLst>
                                </p:cTn>
                              </p:par>
                              <p:par>
                                <p:cTn id="502" presetID="10" presetClass="exit" presetSubtype="0" fill="hold" grpId="1" nodeType="withEffect">
                                  <p:stCondLst>
                                    <p:cond delay="0"/>
                                  </p:stCondLst>
                                  <p:childTnLst>
                                    <p:animEffect transition="out" filter="fade">
                                      <p:cBhvr>
                                        <p:cTn id="503" dur="3000"/>
                                        <p:tgtEl>
                                          <p:spTgt spid="122"/>
                                        </p:tgtEl>
                                      </p:cBhvr>
                                    </p:animEffect>
                                    <p:set>
                                      <p:cBhvr>
                                        <p:cTn id="504" dur="1" fill="hold">
                                          <p:stCondLst>
                                            <p:cond delay="2999"/>
                                          </p:stCondLst>
                                        </p:cTn>
                                        <p:tgtEl>
                                          <p:spTgt spid="122"/>
                                        </p:tgtEl>
                                        <p:attrNameLst>
                                          <p:attrName>style.visibility</p:attrName>
                                        </p:attrNameLst>
                                      </p:cBhvr>
                                      <p:to>
                                        <p:strVal val="hidden"/>
                                      </p:to>
                                    </p:set>
                                  </p:childTnLst>
                                </p:cTn>
                              </p:par>
                              <p:par>
                                <p:cTn id="505" presetID="10" presetClass="exit" presetSubtype="0" fill="hold" grpId="1" nodeType="withEffect">
                                  <p:stCondLst>
                                    <p:cond delay="0"/>
                                  </p:stCondLst>
                                  <p:childTnLst>
                                    <p:animEffect transition="out" filter="fade">
                                      <p:cBhvr>
                                        <p:cTn id="506" dur="3000"/>
                                        <p:tgtEl>
                                          <p:spTgt spid="124"/>
                                        </p:tgtEl>
                                      </p:cBhvr>
                                    </p:animEffect>
                                    <p:set>
                                      <p:cBhvr>
                                        <p:cTn id="507" dur="1" fill="hold">
                                          <p:stCondLst>
                                            <p:cond delay="2999"/>
                                          </p:stCondLst>
                                        </p:cTn>
                                        <p:tgtEl>
                                          <p:spTgt spid="124"/>
                                        </p:tgtEl>
                                        <p:attrNameLst>
                                          <p:attrName>style.visibility</p:attrName>
                                        </p:attrNameLst>
                                      </p:cBhvr>
                                      <p:to>
                                        <p:strVal val="hidden"/>
                                      </p:to>
                                    </p:set>
                                  </p:childTnLst>
                                </p:cTn>
                              </p:par>
                              <p:par>
                                <p:cTn id="508" presetID="10" presetClass="exit" presetSubtype="0" fill="hold" grpId="1" nodeType="withEffect">
                                  <p:stCondLst>
                                    <p:cond delay="0"/>
                                  </p:stCondLst>
                                  <p:childTnLst>
                                    <p:animEffect transition="out" filter="fade">
                                      <p:cBhvr>
                                        <p:cTn id="509" dur="3000"/>
                                        <p:tgtEl>
                                          <p:spTgt spid="125"/>
                                        </p:tgtEl>
                                      </p:cBhvr>
                                    </p:animEffect>
                                    <p:set>
                                      <p:cBhvr>
                                        <p:cTn id="510" dur="1" fill="hold">
                                          <p:stCondLst>
                                            <p:cond delay="2999"/>
                                          </p:stCondLst>
                                        </p:cTn>
                                        <p:tgtEl>
                                          <p:spTgt spid="125"/>
                                        </p:tgtEl>
                                        <p:attrNameLst>
                                          <p:attrName>style.visibility</p:attrName>
                                        </p:attrNameLst>
                                      </p:cBhvr>
                                      <p:to>
                                        <p:strVal val="hidden"/>
                                      </p:to>
                                    </p:set>
                                  </p:childTnLst>
                                </p:cTn>
                              </p:par>
                              <p:par>
                                <p:cTn id="511" presetID="10" presetClass="exit" presetSubtype="0" fill="hold" grpId="1" nodeType="withEffect">
                                  <p:stCondLst>
                                    <p:cond delay="0"/>
                                  </p:stCondLst>
                                  <p:childTnLst>
                                    <p:animEffect transition="out" filter="fade">
                                      <p:cBhvr>
                                        <p:cTn id="512" dur="3000"/>
                                        <p:tgtEl>
                                          <p:spTgt spid="126"/>
                                        </p:tgtEl>
                                      </p:cBhvr>
                                    </p:animEffect>
                                    <p:set>
                                      <p:cBhvr>
                                        <p:cTn id="513" dur="1" fill="hold">
                                          <p:stCondLst>
                                            <p:cond delay="2999"/>
                                          </p:stCondLst>
                                        </p:cTn>
                                        <p:tgtEl>
                                          <p:spTgt spid="126"/>
                                        </p:tgtEl>
                                        <p:attrNameLst>
                                          <p:attrName>style.visibility</p:attrName>
                                        </p:attrNameLst>
                                      </p:cBhvr>
                                      <p:to>
                                        <p:strVal val="hidden"/>
                                      </p:to>
                                    </p:set>
                                  </p:childTnLst>
                                </p:cTn>
                              </p:par>
                              <p:par>
                                <p:cTn id="514" presetID="10" presetClass="exit" presetSubtype="0" fill="hold" grpId="1" nodeType="withEffect">
                                  <p:stCondLst>
                                    <p:cond delay="0"/>
                                  </p:stCondLst>
                                  <p:childTnLst>
                                    <p:animEffect transition="out" filter="fade">
                                      <p:cBhvr>
                                        <p:cTn id="515" dur="3000"/>
                                        <p:tgtEl>
                                          <p:spTgt spid="127"/>
                                        </p:tgtEl>
                                      </p:cBhvr>
                                    </p:animEffect>
                                    <p:set>
                                      <p:cBhvr>
                                        <p:cTn id="516" dur="1" fill="hold">
                                          <p:stCondLst>
                                            <p:cond delay="2999"/>
                                          </p:stCondLst>
                                        </p:cTn>
                                        <p:tgtEl>
                                          <p:spTgt spid="127"/>
                                        </p:tgtEl>
                                        <p:attrNameLst>
                                          <p:attrName>style.visibility</p:attrName>
                                        </p:attrNameLst>
                                      </p:cBhvr>
                                      <p:to>
                                        <p:strVal val="hidden"/>
                                      </p:to>
                                    </p:set>
                                  </p:childTnLst>
                                </p:cTn>
                              </p:par>
                              <p:par>
                                <p:cTn id="517" presetID="10" presetClass="exit" presetSubtype="0" fill="hold" grpId="1" nodeType="withEffect">
                                  <p:stCondLst>
                                    <p:cond delay="0"/>
                                  </p:stCondLst>
                                  <p:childTnLst>
                                    <p:animEffect transition="out" filter="fade">
                                      <p:cBhvr>
                                        <p:cTn id="518" dur="3000"/>
                                        <p:tgtEl>
                                          <p:spTgt spid="128"/>
                                        </p:tgtEl>
                                      </p:cBhvr>
                                    </p:animEffect>
                                    <p:set>
                                      <p:cBhvr>
                                        <p:cTn id="519" dur="1" fill="hold">
                                          <p:stCondLst>
                                            <p:cond delay="2999"/>
                                          </p:stCondLst>
                                        </p:cTn>
                                        <p:tgtEl>
                                          <p:spTgt spid="128"/>
                                        </p:tgtEl>
                                        <p:attrNameLst>
                                          <p:attrName>style.visibility</p:attrName>
                                        </p:attrNameLst>
                                      </p:cBhvr>
                                      <p:to>
                                        <p:strVal val="hidden"/>
                                      </p:to>
                                    </p:set>
                                  </p:childTnLst>
                                </p:cTn>
                              </p:par>
                              <p:par>
                                <p:cTn id="520" presetID="10" presetClass="exit" presetSubtype="0" fill="hold" grpId="1" nodeType="withEffect">
                                  <p:stCondLst>
                                    <p:cond delay="0"/>
                                  </p:stCondLst>
                                  <p:childTnLst>
                                    <p:animEffect transition="out" filter="fade">
                                      <p:cBhvr>
                                        <p:cTn id="521" dur="3000"/>
                                        <p:tgtEl>
                                          <p:spTgt spid="129"/>
                                        </p:tgtEl>
                                      </p:cBhvr>
                                    </p:animEffect>
                                    <p:set>
                                      <p:cBhvr>
                                        <p:cTn id="522" dur="1" fill="hold">
                                          <p:stCondLst>
                                            <p:cond delay="2999"/>
                                          </p:stCondLst>
                                        </p:cTn>
                                        <p:tgtEl>
                                          <p:spTgt spid="129"/>
                                        </p:tgtEl>
                                        <p:attrNameLst>
                                          <p:attrName>style.visibility</p:attrName>
                                        </p:attrNameLst>
                                      </p:cBhvr>
                                      <p:to>
                                        <p:strVal val="hidden"/>
                                      </p:to>
                                    </p:set>
                                  </p:childTnLst>
                                </p:cTn>
                              </p:par>
                              <p:par>
                                <p:cTn id="523" presetID="10" presetClass="exit" presetSubtype="0" fill="hold" grpId="1" nodeType="withEffect">
                                  <p:stCondLst>
                                    <p:cond delay="0"/>
                                  </p:stCondLst>
                                  <p:childTnLst>
                                    <p:animEffect transition="out" filter="fade">
                                      <p:cBhvr>
                                        <p:cTn id="524" dur="3000"/>
                                        <p:tgtEl>
                                          <p:spTgt spid="130"/>
                                        </p:tgtEl>
                                      </p:cBhvr>
                                    </p:animEffect>
                                    <p:set>
                                      <p:cBhvr>
                                        <p:cTn id="525" dur="1" fill="hold">
                                          <p:stCondLst>
                                            <p:cond delay="2999"/>
                                          </p:stCondLst>
                                        </p:cTn>
                                        <p:tgtEl>
                                          <p:spTgt spid="130"/>
                                        </p:tgtEl>
                                        <p:attrNameLst>
                                          <p:attrName>style.visibility</p:attrName>
                                        </p:attrNameLst>
                                      </p:cBhvr>
                                      <p:to>
                                        <p:strVal val="hidden"/>
                                      </p:to>
                                    </p:set>
                                  </p:childTnLst>
                                </p:cTn>
                              </p:par>
                              <p:par>
                                <p:cTn id="526" presetID="10" presetClass="exit" presetSubtype="0" fill="hold" grpId="1" nodeType="withEffect">
                                  <p:stCondLst>
                                    <p:cond delay="0"/>
                                  </p:stCondLst>
                                  <p:childTnLst>
                                    <p:animEffect transition="out" filter="fade">
                                      <p:cBhvr>
                                        <p:cTn id="527" dur="3000"/>
                                        <p:tgtEl>
                                          <p:spTgt spid="131"/>
                                        </p:tgtEl>
                                      </p:cBhvr>
                                    </p:animEffect>
                                    <p:set>
                                      <p:cBhvr>
                                        <p:cTn id="528" dur="1" fill="hold">
                                          <p:stCondLst>
                                            <p:cond delay="2999"/>
                                          </p:stCondLst>
                                        </p:cTn>
                                        <p:tgtEl>
                                          <p:spTgt spid="131"/>
                                        </p:tgtEl>
                                        <p:attrNameLst>
                                          <p:attrName>style.visibility</p:attrName>
                                        </p:attrNameLst>
                                      </p:cBhvr>
                                      <p:to>
                                        <p:strVal val="hidden"/>
                                      </p:to>
                                    </p:set>
                                  </p:childTnLst>
                                </p:cTn>
                              </p:par>
                              <p:par>
                                <p:cTn id="529" presetID="10" presetClass="exit" presetSubtype="0" fill="hold" grpId="1" nodeType="withEffect">
                                  <p:stCondLst>
                                    <p:cond delay="0"/>
                                  </p:stCondLst>
                                  <p:childTnLst>
                                    <p:animEffect transition="out" filter="fade">
                                      <p:cBhvr>
                                        <p:cTn id="530" dur="3000"/>
                                        <p:tgtEl>
                                          <p:spTgt spid="133"/>
                                        </p:tgtEl>
                                      </p:cBhvr>
                                    </p:animEffect>
                                    <p:set>
                                      <p:cBhvr>
                                        <p:cTn id="531" dur="1" fill="hold">
                                          <p:stCondLst>
                                            <p:cond delay="2999"/>
                                          </p:stCondLst>
                                        </p:cTn>
                                        <p:tgtEl>
                                          <p:spTgt spid="133"/>
                                        </p:tgtEl>
                                        <p:attrNameLst>
                                          <p:attrName>style.visibility</p:attrName>
                                        </p:attrNameLst>
                                      </p:cBhvr>
                                      <p:to>
                                        <p:strVal val="hidden"/>
                                      </p:to>
                                    </p:set>
                                  </p:childTnLst>
                                </p:cTn>
                              </p:par>
                              <p:par>
                                <p:cTn id="532" presetID="10" presetClass="exit" presetSubtype="0" fill="hold" grpId="1" nodeType="withEffect">
                                  <p:stCondLst>
                                    <p:cond delay="0"/>
                                  </p:stCondLst>
                                  <p:childTnLst>
                                    <p:animEffect transition="out" filter="fade">
                                      <p:cBhvr>
                                        <p:cTn id="533" dur="3000"/>
                                        <p:tgtEl>
                                          <p:spTgt spid="134"/>
                                        </p:tgtEl>
                                      </p:cBhvr>
                                    </p:animEffect>
                                    <p:set>
                                      <p:cBhvr>
                                        <p:cTn id="534" dur="1" fill="hold">
                                          <p:stCondLst>
                                            <p:cond delay="2999"/>
                                          </p:stCondLst>
                                        </p:cTn>
                                        <p:tgtEl>
                                          <p:spTgt spid="134"/>
                                        </p:tgtEl>
                                        <p:attrNameLst>
                                          <p:attrName>style.visibility</p:attrName>
                                        </p:attrNameLst>
                                      </p:cBhvr>
                                      <p:to>
                                        <p:strVal val="hidden"/>
                                      </p:to>
                                    </p:set>
                                  </p:childTnLst>
                                </p:cTn>
                              </p:par>
                              <p:par>
                                <p:cTn id="535" presetID="10" presetClass="exit" presetSubtype="0" fill="hold" grpId="1" nodeType="withEffect">
                                  <p:stCondLst>
                                    <p:cond delay="0"/>
                                  </p:stCondLst>
                                  <p:childTnLst>
                                    <p:animEffect transition="out" filter="fade">
                                      <p:cBhvr>
                                        <p:cTn id="536" dur="3000"/>
                                        <p:tgtEl>
                                          <p:spTgt spid="135"/>
                                        </p:tgtEl>
                                      </p:cBhvr>
                                    </p:animEffect>
                                    <p:set>
                                      <p:cBhvr>
                                        <p:cTn id="537" dur="1" fill="hold">
                                          <p:stCondLst>
                                            <p:cond delay="2999"/>
                                          </p:stCondLst>
                                        </p:cTn>
                                        <p:tgtEl>
                                          <p:spTgt spid="135"/>
                                        </p:tgtEl>
                                        <p:attrNameLst>
                                          <p:attrName>style.visibility</p:attrName>
                                        </p:attrNameLst>
                                      </p:cBhvr>
                                      <p:to>
                                        <p:strVal val="hidden"/>
                                      </p:to>
                                    </p:set>
                                  </p:childTnLst>
                                </p:cTn>
                              </p:par>
                              <p:par>
                                <p:cTn id="538" presetID="10" presetClass="exit" presetSubtype="0" fill="hold" grpId="1" nodeType="withEffect">
                                  <p:stCondLst>
                                    <p:cond delay="0"/>
                                  </p:stCondLst>
                                  <p:childTnLst>
                                    <p:animEffect transition="out" filter="fade">
                                      <p:cBhvr>
                                        <p:cTn id="539" dur="3000"/>
                                        <p:tgtEl>
                                          <p:spTgt spid="136"/>
                                        </p:tgtEl>
                                      </p:cBhvr>
                                    </p:animEffect>
                                    <p:set>
                                      <p:cBhvr>
                                        <p:cTn id="540" dur="1" fill="hold">
                                          <p:stCondLst>
                                            <p:cond delay="2999"/>
                                          </p:stCondLst>
                                        </p:cTn>
                                        <p:tgtEl>
                                          <p:spTgt spid="136"/>
                                        </p:tgtEl>
                                        <p:attrNameLst>
                                          <p:attrName>style.visibility</p:attrName>
                                        </p:attrNameLst>
                                      </p:cBhvr>
                                      <p:to>
                                        <p:strVal val="hidden"/>
                                      </p:to>
                                    </p:set>
                                  </p:childTnLst>
                                </p:cTn>
                              </p:par>
                              <p:par>
                                <p:cTn id="541" presetID="10" presetClass="exit" presetSubtype="0" fill="hold" grpId="1" nodeType="withEffect">
                                  <p:stCondLst>
                                    <p:cond delay="0"/>
                                  </p:stCondLst>
                                  <p:childTnLst>
                                    <p:animEffect transition="out" filter="fade">
                                      <p:cBhvr>
                                        <p:cTn id="542" dur="3000"/>
                                        <p:tgtEl>
                                          <p:spTgt spid="137"/>
                                        </p:tgtEl>
                                      </p:cBhvr>
                                    </p:animEffect>
                                    <p:set>
                                      <p:cBhvr>
                                        <p:cTn id="543" dur="1" fill="hold">
                                          <p:stCondLst>
                                            <p:cond delay="2999"/>
                                          </p:stCondLst>
                                        </p:cTn>
                                        <p:tgtEl>
                                          <p:spTgt spid="137"/>
                                        </p:tgtEl>
                                        <p:attrNameLst>
                                          <p:attrName>style.visibility</p:attrName>
                                        </p:attrNameLst>
                                      </p:cBhvr>
                                      <p:to>
                                        <p:strVal val="hidden"/>
                                      </p:to>
                                    </p:set>
                                  </p:childTnLst>
                                </p:cTn>
                              </p:par>
                              <p:par>
                                <p:cTn id="544" presetID="10" presetClass="exit" presetSubtype="0" fill="hold" grpId="1" nodeType="withEffect">
                                  <p:stCondLst>
                                    <p:cond delay="0"/>
                                  </p:stCondLst>
                                  <p:childTnLst>
                                    <p:animEffect transition="out" filter="fade">
                                      <p:cBhvr>
                                        <p:cTn id="545" dur="3000"/>
                                        <p:tgtEl>
                                          <p:spTgt spid="141"/>
                                        </p:tgtEl>
                                      </p:cBhvr>
                                    </p:animEffect>
                                    <p:set>
                                      <p:cBhvr>
                                        <p:cTn id="546" dur="1" fill="hold">
                                          <p:stCondLst>
                                            <p:cond delay="2999"/>
                                          </p:stCondLst>
                                        </p:cTn>
                                        <p:tgtEl>
                                          <p:spTgt spid="141"/>
                                        </p:tgtEl>
                                        <p:attrNameLst>
                                          <p:attrName>style.visibility</p:attrName>
                                        </p:attrNameLst>
                                      </p:cBhvr>
                                      <p:to>
                                        <p:strVal val="hidden"/>
                                      </p:to>
                                    </p:set>
                                  </p:childTnLst>
                                </p:cTn>
                              </p:par>
                              <p:par>
                                <p:cTn id="547" presetID="10" presetClass="entr" presetSubtype="0" fill="hold" grpId="0" nodeType="withEffect">
                                  <p:stCondLst>
                                    <p:cond delay="1000"/>
                                  </p:stCondLst>
                                  <p:childTnLst>
                                    <p:set>
                                      <p:cBhvr>
                                        <p:cTn id="548" dur="1" fill="hold">
                                          <p:stCondLst>
                                            <p:cond delay="0"/>
                                          </p:stCondLst>
                                        </p:cTn>
                                        <p:tgtEl>
                                          <p:spTgt spid="142"/>
                                        </p:tgtEl>
                                        <p:attrNameLst>
                                          <p:attrName>style.visibility</p:attrName>
                                        </p:attrNameLst>
                                      </p:cBhvr>
                                      <p:to>
                                        <p:strVal val="visible"/>
                                      </p:to>
                                    </p:set>
                                    <p:animEffect transition="in" filter="fade">
                                      <p:cBhvr>
                                        <p:cTn id="549" dur="2500"/>
                                        <p:tgtEl>
                                          <p:spTgt spid="142"/>
                                        </p:tgtEl>
                                      </p:cBhvr>
                                    </p:animEffect>
                                  </p:childTnLst>
                                </p:cTn>
                              </p:par>
                              <p:par>
                                <p:cTn id="550" presetID="10" presetClass="entr" presetSubtype="0" fill="hold" grpId="0" nodeType="withEffect">
                                  <p:stCondLst>
                                    <p:cond delay="1000"/>
                                  </p:stCondLst>
                                  <p:childTnLst>
                                    <p:set>
                                      <p:cBhvr>
                                        <p:cTn id="551" dur="1" fill="hold">
                                          <p:stCondLst>
                                            <p:cond delay="0"/>
                                          </p:stCondLst>
                                        </p:cTn>
                                        <p:tgtEl>
                                          <p:spTgt spid="143"/>
                                        </p:tgtEl>
                                        <p:attrNameLst>
                                          <p:attrName>style.visibility</p:attrName>
                                        </p:attrNameLst>
                                      </p:cBhvr>
                                      <p:to>
                                        <p:strVal val="visible"/>
                                      </p:to>
                                    </p:set>
                                    <p:animEffect transition="in" filter="fade">
                                      <p:cBhvr>
                                        <p:cTn id="552" dur="2500"/>
                                        <p:tgtEl>
                                          <p:spTgt spid="143"/>
                                        </p:tgtEl>
                                      </p:cBhvr>
                                    </p:animEffect>
                                  </p:childTnLst>
                                </p:cTn>
                              </p:par>
                              <p:par>
                                <p:cTn id="553" presetID="10" presetClass="entr" presetSubtype="0" fill="hold" grpId="0" nodeType="withEffect">
                                  <p:stCondLst>
                                    <p:cond delay="1000"/>
                                  </p:stCondLst>
                                  <p:childTnLst>
                                    <p:set>
                                      <p:cBhvr>
                                        <p:cTn id="554" dur="1" fill="hold">
                                          <p:stCondLst>
                                            <p:cond delay="0"/>
                                          </p:stCondLst>
                                        </p:cTn>
                                        <p:tgtEl>
                                          <p:spTgt spid="144"/>
                                        </p:tgtEl>
                                        <p:attrNameLst>
                                          <p:attrName>style.visibility</p:attrName>
                                        </p:attrNameLst>
                                      </p:cBhvr>
                                      <p:to>
                                        <p:strVal val="visible"/>
                                      </p:to>
                                    </p:set>
                                    <p:animEffect transition="in" filter="fade">
                                      <p:cBhvr>
                                        <p:cTn id="555" dur="2500"/>
                                        <p:tgtEl>
                                          <p:spTgt spid="144"/>
                                        </p:tgtEl>
                                      </p:cBhvr>
                                    </p:animEffect>
                                  </p:childTnLst>
                                </p:cTn>
                              </p:par>
                              <p:par>
                                <p:cTn id="556" presetID="10" presetClass="entr" presetSubtype="0" fill="hold" grpId="0" nodeType="withEffect">
                                  <p:stCondLst>
                                    <p:cond delay="1000"/>
                                  </p:stCondLst>
                                  <p:childTnLst>
                                    <p:set>
                                      <p:cBhvr>
                                        <p:cTn id="557" dur="1" fill="hold">
                                          <p:stCondLst>
                                            <p:cond delay="0"/>
                                          </p:stCondLst>
                                        </p:cTn>
                                        <p:tgtEl>
                                          <p:spTgt spid="145"/>
                                        </p:tgtEl>
                                        <p:attrNameLst>
                                          <p:attrName>style.visibility</p:attrName>
                                        </p:attrNameLst>
                                      </p:cBhvr>
                                      <p:to>
                                        <p:strVal val="visible"/>
                                      </p:to>
                                    </p:set>
                                    <p:animEffect transition="in" filter="fade">
                                      <p:cBhvr>
                                        <p:cTn id="558" dur="2500"/>
                                        <p:tgtEl>
                                          <p:spTgt spid="145"/>
                                        </p:tgtEl>
                                      </p:cBhvr>
                                    </p:animEffect>
                                  </p:childTnLst>
                                </p:cTn>
                              </p:par>
                              <p:par>
                                <p:cTn id="559" presetID="10" presetClass="entr" presetSubtype="0" fill="hold" grpId="0" nodeType="withEffect">
                                  <p:stCondLst>
                                    <p:cond delay="1000"/>
                                  </p:stCondLst>
                                  <p:childTnLst>
                                    <p:set>
                                      <p:cBhvr>
                                        <p:cTn id="560" dur="1" fill="hold">
                                          <p:stCondLst>
                                            <p:cond delay="0"/>
                                          </p:stCondLst>
                                        </p:cTn>
                                        <p:tgtEl>
                                          <p:spTgt spid="146"/>
                                        </p:tgtEl>
                                        <p:attrNameLst>
                                          <p:attrName>style.visibility</p:attrName>
                                        </p:attrNameLst>
                                      </p:cBhvr>
                                      <p:to>
                                        <p:strVal val="visible"/>
                                      </p:to>
                                    </p:set>
                                    <p:animEffect transition="in" filter="fade">
                                      <p:cBhvr>
                                        <p:cTn id="561" dur="2500"/>
                                        <p:tgtEl>
                                          <p:spTgt spid="146"/>
                                        </p:tgtEl>
                                      </p:cBhvr>
                                    </p:animEffect>
                                  </p:childTnLst>
                                </p:cTn>
                              </p:par>
                              <p:par>
                                <p:cTn id="562" presetID="10" presetClass="entr" presetSubtype="0" fill="hold" grpId="0" nodeType="withEffect">
                                  <p:stCondLst>
                                    <p:cond delay="1000"/>
                                  </p:stCondLst>
                                  <p:childTnLst>
                                    <p:set>
                                      <p:cBhvr>
                                        <p:cTn id="563" dur="1" fill="hold">
                                          <p:stCondLst>
                                            <p:cond delay="0"/>
                                          </p:stCondLst>
                                        </p:cTn>
                                        <p:tgtEl>
                                          <p:spTgt spid="147"/>
                                        </p:tgtEl>
                                        <p:attrNameLst>
                                          <p:attrName>style.visibility</p:attrName>
                                        </p:attrNameLst>
                                      </p:cBhvr>
                                      <p:to>
                                        <p:strVal val="visible"/>
                                      </p:to>
                                    </p:set>
                                    <p:animEffect transition="in" filter="fade">
                                      <p:cBhvr>
                                        <p:cTn id="564" dur="2500"/>
                                        <p:tgtEl>
                                          <p:spTgt spid="147"/>
                                        </p:tgtEl>
                                      </p:cBhvr>
                                    </p:animEffect>
                                  </p:childTnLst>
                                </p:cTn>
                              </p:par>
                              <p:par>
                                <p:cTn id="565" presetID="10" presetClass="entr" presetSubtype="0" fill="hold" grpId="0" nodeType="withEffect">
                                  <p:stCondLst>
                                    <p:cond delay="1000"/>
                                  </p:stCondLst>
                                  <p:childTnLst>
                                    <p:set>
                                      <p:cBhvr>
                                        <p:cTn id="566" dur="1" fill="hold">
                                          <p:stCondLst>
                                            <p:cond delay="0"/>
                                          </p:stCondLst>
                                        </p:cTn>
                                        <p:tgtEl>
                                          <p:spTgt spid="148"/>
                                        </p:tgtEl>
                                        <p:attrNameLst>
                                          <p:attrName>style.visibility</p:attrName>
                                        </p:attrNameLst>
                                      </p:cBhvr>
                                      <p:to>
                                        <p:strVal val="visible"/>
                                      </p:to>
                                    </p:set>
                                    <p:animEffect transition="in" filter="fade">
                                      <p:cBhvr>
                                        <p:cTn id="567" dur="2500"/>
                                        <p:tgtEl>
                                          <p:spTgt spid="148"/>
                                        </p:tgtEl>
                                      </p:cBhvr>
                                    </p:animEffect>
                                  </p:childTnLst>
                                </p:cTn>
                              </p:par>
                              <p:par>
                                <p:cTn id="568" presetID="10" presetClass="entr" presetSubtype="0" fill="hold" grpId="0" nodeType="withEffect">
                                  <p:stCondLst>
                                    <p:cond delay="1000"/>
                                  </p:stCondLst>
                                  <p:childTnLst>
                                    <p:set>
                                      <p:cBhvr>
                                        <p:cTn id="569" dur="1" fill="hold">
                                          <p:stCondLst>
                                            <p:cond delay="0"/>
                                          </p:stCondLst>
                                        </p:cTn>
                                        <p:tgtEl>
                                          <p:spTgt spid="149"/>
                                        </p:tgtEl>
                                        <p:attrNameLst>
                                          <p:attrName>style.visibility</p:attrName>
                                        </p:attrNameLst>
                                      </p:cBhvr>
                                      <p:to>
                                        <p:strVal val="visible"/>
                                      </p:to>
                                    </p:set>
                                    <p:animEffect transition="in" filter="fade">
                                      <p:cBhvr>
                                        <p:cTn id="570" dur="2500"/>
                                        <p:tgtEl>
                                          <p:spTgt spid="149"/>
                                        </p:tgtEl>
                                      </p:cBhvr>
                                    </p:animEffect>
                                  </p:childTnLst>
                                </p:cTn>
                              </p:par>
                              <p:par>
                                <p:cTn id="571" presetID="10" presetClass="entr" presetSubtype="0" fill="hold" grpId="0" nodeType="withEffect">
                                  <p:stCondLst>
                                    <p:cond delay="1000"/>
                                  </p:stCondLst>
                                  <p:childTnLst>
                                    <p:set>
                                      <p:cBhvr>
                                        <p:cTn id="572" dur="1" fill="hold">
                                          <p:stCondLst>
                                            <p:cond delay="0"/>
                                          </p:stCondLst>
                                        </p:cTn>
                                        <p:tgtEl>
                                          <p:spTgt spid="150"/>
                                        </p:tgtEl>
                                        <p:attrNameLst>
                                          <p:attrName>style.visibility</p:attrName>
                                        </p:attrNameLst>
                                      </p:cBhvr>
                                      <p:to>
                                        <p:strVal val="visible"/>
                                      </p:to>
                                    </p:set>
                                    <p:animEffect transition="in" filter="fade">
                                      <p:cBhvr>
                                        <p:cTn id="573" dur="2500"/>
                                        <p:tgtEl>
                                          <p:spTgt spid="150"/>
                                        </p:tgtEl>
                                      </p:cBhvr>
                                    </p:animEffect>
                                  </p:childTnLst>
                                </p:cTn>
                              </p:par>
                              <p:par>
                                <p:cTn id="574" presetID="10" presetClass="entr" presetSubtype="0" fill="hold" grpId="0" nodeType="withEffect">
                                  <p:stCondLst>
                                    <p:cond delay="1000"/>
                                  </p:stCondLst>
                                  <p:childTnLst>
                                    <p:set>
                                      <p:cBhvr>
                                        <p:cTn id="575" dur="1" fill="hold">
                                          <p:stCondLst>
                                            <p:cond delay="0"/>
                                          </p:stCondLst>
                                        </p:cTn>
                                        <p:tgtEl>
                                          <p:spTgt spid="154"/>
                                        </p:tgtEl>
                                        <p:attrNameLst>
                                          <p:attrName>style.visibility</p:attrName>
                                        </p:attrNameLst>
                                      </p:cBhvr>
                                      <p:to>
                                        <p:strVal val="visible"/>
                                      </p:to>
                                    </p:set>
                                    <p:animEffect transition="in" filter="fade">
                                      <p:cBhvr>
                                        <p:cTn id="576" dur="2500"/>
                                        <p:tgtEl>
                                          <p:spTgt spid="154"/>
                                        </p:tgtEl>
                                      </p:cBhvr>
                                    </p:animEffect>
                                  </p:childTnLst>
                                </p:cTn>
                              </p:par>
                              <p:par>
                                <p:cTn id="577" presetID="10" presetClass="entr" presetSubtype="0" fill="hold" grpId="0" nodeType="withEffect">
                                  <p:stCondLst>
                                    <p:cond delay="1000"/>
                                  </p:stCondLst>
                                  <p:childTnLst>
                                    <p:set>
                                      <p:cBhvr>
                                        <p:cTn id="578" dur="1" fill="hold">
                                          <p:stCondLst>
                                            <p:cond delay="0"/>
                                          </p:stCondLst>
                                        </p:cTn>
                                        <p:tgtEl>
                                          <p:spTgt spid="155"/>
                                        </p:tgtEl>
                                        <p:attrNameLst>
                                          <p:attrName>style.visibility</p:attrName>
                                        </p:attrNameLst>
                                      </p:cBhvr>
                                      <p:to>
                                        <p:strVal val="visible"/>
                                      </p:to>
                                    </p:set>
                                    <p:animEffect transition="in" filter="fade">
                                      <p:cBhvr>
                                        <p:cTn id="579" dur="2500"/>
                                        <p:tgtEl>
                                          <p:spTgt spid="155"/>
                                        </p:tgtEl>
                                      </p:cBhvr>
                                    </p:animEffect>
                                  </p:childTnLst>
                                </p:cTn>
                              </p:par>
                              <p:par>
                                <p:cTn id="580" presetID="10" presetClass="entr" presetSubtype="0" fill="hold" grpId="0" nodeType="withEffect">
                                  <p:stCondLst>
                                    <p:cond delay="1000"/>
                                  </p:stCondLst>
                                  <p:childTnLst>
                                    <p:set>
                                      <p:cBhvr>
                                        <p:cTn id="581" dur="1" fill="hold">
                                          <p:stCondLst>
                                            <p:cond delay="0"/>
                                          </p:stCondLst>
                                        </p:cTn>
                                        <p:tgtEl>
                                          <p:spTgt spid="156"/>
                                        </p:tgtEl>
                                        <p:attrNameLst>
                                          <p:attrName>style.visibility</p:attrName>
                                        </p:attrNameLst>
                                      </p:cBhvr>
                                      <p:to>
                                        <p:strVal val="visible"/>
                                      </p:to>
                                    </p:set>
                                    <p:animEffect transition="in" filter="fade">
                                      <p:cBhvr>
                                        <p:cTn id="582" dur="2500"/>
                                        <p:tgtEl>
                                          <p:spTgt spid="156"/>
                                        </p:tgtEl>
                                      </p:cBhvr>
                                    </p:animEffect>
                                  </p:childTnLst>
                                </p:cTn>
                              </p:par>
                              <p:par>
                                <p:cTn id="583" presetID="10" presetClass="entr" presetSubtype="0" fill="hold" grpId="0" nodeType="withEffect">
                                  <p:stCondLst>
                                    <p:cond delay="1000"/>
                                  </p:stCondLst>
                                  <p:childTnLst>
                                    <p:set>
                                      <p:cBhvr>
                                        <p:cTn id="584" dur="1" fill="hold">
                                          <p:stCondLst>
                                            <p:cond delay="0"/>
                                          </p:stCondLst>
                                        </p:cTn>
                                        <p:tgtEl>
                                          <p:spTgt spid="157"/>
                                        </p:tgtEl>
                                        <p:attrNameLst>
                                          <p:attrName>style.visibility</p:attrName>
                                        </p:attrNameLst>
                                      </p:cBhvr>
                                      <p:to>
                                        <p:strVal val="visible"/>
                                      </p:to>
                                    </p:set>
                                    <p:animEffect transition="in" filter="fade">
                                      <p:cBhvr>
                                        <p:cTn id="585" dur="2500"/>
                                        <p:tgtEl>
                                          <p:spTgt spid="157"/>
                                        </p:tgtEl>
                                      </p:cBhvr>
                                    </p:animEffect>
                                  </p:childTnLst>
                                </p:cTn>
                              </p:par>
                              <p:par>
                                <p:cTn id="586" presetID="10" presetClass="entr" presetSubtype="0" fill="hold" grpId="0" nodeType="withEffect">
                                  <p:stCondLst>
                                    <p:cond delay="1000"/>
                                  </p:stCondLst>
                                  <p:childTnLst>
                                    <p:set>
                                      <p:cBhvr>
                                        <p:cTn id="587" dur="1" fill="hold">
                                          <p:stCondLst>
                                            <p:cond delay="0"/>
                                          </p:stCondLst>
                                        </p:cTn>
                                        <p:tgtEl>
                                          <p:spTgt spid="158"/>
                                        </p:tgtEl>
                                        <p:attrNameLst>
                                          <p:attrName>style.visibility</p:attrName>
                                        </p:attrNameLst>
                                      </p:cBhvr>
                                      <p:to>
                                        <p:strVal val="visible"/>
                                      </p:to>
                                    </p:set>
                                    <p:animEffect transition="in" filter="fade">
                                      <p:cBhvr>
                                        <p:cTn id="588" dur="2500"/>
                                        <p:tgtEl>
                                          <p:spTgt spid="158"/>
                                        </p:tgtEl>
                                      </p:cBhvr>
                                    </p:animEffect>
                                  </p:childTnLst>
                                </p:cTn>
                              </p:par>
                              <p:par>
                                <p:cTn id="589" presetID="10" presetClass="entr" presetSubtype="0" fill="hold" grpId="0" nodeType="withEffect">
                                  <p:stCondLst>
                                    <p:cond delay="1000"/>
                                  </p:stCondLst>
                                  <p:childTnLst>
                                    <p:set>
                                      <p:cBhvr>
                                        <p:cTn id="590" dur="1" fill="hold">
                                          <p:stCondLst>
                                            <p:cond delay="0"/>
                                          </p:stCondLst>
                                        </p:cTn>
                                        <p:tgtEl>
                                          <p:spTgt spid="159"/>
                                        </p:tgtEl>
                                        <p:attrNameLst>
                                          <p:attrName>style.visibility</p:attrName>
                                        </p:attrNameLst>
                                      </p:cBhvr>
                                      <p:to>
                                        <p:strVal val="visible"/>
                                      </p:to>
                                    </p:set>
                                    <p:animEffect transition="in" filter="fade">
                                      <p:cBhvr>
                                        <p:cTn id="591" dur="2500"/>
                                        <p:tgtEl>
                                          <p:spTgt spid="159"/>
                                        </p:tgtEl>
                                      </p:cBhvr>
                                    </p:animEffect>
                                  </p:childTnLst>
                                </p:cTn>
                              </p:par>
                              <p:par>
                                <p:cTn id="592" presetID="10" presetClass="entr" presetSubtype="0" fill="hold" grpId="0" nodeType="withEffect">
                                  <p:stCondLst>
                                    <p:cond delay="1000"/>
                                  </p:stCondLst>
                                  <p:childTnLst>
                                    <p:set>
                                      <p:cBhvr>
                                        <p:cTn id="593" dur="1" fill="hold">
                                          <p:stCondLst>
                                            <p:cond delay="0"/>
                                          </p:stCondLst>
                                        </p:cTn>
                                        <p:tgtEl>
                                          <p:spTgt spid="160"/>
                                        </p:tgtEl>
                                        <p:attrNameLst>
                                          <p:attrName>style.visibility</p:attrName>
                                        </p:attrNameLst>
                                      </p:cBhvr>
                                      <p:to>
                                        <p:strVal val="visible"/>
                                      </p:to>
                                    </p:set>
                                    <p:animEffect transition="in" filter="fade">
                                      <p:cBhvr>
                                        <p:cTn id="594" dur="2500"/>
                                        <p:tgtEl>
                                          <p:spTgt spid="160"/>
                                        </p:tgtEl>
                                      </p:cBhvr>
                                    </p:animEffect>
                                  </p:childTnLst>
                                </p:cTn>
                              </p:par>
                              <p:par>
                                <p:cTn id="595" presetID="10" presetClass="entr" presetSubtype="0" fill="hold" grpId="0" nodeType="withEffect">
                                  <p:stCondLst>
                                    <p:cond delay="1000"/>
                                  </p:stCondLst>
                                  <p:childTnLst>
                                    <p:set>
                                      <p:cBhvr>
                                        <p:cTn id="596" dur="1" fill="hold">
                                          <p:stCondLst>
                                            <p:cond delay="0"/>
                                          </p:stCondLst>
                                        </p:cTn>
                                        <p:tgtEl>
                                          <p:spTgt spid="161"/>
                                        </p:tgtEl>
                                        <p:attrNameLst>
                                          <p:attrName>style.visibility</p:attrName>
                                        </p:attrNameLst>
                                      </p:cBhvr>
                                      <p:to>
                                        <p:strVal val="visible"/>
                                      </p:to>
                                    </p:set>
                                    <p:animEffect transition="in" filter="fade">
                                      <p:cBhvr>
                                        <p:cTn id="597" dur="2500"/>
                                        <p:tgtEl>
                                          <p:spTgt spid="161"/>
                                        </p:tgtEl>
                                      </p:cBhvr>
                                    </p:animEffect>
                                  </p:childTnLst>
                                </p:cTn>
                              </p:par>
                              <p:par>
                                <p:cTn id="598" presetID="10" presetClass="entr" presetSubtype="0" fill="hold" grpId="0" nodeType="withEffect">
                                  <p:stCondLst>
                                    <p:cond delay="1000"/>
                                  </p:stCondLst>
                                  <p:childTnLst>
                                    <p:set>
                                      <p:cBhvr>
                                        <p:cTn id="599" dur="1" fill="hold">
                                          <p:stCondLst>
                                            <p:cond delay="0"/>
                                          </p:stCondLst>
                                        </p:cTn>
                                        <p:tgtEl>
                                          <p:spTgt spid="162"/>
                                        </p:tgtEl>
                                        <p:attrNameLst>
                                          <p:attrName>style.visibility</p:attrName>
                                        </p:attrNameLst>
                                      </p:cBhvr>
                                      <p:to>
                                        <p:strVal val="visible"/>
                                      </p:to>
                                    </p:set>
                                    <p:animEffect transition="in" filter="fade">
                                      <p:cBhvr>
                                        <p:cTn id="600" dur="2500"/>
                                        <p:tgtEl>
                                          <p:spTgt spid="162"/>
                                        </p:tgtEl>
                                      </p:cBhvr>
                                    </p:animEffect>
                                  </p:childTnLst>
                                </p:cTn>
                              </p:par>
                              <p:par>
                                <p:cTn id="601" presetID="10" presetClass="entr" presetSubtype="0" fill="hold" grpId="0" nodeType="withEffect">
                                  <p:stCondLst>
                                    <p:cond delay="1000"/>
                                  </p:stCondLst>
                                  <p:childTnLst>
                                    <p:set>
                                      <p:cBhvr>
                                        <p:cTn id="602" dur="1" fill="hold">
                                          <p:stCondLst>
                                            <p:cond delay="0"/>
                                          </p:stCondLst>
                                        </p:cTn>
                                        <p:tgtEl>
                                          <p:spTgt spid="163"/>
                                        </p:tgtEl>
                                        <p:attrNameLst>
                                          <p:attrName>style.visibility</p:attrName>
                                        </p:attrNameLst>
                                      </p:cBhvr>
                                      <p:to>
                                        <p:strVal val="visible"/>
                                      </p:to>
                                    </p:set>
                                    <p:animEffect transition="in" filter="fade">
                                      <p:cBhvr>
                                        <p:cTn id="603" dur="2500"/>
                                        <p:tgtEl>
                                          <p:spTgt spid="163"/>
                                        </p:tgtEl>
                                      </p:cBhvr>
                                    </p:animEffect>
                                  </p:childTnLst>
                                </p:cTn>
                              </p:par>
                              <p:par>
                                <p:cTn id="604" presetID="10" presetClass="entr" presetSubtype="0" fill="hold" grpId="0" nodeType="withEffect">
                                  <p:stCondLst>
                                    <p:cond delay="1000"/>
                                  </p:stCondLst>
                                  <p:childTnLst>
                                    <p:set>
                                      <p:cBhvr>
                                        <p:cTn id="605" dur="1" fill="hold">
                                          <p:stCondLst>
                                            <p:cond delay="0"/>
                                          </p:stCondLst>
                                        </p:cTn>
                                        <p:tgtEl>
                                          <p:spTgt spid="164"/>
                                        </p:tgtEl>
                                        <p:attrNameLst>
                                          <p:attrName>style.visibility</p:attrName>
                                        </p:attrNameLst>
                                      </p:cBhvr>
                                      <p:to>
                                        <p:strVal val="visible"/>
                                      </p:to>
                                    </p:set>
                                    <p:animEffect transition="in" filter="fade">
                                      <p:cBhvr>
                                        <p:cTn id="606" dur="2500"/>
                                        <p:tgtEl>
                                          <p:spTgt spid="164"/>
                                        </p:tgtEl>
                                      </p:cBhvr>
                                    </p:animEffect>
                                  </p:childTnLst>
                                </p:cTn>
                              </p:par>
                              <p:par>
                                <p:cTn id="607" presetID="10" presetClass="entr" presetSubtype="0" fill="hold" grpId="0" nodeType="withEffect">
                                  <p:stCondLst>
                                    <p:cond delay="1000"/>
                                  </p:stCondLst>
                                  <p:childTnLst>
                                    <p:set>
                                      <p:cBhvr>
                                        <p:cTn id="608" dur="1" fill="hold">
                                          <p:stCondLst>
                                            <p:cond delay="0"/>
                                          </p:stCondLst>
                                        </p:cTn>
                                        <p:tgtEl>
                                          <p:spTgt spid="165"/>
                                        </p:tgtEl>
                                        <p:attrNameLst>
                                          <p:attrName>style.visibility</p:attrName>
                                        </p:attrNameLst>
                                      </p:cBhvr>
                                      <p:to>
                                        <p:strVal val="visible"/>
                                      </p:to>
                                    </p:set>
                                    <p:animEffect transition="in" filter="fade">
                                      <p:cBhvr>
                                        <p:cTn id="609" dur="2500"/>
                                        <p:tgtEl>
                                          <p:spTgt spid="165"/>
                                        </p:tgtEl>
                                      </p:cBhvr>
                                    </p:animEffect>
                                  </p:childTnLst>
                                </p:cTn>
                              </p:par>
                              <p:par>
                                <p:cTn id="610" presetID="10" presetClass="entr" presetSubtype="0" fill="hold" grpId="0" nodeType="withEffect">
                                  <p:stCondLst>
                                    <p:cond delay="1000"/>
                                  </p:stCondLst>
                                  <p:childTnLst>
                                    <p:set>
                                      <p:cBhvr>
                                        <p:cTn id="611" dur="1" fill="hold">
                                          <p:stCondLst>
                                            <p:cond delay="0"/>
                                          </p:stCondLst>
                                        </p:cTn>
                                        <p:tgtEl>
                                          <p:spTgt spid="166"/>
                                        </p:tgtEl>
                                        <p:attrNameLst>
                                          <p:attrName>style.visibility</p:attrName>
                                        </p:attrNameLst>
                                      </p:cBhvr>
                                      <p:to>
                                        <p:strVal val="visible"/>
                                      </p:to>
                                    </p:set>
                                    <p:animEffect transition="in" filter="fade">
                                      <p:cBhvr>
                                        <p:cTn id="612" dur="2500"/>
                                        <p:tgtEl>
                                          <p:spTgt spid="166"/>
                                        </p:tgtEl>
                                      </p:cBhvr>
                                    </p:animEffect>
                                  </p:childTnLst>
                                </p:cTn>
                              </p:par>
                              <p:par>
                                <p:cTn id="613" presetID="10" presetClass="entr" presetSubtype="0" fill="hold" grpId="0" nodeType="withEffect">
                                  <p:stCondLst>
                                    <p:cond delay="1000"/>
                                  </p:stCondLst>
                                  <p:childTnLst>
                                    <p:set>
                                      <p:cBhvr>
                                        <p:cTn id="614" dur="1" fill="hold">
                                          <p:stCondLst>
                                            <p:cond delay="0"/>
                                          </p:stCondLst>
                                        </p:cTn>
                                        <p:tgtEl>
                                          <p:spTgt spid="167"/>
                                        </p:tgtEl>
                                        <p:attrNameLst>
                                          <p:attrName>style.visibility</p:attrName>
                                        </p:attrNameLst>
                                      </p:cBhvr>
                                      <p:to>
                                        <p:strVal val="visible"/>
                                      </p:to>
                                    </p:set>
                                    <p:animEffect transition="in" filter="fade">
                                      <p:cBhvr>
                                        <p:cTn id="615" dur="2500"/>
                                        <p:tgtEl>
                                          <p:spTgt spid="167"/>
                                        </p:tgtEl>
                                      </p:cBhvr>
                                    </p:animEffect>
                                  </p:childTnLst>
                                </p:cTn>
                              </p:par>
                              <p:par>
                                <p:cTn id="616" presetID="10" presetClass="entr" presetSubtype="0" fill="hold" grpId="0" nodeType="withEffect">
                                  <p:stCondLst>
                                    <p:cond delay="1000"/>
                                  </p:stCondLst>
                                  <p:childTnLst>
                                    <p:set>
                                      <p:cBhvr>
                                        <p:cTn id="617" dur="1" fill="hold">
                                          <p:stCondLst>
                                            <p:cond delay="0"/>
                                          </p:stCondLst>
                                        </p:cTn>
                                        <p:tgtEl>
                                          <p:spTgt spid="168"/>
                                        </p:tgtEl>
                                        <p:attrNameLst>
                                          <p:attrName>style.visibility</p:attrName>
                                        </p:attrNameLst>
                                      </p:cBhvr>
                                      <p:to>
                                        <p:strVal val="visible"/>
                                      </p:to>
                                    </p:set>
                                    <p:animEffect transition="in" filter="fade">
                                      <p:cBhvr>
                                        <p:cTn id="618" dur="2500"/>
                                        <p:tgtEl>
                                          <p:spTgt spid="168"/>
                                        </p:tgtEl>
                                      </p:cBhvr>
                                    </p:animEffect>
                                  </p:childTnLst>
                                </p:cTn>
                              </p:par>
                              <p:par>
                                <p:cTn id="619" presetID="10" presetClass="entr" presetSubtype="0" fill="hold" grpId="0" nodeType="withEffect">
                                  <p:stCondLst>
                                    <p:cond delay="1000"/>
                                  </p:stCondLst>
                                  <p:childTnLst>
                                    <p:set>
                                      <p:cBhvr>
                                        <p:cTn id="620" dur="1" fill="hold">
                                          <p:stCondLst>
                                            <p:cond delay="0"/>
                                          </p:stCondLst>
                                        </p:cTn>
                                        <p:tgtEl>
                                          <p:spTgt spid="169"/>
                                        </p:tgtEl>
                                        <p:attrNameLst>
                                          <p:attrName>style.visibility</p:attrName>
                                        </p:attrNameLst>
                                      </p:cBhvr>
                                      <p:to>
                                        <p:strVal val="visible"/>
                                      </p:to>
                                    </p:set>
                                    <p:animEffect transition="in" filter="fade">
                                      <p:cBhvr>
                                        <p:cTn id="621" dur="2500"/>
                                        <p:tgtEl>
                                          <p:spTgt spid="169"/>
                                        </p:tgtEl>
                                      </p:cBhvr>
                                    </p:animEffect>
                                  </p:childTnLst>
                                </p:cTn>
                              </p:par>
                              <p:par>
                                <p:cTn id="622" presetID="10" presetClass="entr" presetSubtype="0" fill="hold" grpId="0" nodeType="withEffect">
                                  <p:stCondLst>
                                    <p:cond delay="1000"/>
                                  </p:stCondLst>
                                  <p:childTnLst>
                                    <p:set>
                                      <p:cBhvr>
                                        <p:cTn id="623" dur="1" fill="hold">
                                          <p:stCondLst>
                                            <p:cond delay="0"/>
                                          </p:stCondLst>
                                        </p:cTn>
                                        <p:tgtEl>
                                          <p:spTgt spid="170"/>
                                        </p:tgtEl>
                                        <p:attrNameLst>
                                          <p:attrName>style.visibility</p:attrName>
                                        </p:attrNameLst>
                                      </p:cBhvr>
                                      <p:to>
                                        <p:strVal val="visible"/>
                                      </p:to>
                                    </p:set>
                                    <p:animEffect transition="in" filter="fade">
                                      <p:cBhvr>
                                        <p:cTn id="624" dur="2500"/>
                                        <p:tgtEl>
                                          <p:spTgt spid="170"/>
                                        </p:tgtEl>
                                      </p:cBhvr>
                                    </p:animEffect>
                                  </p:childTnLst>
                                </p:cTn>
                              </p:par>
                              <p:par>
                                <p:cTn id="625" presetID="22" presetClass="entr" presetSubtype="8" fill="hold" nodeType="withEffect">
                                  <p:stCondLst>
                                    <p:cond delay="1000"/>
                                  </p:stCondLst>
                                  <p:childTnLst>
                                    <p:set>
                                      <p:cBhvr>
                                        <p:cTn id="626" dur="1" fill="hold">
                                          <p:stCondLst>
                                            <p:cond delay="0"/>
                                          </p:stCondLst>
                                        </p:cTn>
                                        <p:tgtEl>
                                          <p:spTgt spid="188"/>
                                        </p:tgtEl>
                                        <p:attrNameLst>
                                          <p:attrName>style.visibility</p:attrName>
                                        </p:attrNameLst>
                                      </p:cBhvr>
                                      <p:to>
                                        <p:strVal val="visible"/>
                                      </p:to>
                                    </p:set>
                                    <p:animEffect transition="in" filter="wipe(left)">
                                      <p:cBhvr>
                                        <p:cTn id="627" dur="500"/>
                                        <p:tgtEl>
                                          <p:spTgt spid="188"/>
                                        </p:tgtEl>
                                      </p:cBhvr>
                                    </p:animEffect>
                                  </p:childTnLst>
                                </p:cTn>
                              </p:par>
                            </p:childTnLst>
                          </p:cTn>
                        </p:par>
                      </p:childTnLst>
                    </p:cTn>
                  </p:par>
                  <p:par>
                    <p:cTn id="628" fill="hold">
                      <p:stCondLst>
                        <p:cond delay="indefinite"/>
                      </p:stCondLst>
                      <p:childTnLst>
                        <p:par>
                          <p:cTn id="629" fill="hold">
                            <p:stCondLst>
                              <p:cond delay="0"/>
                            </p:stCondLst>
                            <p:childTnLst>
                              <p:par>
                                <p:cTn id="630" presetID="22" presetClass="entr" presetSubtype="8" fill="hold" grpId="0" nodeType="clickEffect">
                                  <p:stCondLst>
                                    <p:cond delay="0"/>
                                  </p:stCondLst>
                                  <p:childTnLst>
                                    <p:set>
                                      <p:cBhvr>
                                        <p:cTn id="631" dur="1" fill="hold">
                                          <p:stCondLst>
                                            <p:cond delay="0"/>
                                          </p:stCondLst>
                                        </p:cTn>
                                        <p:tgtEl>
                                          <p:spTgt spid="201"/>
                                        </p:tgtEl>
                                        <p:attrNameLst>
                                          <p:attrName>style.visibility</p:attrName>
                                        </p:attrNameLst>
                                      </p:cBhvr>
                                      <p:to>
                                        <p:strVal val="visible"/>
                                      </p:to>
                                    </p:set>
                                    <p:animEffect transition="in" filter="wipe(left)">
                                      <p:cBhvr>
                                        <p:cTn id="632" dur="500"/>
                                        <p:tgtEl>
                                          <p:spTgt spid="201"/>
                                        </p:tgtEl>
                                      </p:cBhvr>
                                    </p:animEffect>
                                  </p:childTnLst>
                                </p:cTn>
                              </p:par>
                              <p:par>
                                <p:cTn id="633" presetID="22" presetClass="entr" presetSubtype="8" fill="hold" grpId="0" nodeType="withEffect">
                                  <p:stCondLst>
                                    <p:cond delay="0"/>
                                  </p:stCondLst>
                                  <p:childTnLst>
                                    <p:set>
                                      <p:cBhvr>
                                        <p:cTn id="634" dur="1" fill="hold">
                                          <p:stCondLst>
                                            <p:cond delay="0"/>
                                          </p:stCondLst>
                                        </p:cTn>
                                        <p:tgtEl>
                                          <p:spTgt spid="200"/>
                                        </p:tgtEl>
                                        <p:attrNameLst>
                                          <p:attrName>style.visibility</p:attrName>
                                        </p:attrNameLst>
                                      </p:cBhvr>
                                      <p:to>
                                        <p:strVal val="visible"/>
                                      </p:to>
                                    </p:set>
                                    <p:animEffect transition="in" filter="wipe(left)">
                                      <p:cBhvr>
                                        <p:cTn id="635" dur="500"/>
                                        <p:tgtEl>
                                          <p:spTgt spid="200"/>
                                        </p:tgtEl>
                                      </p:cBhvr>
                                    </p:animEffect>
                                  </p:childTnLst>
                                </p:cTn>
                              </p:par>
                              <p:par>
                                <p:cTn id="636" presetID="1" presetClass="exit" presetSubtype="0" fill="hold" nodeType="withEffect">
                                  <p:stCondLst>
                                    <p:cond delay="0"/>
                                  </p:stCondLst>
                                  <p:childTnLst>
                                    <p:set>
                                      <p:cBhvr>
                                        <p:cTn id="637" dur="1" fill="hold">
                                          <p:stCondLst>
                                            <p:cond delay="0"/>
                                          </p:stCondLst>
                                        </p:cTn>
                                        <p:tgtEl>
                                          <p:spTgt spid="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3" grpId="0" animBg="1"/>
      <p:bldP spid="104" grpId="0" animBg="1"/>
      <p:bldP spid="105" grpId="0" animBg="1"/>
      <p:bldP spid="106" grpId="0" animBg="1"/>
      <p:bldP spid="106" grpId="1" animBg="1"/>
      <p:bldP spid="107" grpId="0" animBg="1"/>
      <p:bldP spid="108" grpId="0" animBg="1"/>
      <p:bldP spid="108" grpId="1" animBg="1"/>
      <p:bldP spid="109" grpId="0" animBg="1"/>
      <p:bldP spid="109" grpId="1" animBg="1"/>
      <p:bldP spid="110" grpId="0" animBg="1"/>
      <p:bldP spid="111" grpId="0" animBg="1"/>
      <p:bldP spid="111" grpId="1" animBg="1"/>
      <p:bldP spid="112" grpId="0" animBg="1"/>
      <p:bldP spid="112" grpId="1" animBg="1"/>
      <p:bldP spid="122" grpId="0" animBg="1"/>
      <p:bldP spid="122" grpId="1" animBg="1"/>
      <p:bldP spid="123" grpId="0"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9" grpId="0" animBg="1"/>
      <p:bldP spid="140" grpId="0" animBg="1"/>
      <p:bldP spid="141" grpId="0" animBg="1"/>
      <p:bldP spid="141" grpId="1"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2" grpId="0"/>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91" grpId="0" animBg="1"/>
      <p:bldP spid="192" grpId="0" animBg="1"/>
      <p:bldP spid="192" grpId="1" animBg="1"/>
      <p:bldP spid="193" grpId="0"/>
      <p:bldP spid="193" grpId="1"/>
      <p:bldP spid="194" grpId="0" animBg="1"/>
      <p:bldP spid="194" grpId="1" animBg="1"/>
      <p:bldP spid="195" grpId="0"/>
      <p:bldP spid="195" grpId="1"/>
      <p:bldP spid="196" grpId="0" animBg="1"/>
      <p:bldP spid="196" grpId="1" animBg="1"/>
      <p:bldP spid="197" grpId="0"/>
      <p:bldP spid="197" grpId="1"/>
      <p:bldP spid="200" grpId="0" animBg="1"/>
      <p:bldP spid="20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500" y="399668"/>
            <a:ext cx="7010400" cy="615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IN" sz="1700" b="1" dirty="0" smtClean="0">
                <a:latin typeface="Bookman Old Style" pitchFamily="18" charset="0"/>
              </a:rPr>
              <a:t>APPLYING PRESSURE AND REDUCING TEMPERATURE CAN LIQUEFY GASES</a:t>
            </a:r>
            <a:endParaRPr lang="en-IN" sz="1700" b="1" dirty="0">
              <a:latin typeface="Bookman Old Style" pitchFamily="18" charset="0"/>
            </a:endParaRPr>
          </a:p>
        </p:txBody>
      </p:sp>
      <p:sp>
        <p:nvSpPr>
          <p:cNvPr id="3" name="TextBox 2"/>
          <p:cNvSpPr txBox="1"/>
          <p:nvPr/>
        </p:nvSpPr>
        <p:spPr>
          <a:xfrm>
            <a:off x="571500" y="1085468"/>
            <a:ext cx="2285999" cy="369332"/>
          </a:xfrm>
          <a:prstGeom prst="rect">
            <a:avLst/>
          </a:prstGeom>
          <a:noFill/>
        </p:spPr>
        <p:txBody>
          <a:bodyPr wrap="square" rtlCol="0">
            <a:spAutoFit/>
          </a:bodyPr>
          <a:lstStyle/>
          <a:p>
            <a:r>
              <a:rPr lang="en-IN" sz="1800" b="1" dirty="0" err="1" smtClean="0">
                <a:latin typeface="Bookman Old Style" pitchFamily="18" charset="0"/>
              </a:rPr>
              <a:t>Eg</a:t>
            </a:r>
            <a:r>
              <a:rPr lang="en-IN" sz="1800" b="1" dirty="0" smtClean="0">
                <a:latin typeface="Bookman Old Style" pitchFamily="18" charset="0"/>
              </a:rPr>
              <a:t>.: </a:t>
            </a:r>
            <a:endParaRPr lang="en-IN" sz="1800" b="1" dirty="0">
              <a:latin typeface="Bookman Old Style" pitchFamily="18" charset="0"/>
            </a:endParaRPr>
          </a:p>
        </p:txBody>
      </p:sp>
      <p:sp>
        <p:nvSpPr>
          <p:cNvPr id="4" name="TextBox 3"/>
          <p:cNvSpPr txBox="1"/>
          <p:nvPr/>
        </p:nvSpPr>
        <p:spPr>
          <a:xfrm>
            <a:off x="1333500" y="1085468"/>
            <a:ext cx="3582980" cy="369332"/>
          </a:xfrm>
          <a:prstGeom prst="rect">
            <a:avLst/>
          </a:prstGeom>
          <a:noFill/>
        </p:spPr>
        <p:txBody>
          <a:bodyPr wrap="square" rtlCol="0">
            <a:spAutoFit/>
          </a:bodyPr>
          <a:lstStyle/>
          <a:p>
            <a:r>
              <a:rPr lang="en-IN" sz="1800" b="1" dirty="0" smtClean="0">
                <a:solidFill>
                  <a:srgbClr val="660066"/>
                </a:solidFill>
                <a:latin typeface="Bookman Old Style" pitchFamily="18" charset="0"/>
              </a:rPr>
              <a:t>CARBON DIOXIDE</a:t>
            </a:r>
            <a:endParaRPr lang="en-IN" sz="1800" b="1" dirty="0">
              <a:solidFill>
                <a:srgbClr val="660066"/>
              </a:solidFill>
              <a:latin typeface="Bookman Old Style" pitchFamily="18" charset="0"/>
            </a:endParaRPr>
          </a:p>
        </p:txBody>
      </p:sp>
      <p:sp>
        <p:nvSpPr>
          <p:cNvPr id="5" name="TextBox 4"/>
          <p:cNvSpPr txBox="1"/>
          <p:nvPr/>
        </p:nvSpPr>
        <p:spPr>
          <a:xfrm>
            <a:off x="571500" y="1618868"/>
            <a:ext cx="804998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31775" indent="-231775">
              <a:buFont typeface="Wingdings" pitchFamily="2" charset="2"/>
              <a:buChar char="v"/>
            </a:pPr>
            <a:r>
              <a:rPr lang="en-IN" sz="1800" b="1" dirty="0" smtClean="0">
                <a:solidFill>
                  <a:schemeClr val="bg1"/>
                </a:solidFill>
                <a:latin typeface="Bookman Old Style" pitchFamily="18" charset="0"/>
              </a:rPr>
              <a:t>On applying pressure and decreasing temperature carbon dioxide solidifies.</a:t>
            </a:r>
            <a:endParaRPr lang="en-IN" sz="1800" b="1" dirty="0">
              <a:solidFill>
                <a:schemeClr val="bg1"/>
              </a:solidFill>
              <a:latin typeface="Bookman Old Style" pitchFamily="18" charset="0"/>
            </a:endParaRPr>
          </a:p>
        </p:txBody>
      </p:sp>
      <p:sp>
        <p:nvSpPr>
          <p:cNvPr id="6" name="TextBox 5"/>
          <p:cNvSpPr txBox="1"/>
          <p:nvPr/>
        </p:nvSpPr>
        <p:spPr>
          <a:xfrm>
            <a:off x="571501" y="2394667"/>
            <a:ext cx="50292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buFont typeface="Wingdings" pitchFamily="2" charset="2"/>
              <a:buChar char="v"/>
            </a:pPr>
            <a:r>
              <a:rPr lang="en-IN" sz="1800" b="1" dirty="0" smtClean="0">
                <a:solidFill>
                  <a:schemeClr val="bg1"/>
                </a:solidFill>
                <a:latin typeface="Bookman Old Style" pitchFamily="18" charset="0"/>
              </a:rPr>
              <a:t>They are stored under high pressure.</a:t>
            </a:r>
            <a:endParaRPr lang="en-IN" sz="1800" b="1" dirty="0">
              <a:solidFill>
                <a:schemeClr val="bg1"/>
              </a:solidFill>
              <a:latin typeface="Bookman Old Style" pitchFamily="18" charset="0"/>
            </a:endParaRPr>
          </a:p>
        </p:txBody>
      </p:sp>
      <p:sp>
        <p:nvSpPr>
          <p:cNvPr id="7" name="TextBox 6"/>
          <p:cNvSpPr txBox="1"/>
          <p:nvPr/>
        </p:nvSpPr>
        <p:spPr>
          <a:xfrm>
            <a:off x="571500" y="2893467"/>
            <a:ext cx="81534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31775" indent="-231775">
              <a:buFont typeface="Wingdings" pitchFamily="2" charset="2"/>
              <a:buChar char="v"/>
            </a:pPr>
            <a:r>
              <a:rPr lang="en-IN" sz="1800" b="1" dirty="0" smtClean="0">
                <a:solidFill>
                  <a:schemeClr val="bg1"/>
                </a:solidFill>
                <a:latin typeface="Bookman Old Style" pitchFamily="18" charset="0"/>
              </a:rPr>
              <a:t>Solid carbon dioxide gets converted directly to gaseous state on decrease of pressure to 1 </a:t>
            </a:r>
            <a:r>
              <a:rPr lang="en-IN" sz="1800" b="1" dirty="0" err="1" smtClean="0">
                <a:solidFill>
                  <a:schemeClr val="bg1"/>
                </a:solidFill>
                <a:latin typeface="Bookman Old Style" pitchFamily="18" charset="0"/>
              </a:rPr>
              <a:t>atm</a:t>
            </a:r>
            <a:r>
              <a:rPr lang="en-IN" sz="1800" b="1" dirty="0" smtClean="0">
                <a:solidFill>
                  <a:schemeClr val="bg1"/>
                </a:solidFill>
                <a:latin typeface="Bookman Old Style" pitchFamily="18" charset="0"/>
              </a:rPr>
              <a:t> without coming into liquid state</a:t>
            </a:r>
            <a:endParaRPr lang="en-IN" sz="1800" b="1" dirty="0">
              <a:solidFill>
                <a:schemeClr val="bg1"/>
              </a:solidFill>
              <a:latin typeface="Bookman Old Style" pitchFamily="18" charset="0"/>
            </a:endParaRPr>
          </a:p>
        </p:txBody>
      </p:sp>
      <p:sp>
        <p:nvSpPr>
          <p:cNvPr id="8" name="TextBox 7"/>
          <p:cNvSpPr txBox="1"/>
          <p:nvPr/>
        </p:nvSpPr>
        <p:spPr>
          <a:xfrm>
            <a:off x="571500" y="3669268"/>
            <a:ext cx="65532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buFont typeface="Wingdings" pitchFamily="2" charset="2"/>
              <a:buChar char="v"/>
            </a:pPr>
            <a:r>
              <a:rPr lang="en-IN" sz="1800" b="1" dirty="0" smtClean="0">
                <a:solidFill>
                  <a:schemeClr val="bg1"/>
                </a:solidFill>
                <a:latin typeface="Bookman Old Style" pitchFamily="18" charset="0"/>
              </a:rPr>
              <a:t>Hence, Solid carbon dioxide are known as DRY ICE</a:t>
            </a:r>
            <a:endParaRPr lang="en-IN" sz="1800" b="1" dirty="0">
              <a:solidFill>
                <a:schemeClr val="bg1"/>
              </a:solidFill>
              <a:latin typeface="Bookman Old Style" pitchFamily="18" charset="0"/>
            </a:endParaRPr>
          </a:p>
        </p:txBody>
      </p:sp>
      <p:pic>
        <p:nvPicPr>
          <p:cNvPr id="1026" name="Picture 2" descr="H:\images of cbse 9th 1st chpt\800px-DryIceSublimation.JPG"/>
          <p:cNvPicPr>
            <a:picLocks noChangeAspect="1" noChangeArrowheads="1"/>
          </p:cNvPicPr>
          <p:nvPr/>
        </p:nvPicPr>
        <p:blipFill>
          <a:blip r:embed="rId2"/>
          <a:srcRect/>
          <a:stretch>
            <a:fillRect/>
          </a:stretch>
        </p:blipFill>
        <p:spPr bwMode="auto">
          <a:xfrm>
            <a:off x="544286" y="426683"/>
            <a:ext cx="8077200" cy="438149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7990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 calcmode="lin" valueType="num">
                                      <p:cBhvr>
                                        <p:cTn id="40" dur="500" fill="hold"/>
                                        <p:tgtEl>
                                          <p:spTgt spid="1026"/>
                                        </p:tgtEl>
                                        <p:attrNameLst>
                                          <p:attrName>ppt_w</p:attrName>
                                        </p:attrNameLst>
                                      </p:cBhvr>
                                      <p:tavLst>
                                        <p:tav tm="0">
                                          <p:val>
                                            <p:fltVal val="0"/>
                                          </p:val>
                                        </p:tav>
                                        <p:tav tm="100000">
                                          <p:val>
                                            <p:strVal val="#ppt_w"/>
                                          </p:val>
                                        </p:tav>
                                      </p:tavLst>
                                    </p:anim>
                                    <p:anim calcmode="lin" valueType="num">
                                      <p:cBhvr>
                                        <p:cTn id="41" dur="500" fill="hold"/>
                                        <p:tgtEl>
                                          <p:spTgt spid="10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animBg="1"/>
      <p:bldP spid="7"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18</a:t>
            </a:r>
            <a:endParaRPr lang="en-US" sz="2800" dirty="0">
              <a:latin typeface="Algerian" panose="04020705040A02060702" pitchFamily="82" charset="0"/>
            </a:endParaRPr>
          </a:p>
        </p:txBody>
      </p:sp>
      <p:sp>
        <p:nvSpPr>
          <p:cNvPr id="5" name="Title 7"/>
          <p:cNvSpPr txBox="1">
            <a:spLocks/>
          </p:cNvSpPr>
          <p:nvPr/>
        </p:nvSpPr>
        <p:spPr bwMode="auto">
          <a:xfrm>
            <a:off x="806019" y="2833485"/>
            <a:ext cx="4985181" cy="480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Sublimation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417366815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6058" y="282121"/>
            <a:ext cx="8040913" cy="4652736"/>
          </a:xfrm>
          <a:prstGeom prst="rect">
            <a:avLst/>
          </a:prstGeom>
          <a:pattFill prst="pct70">
            <a:fgClr>
              <a:srgbClr val="1C7472"/>
            </a:fgClr>
            <a:bgClr>
              <a:srgbClr val="33CCCC"/>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276600" y="361950"/>
            <a:ext cx="2864887"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8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rPr>
              <a:t>SUBLIMATION</a:t>
            </a:r>
            <a:endParaRPr lang="en-US" sz="28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endParaRPr>
          </a:p>
        </p:txBody>
      </p:sp>
      <p:sp>
        <p:nvSpPr>
          <p:cNvPr id="19" name="TextBox 18"/>
          <p:cNvSpPr txBox="1"/>
          <p:nvPr/>
        </p:nvSpPr>
        <p:spPr>
          <a:xfrm>
            <a:off x="1937658" y="1199707"/>
            <a:ext cx="2159566"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smtClean="0">
                <a:ln>
                  <a:noFill/>
                </a:ln>
                <a:solidFill>
                  <a:schemeClr val="bg1"/>
                </a:solidFill>
                <a:effectLst/>
                <a:uLnTx/>
                <a:uFillTx/>
                <a:latin typeface="Bookman Old Style" pitchFamily="18" charset="0"/>
                <a:cs typeface="Calibri" pitchFamily="34" charset="0"/>
              </a:rPr>
              <a:t>SOLIDS </a:t>
            </a:r>
            <a:endParaRPr kumimoji="0" lang="en-US" sz="3600" b="1" i="0" u="none" strike="noStrike" kern="0" cap="none" spc="0" normalizeH="0" baseline="0" noProof="0" dirty="0">
              <a:ln>
                <a:noFill/>
              </a:ln>
              <a:solidFill>
                <a:schemeClr val="bg1"/>
              </a:solidFill>
              <a:effectLst/>
              <a:uLnTx/>
              <a:uFillTx/>
              <a:latin typeface="Bookman Old Style" pitchFamily="18" charset="0"/>
              <a:cs typeface="Calibri" pitchFamily="34" charset="0"/>
            </a:endParaRPr>
          </a:p>
        </p:txBody>
      </p:sp>
      <p:sp>
        <p:nvSpPr>
          <p:cNvPr id="20" name="TextBox 19"/>
          <p:cNvSpPr txBox="1"/>
          <p:nvPr/>
        </p:nvSpPr>
        <p:spPr>
          <a:xfrm>
            <a:off x="5634671" y="1160238"/>
            <a:ext cx="1818126" cy="646331"/>
          </a:xfrm>
          <a:prstGeom prst="rect">
            <a:avLst/>
          </a:prstGeom>
          <a:noFill/>
        </p:spPr>
        <p:txBody>
          <a:bodyPr wrap="none" rtlCol="0">
            <a:spAutoFit/>
          </a:bodyPr>
          <a:lstStyle/>
          <a:p>
            <a:r>
              <a:rPr lang="en-US" sz="3600" b="1" dirty="0" smtClean="0">
                <a:solidFill>
                  <a:schemeClr val="bg1"/>
                </a:solidFill>
                <a:latin typeface="Bookman Old Style" pitchFamily="18" charset="0"/>
                <a:cs typeface="Calibri" pitchFamily="34" charset="0"/>
              </a:rPr>
              <a:t>GASES</a:t>
            </a:r>
            <a:endParaRPr lang="en-US" sz="3600" b="1" dirty="0">
              <a:solidFill>
                <a:schemeClr val="bg1"/>
              </a:solidFill>
              <a:latin typeface="Bookman Old Style" pitchFamily="18" charset="0"/>
              <a:cs typeface="Calibri" pitchFamily="34" charset="0"/>
            </a:endParaRPr>
          </a:p>
        </p:txBody>
      </p:sp>
      <p:sp>
        <p:nvSpPr>
          <p:cNvPr id="23" name="TextBox 22"/>
          <p:cNvSpPr txBox="1"/>
          <p:nvPr/>
        </p:nvSpPr>
        <p:spPr>
          <a:xfrm>
            <a:off x="698500" y="1922238"/>
            <a:ext cx="7772400" cy="590931"/>
          </a:xfrm>
          <a:prstGeom prst="rect">
            <a:avLst/>
          </a:prstGeom>
          <a:solidFill>
            <a:srgbClr val="FFFF0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nSpc>
                <a:spcPct val="90000"/>
              </a:lnSpc>
            </a:pPr>
            <a:r>
              <a:rPr lang="en-US" sz="1800" b="1" dirty="0" smtClean="0">
                <a:solidFill>
                  <a:schemeClr val="tx1"/>
                </a:solidFill>
                <a:latin typeface="Bookman Old Style" pitchFamily="18" charset="0"/>
                <a:cs typeface="Calibri" pitchFamily="34" charset="0"/>
              </a:rPr>
              <a:t>A change of state directly from solid to gas without changing into liquid state (or vice – versa) is called SUBLIMATION.</a:t>
            </a:r>
            <a:endParaRPr lang="en-US" sz="1800" b="1" dirty="0">
              <a:solidFill>
                <a:schemeClr val="tx1"/>
              </a:solidFill>
              <a:latin typeface="Bookman Old Style" pitchFamily="18" charset="0"/>
              <a:cs typeface="Calibri" pitchFamily="34" charset="0"/>
            </a:endParaRPr>
          </a:p>
        </p:txBody>
      </p:sp>
      <p:pic>
        <p:nvPicPr>
          <p:cNvPr id="13" name="Picture 14" descr="C:\Documents and Settings\Administrator\Desktop\Images\Arrows\Right-03-june.gif"/>
          <p:cNvPicPr>
            <a:picLocks noChangeAspect="1" noChangeArrowheads="1" noCrop="1"/>
          </p:cNvPicPr>
          <p:nvPr/>
        </p:nvPicPr>
        <p:blipFill>
          <a:blip r:embed="rId2"/>
          <a:stretch>
            <a:fillRect/>
          </a:stretch>
        </p:blipFill>
        <p:spPr bwMode="auto">
          <a:xfrm>
            <a:off x="4223658" y="1312638"/>
            <a:ext cx="1143000" cy="381000"/>
          </a:xfrm>
          <a:prstGeom prst="rect">
            <a:avLst/>
          </a:prstGeom>
          <a:noFill/>
          <a:ln w="9525">
            <a:noFill/>
            <a:miter lim="800000"/>
            <a:headEnd/>
            <a:tailEnd/>
          </a:ln>
        </p:spPr>
      </p:pic>
      <p:grpSp>
        <p:nvGrpSpPr>
          <p:cNvPr id="9" name="Group 8"/>
          <p:cNvGrpSpPr/>
          <p:nvPr/>
        </p:nvGrpSpPr>
        <p:grpSpPr>
          <a:xfrm>
            <a:off x="3349170" y="2985408"/>
            <a:ext cx="2189533" cy="1979916"/>
            <a:chOff x="-757504" y="-1108071"/>
            <a:chExt cx="2189533" cy="2639888"/>
          </a:xfrm>
        </p:grpSpPr>
        <p:sp>
          <p:nvSpPr>
            <p:cNvPr id="10" name="TextBox 9"/>
            <p:cNvSpPr txBox="1"/>
            <p:nvPr/>
          </p:nvSpPr>
          <p:spPr>
            <a:xfrm>
              <a:off x="-386638" y="1039374"/>
              <a:ext cx="1447800" cy="492443"/>
            </a:xfrm>
            <a:prstGeom prst="rect">
              <a:avLst/>
            </a:prstGeom>
            <a:noFill/>
          </p:spPr>
          <p:txBody>
            <a:bodyPr wrap="square" rtlCol="0">
              <a:spAutoFit/>
            </a:bodyPr>
            <a:lstStyle/>
            <a:p>
              <a:pPr algn="ctr"/>
              <a:r>
                <a:rPr lang="en-US" sz="1800" b="1" dirty="0" smtClean="0">
                  <a:solidFill>
                    <a:srgbClr val="FFFF00"/>
                  </a:solidFill>
                  <a:latin typeface="Bookman Old Style" pitchFamily="18" charset="0"/>
                </a:rPr>
                <a:t>Iodine</a:t>
              </a:r>
              <a:endParaRPr lang="en-US" sz="1800" b="1" dirty="0">
                <a:solidFill>
                  <a:srgbClr val="FFFF00"/>
                </a:solidFill>
                <a:latin typeface="Bookman Old Style" pitchFamily="18" charset="0"/>
              </a:endParaRPr>
            </a:p>
          </p:txBody>
        </p:sp>
        <p:pic>
          <p:nvPicPr>
            <p:cNvPr id="11" name="Picture 1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504" y="-1108071"/>
              <a:ext cx="2189533" cy="2189533"/>
            </a:xfrm>
            <a:prstGeom prst="round2DiagRect">
              <a:avLst/>
            </a:prstGeom>
            <a:noFill/>
            <a:ln w="38100">
              <a:solidFill>
                <a:schemeClr val="tx1"/>
              </a:solidFill>
            </a:ln>
          </p:spPr>
        </p:pic>
      </p:grpSp>
      <p:grpSp>
        <p:nvGrpSpPr>
          <p:cNvPr id="12" name="Group 11"/>
          <p:cNvGrpSpPr/>
          <p:nvPr/>
        </p:nvGrpSpPr>
        <p:grpSpPr>
          <a:xfrm>
            <a:off x="683193" y="2985408"/>
            <a:ext cx="2461758" cy="1963406"/>
            <a:chOff x="5791200" y="4558137"/>
            <a:chExt cx="3276600" cy="3167627"/>
          </a:xfrm>
        </p:grpSpPr>
        <p:pic>
          <p:nvPicPr>
            <p:cNvPr id="14" name="Picture 10" descr="http://img.ehowcdn.com/article-new/ehow/images/a04/9o/v7/handle-use-dry-ice-800x800.jpg"/>
            <p:cNvPicPr>
              <a:picLocks noChangeAspect="1" noChangeArrowheads="1"/>
            </p:cNvPicPr>
            <p:nvPr/>
          </p:nvPicPr>
          <p:blipFill>
            <a:blip r:embed="rId4" cstate="print"/>
            <a:srcRect/>
            <a:stretch>
              <a:fillRect/>
            </a:stretch>
          </p:blipFill>
          <p:spPr bwMode="auto">
            <a:xfrm>
              <a:off x="5791200" y="4558137"/>
              <a:ext cx="3276600" cy="2557038"/>
            </a:xfrm>
            <a:prstGeom prst="round2DiagRect">
              <a:avLst/>
            </a:prstGeom>
            <a:noFill/>
            <a:ln w="38100">
              <a:solidFill>
                <a:schemeClr val="tx1"/>
              </a:solidFill>
            </a:ln>
          </p:spPr>
        </p:pic>
        <p:sp>
          <p:nvSpPr>
            <p:cNvPr id="15" name="Rectangle 14"/>
            <p:cNvSpPr/>
            <p:nvPr/>
          </p:nvSpPr>
          <p:spPr>
            <a:xfrm>
              <a:off x="6109266" y="7129909"/>
              <a:ext cx="2648220" cy="595855"/>
            </a:xfrm>
            <a:prstGeom prst="rect">
              <a:avLst/>
            </a:prstGeom>
          </p:spPr>
          <p:txBody>
            <a:bodyPr wrap="none">
              <a:spAutoFit/>
            </a:bodyPr>
            <a:lstStyle/>
            <a:p>
              <a:pPr algn="ctr"/>
              <a:r>
                <a:rPr lang="en-US" sz="1800" b="1" dirty="0" smtClean="0">
                  <a:solidFill>
                    <a:srgbClr val="FFFF00"/>
                  </a:solidFill>
                  <a:latin typeface="Bookman Old Style" pitchFamily="18" charset="0"/>
                </a:rPr>
                <a:t>Carbon dioxide</a:t>
              </a:r>
              <a:endParaRPr lang="en-US" sz="1800" dirty="0">
                <a:solidFill>
                  <a:srgbClr val="FFFF00"/>
                </a:solidFill>
                <a:latin typeface="Bookman Old Style" pitchFamily="18" charset="0"/>
              </a:endParaRPr>
            </a:p>
          </p:txBody>
        </p:sp>
      </p:grpSp>
      <p:grpSp>
        <p:nvGrpSpPr>
          <p:cNvPr id="17" name="Group 16"/>
          <p:cNvGrpSpPr/>
          <p:nvPr/>
        </p:nvGrpSpPr>
        <p:grpSpPr>
          <a:xfrm>
            <a:off x="4915491" y="1073028"/>
            <a:ext cx="3532553" cy="1789901"/>
            <a:chOff x="-4140258" y="1299895"/>
            <a:chExt cx="3069995" cy="1714081"/>
          </a:xfrm>
        </p:grpSpPr>
        <p:pic>
          <p:nvPicPr>
            <p:cNvPr id="18" name="Picture 2" descr="https://encrypted-tbn2.gstatic.com/images?q=tbn:ANd9GcRDeysZRg6gT9fDoY3jcAIWF6vXHMsok8DbCQ7Xz8ZwPrPNuFSzHQ"/>
            <p:cNvPicPr>
              <a:picLocks noChangeAspect="1" noChangeArrowheads="1"/>
            </p:cNvPicPr>
            <p:nvPr/>
          </p:nvPicPr>
          <p:blipFill>
            <a:blip r:embed="rId5" cstate="print"/>
            <a:srcRect l="50558" b="35829"/>
            <a:stretch>
              <a:fillRect/>
            </a:stretch>
          </p:blipFill>
          <p:spPr bwMode="auto">
            <a:xfrm>
              <a:off x="-4140258" y="1299895"/>
              <a:ext cx="1548247" cy="1396914"/>
            </a:xfrm>
            <a:prstGeom prst="round2DiagRect">
              <a:avLst/>
            </a:prstGeom>
            <a:noFill/>
            <a:ln w="38100">
              <a:solidFill>
                <a:schemeClr val="tx1"/>
              </a:solidFill>
            </a:ln>
          </p:spPr>
        </p:pic>
        <p:pic>
          <p:nvPicPr>
            <p:cNvPr id="21" name="Picture 4" descr="http://4.bp.blogspot.com/--h8K_x70Uy8/T_A8MetfrTI/AAAAAAAAV0c/VM1VUDj_XDQ/s1600/Refined-Camphor-Ball.jpg"/>
            <p:cNvPicPr>
              <a:picLocks noChangeAspect="1" noChangeArrowheads="1"/>
            </p:cNvPicPr>
            <p:nvPr/>
          </p:nvPicPr>
          <p:blipFill>
            <a:blip r:embed="rId6" cstate="print"/>
            <a:srcRect l="6400" t="24461" r="48800" b="9657"/>
            <a:stretch>
              <a:fillRect/>
            </a:stretch>
          </p:blipFill>
          <p:spPr bwMode="auto">
            <a:xfrm>
              <a:off x="-2663536" y="1299895"/>
              <a:ext cx="1593273" cy="1385453"/>
            </a:xfrm>
            <a:prstGeom prst="round2DiagRect">
              <a:avLst/>
            </a:prstGeom>
            <a:noFill/>
            <a:ln w="38100">
              <a:solidFill>
                <a:schemeClr val="tx1"/>
              </a:solidFill>
            </a:ln>
          </p:spPr>
        </p:pic>
        <p:sp>
          <p:nvSpPr>
            <p:cNvPr id="22" name="Rectangle 21"/>
            <p:cNvSpPr/>
            <p:nvPr/>
          </p:nvSpPr>
          <p:spPr>
            <a:xfrm>
              <a:off x="-3371089" y="2660289"/>
              <a:ext cx="1351321" cy="353687"/>
            </a:xfrm>
            <a:prstGeom prst="rect">
              <a:avLst/>
            </a:prstGeom>
          </p:spPr>
          <p:txBody>
            <a:bodyPr wrap="square">
              <a:spAutoFit/>
            </a:bodyPr>
            <a:lstStyle/>
            <a:p>
              <a:pPr algn="ctr"/>
              <a:r>
                <a:rPr lang="en-US" sz="1800" b="1" dirty="0" smtClean="0">
                  <a:solidFill>
                    <a:srgbClr val="FFFF00"/>
                  </a:solidFill>
                  <a:latin typeface="Bookman Old Style" pitchFamily="18" charset="0"/>
                </a:rPr>
                <a:t>Camphor</a:t>
              </a:r>
            </a:p>
          </p:txBody>
        </p:sp>
      </p:grpSp>
      <p:grpSp>
        <p:nvGrpSpPr>
          <p:cNvPr id="2" name="Group 1"/>
          <p:cNvGrpSpPr/>
          <p:nvPr/>
        </p:nvGrpSpPr>
        <p:grpSpPr>
          <a:xfrm>
            <a:off x="543790" y="1073028"/>
            <a:ext cx="2720617" cy="1735401"/>
            <a:chOff x="580134" y="3256350"/>
            <a:chExt cx="3291946" cy="1735401"/>
          </a:xfrm>
        </p:grpSpPr>
        <p:pic>
          <p:nvPicPr>
            <p:cNvPr id="3075" name="Picture 3" descr="\\Server\d\Old_data\VIPUL\chemistry images\2-6-2014\Ammonium_Chlorid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7900" y="3256350"/>
              <a:ext cx="1981201" cy="1380584"/>
            </a:xfrm>
            <a:prstGeom prst="round2Diag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80134" y="4622419"/>
              <a:ext cx="329194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FFFF00"/>
                  </a:solidFill>
                  <a:effectLst/>
                  <a:uLnTx/>
                  <a:uFillTx/>
                  <a:latin typeface="Bookman Old Style" pitchFamily="18" charset="0"/>
                  <a:cs typeface="Calibri" pitchFamily="34" charset="0"/>
                </a:rPr>
                <a:t>Ammonium chloride </a:t>
              </a:r>
              <a:endParaRPr kumimoji="0" lang="en-US" sz="1800" b="1" i="0" u="none" strike="noStrike" kern="0" cap="none" spc="0" normalizeH="0" baseline="0" noProof="0" dirty="0">
                <a:ln>
                  <a:noFill/>
                </a:ln>
                <a:solidFill>
                  <a:srgbClr val="FFFF00"/>
                </a:solidFill>
                <a:effectLst/>
                <a:uLnTx/>
                <a:uFillTx/>
                <a:latin typeface="Bookman Old Style" pitchFamily="18" charset="0"/>
                <a:cs typeface="Calibri" pitchFamily="34" charset="0"/>
              </a:endParaRPr>
            </a:p>
          </p:txBody>
        </p:sp>
      </p:grpSp>
      <p:grpSp>
        <p:nvGrpSpPr>
          <p:cNvPr id="3" name="Group 2"/>
          <p:cNvGrpSpPr/>
          <p:nvPr/>
        </p:nvGrpSpPr>
        <p:grpSpPr>
          <a:xfrm>
            <a:off x="3148565" y="1073028"/>
            <a:ext cx="1651414" cy="1749916"/>
            <a:chOff x="3171984" y="3248566"/>
            <a:chExt cx="1998210" cy="1749916"/>
          </a:xfrm>
        </p:grpSpPr>
        <p:pic>
          <p:nvPicPr>
            <p:cNvPr id="3074" name="Picture 2" descr="\\Server\d\Old_data\VIPUL\chemistry images\2-6-2014\anthracen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0298" y="3248566"/>
              <a:ext cx="1761158" cy="1412942"/>
            </a:xfrm>
            <a:prstGeom prst="round2Diag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171984" y="4629150"/>
              <a:ext cx="199821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smtClean="0">
                  <a:ln>
                    <a:noFill/>
                  </a:ln>
                  <a:solidFill>
                    <a:srgbClr val="FFFF00"/>
                  </a:solidFill>
                  <a:effectLst/>
                  <a:uLnTx/>
                  <a:uFillTx/>
                  <a:latin typeface="Bookman Old Style" pitchFamily="18" charset="0"/>
                  <a:cs typeface="Calibri" pitchFamily="34" charset="0"/>
                </a:rPr>
                <a:t>Anthracene</a:t>
              </a:r>
              <a:r>
                <a:rPr kumimoji="0" lang="en-US" sz="1800" b="1" i="0" u="none" strike="noStrike" kern="0" cap="none" spc="0" normalizeH="0" baseline="0" noProof="0" dirty="0" smtClean="0">
                  <a:ln>
                    <a:noFill/>
                  </a:ln>
                  <a:solidFill>
                    <a:srgbClr val="FFFF00"/>
                  </a:solidFill>
                  <a:effectLst/>
                  <a:uLnTx/>
                  <a:uFillTx/>
                  <a:latin typeface="Bookman Old Style" pitchFamily="18" charset="0"/>
                  <a:cs typeface="Calibri" pitchFamily="34" charset="0"/>
                </a:rPr>
                <a:t> </a:t>
              </a:r>
              <a:endParaRPr kumimoji="0" lang="en-US" sz="1800" b="1" i="0" u="none" strike="noStrike" kern="0" cap="none" spc="0" normalizeH="0" baseline="0" noProof="0" dirty="0">
                <a:ln>
                  <a:noFill/>
                </a:ln>
                <a:solidFill>
                  <a:srgbClr val="FFFF00"/>
                </a:solidFill>
                <a:effectLst/>
                <a:uLnTx/>
                <a:uFillTx/>
                <a:latin typeface="Bookman Old Style" pitchFamily="18" charset="0"/>
                <a:cs typeface="Calibri" pitchFamily="34" charset="0"/>
              </a:endParaRPr>
            </a:p>
          </p:txBody>
        </p:sp>
      </p:grpSp>
      <p:sp>
        <p:nvSpPr>
          <p:cNvPr id="26" name="TextBox 25"/>
          <p:cNvSpPr txBox="1"/>
          <p:nvPr/>
        </p:nvSpPr>
        <p:spPr>
          <a:xfrm>
            <a:off x="558800" y="282121"/>
            <a:ext cx="6130204"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rPr>
              <a:t>Examples of sublimatory substances</a:t>
            </a:r>
            <a:endParaRPr lang="en-US" sz="2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Bookman Old Style" pitchFamily="18" charset="0"/>
              <a:cs typeface="Calibri" pitchFamily="34" charset="0"/>
            </a:endParaRPr>
          </a:p>
        </p:txBody>
      </p:sp>
    </p:spTree>
    <p:extLst>
      <p:ext uri="{BB962C8B-B14F-4D97-AF65-F5344CB8AC3E}">
        <p14:creationId xmlns:p14="http://schemas.microsoft.com/office/powerpoint/2010/main" val="2152872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bg/>
                                          </p:spTgt>
                                        </p:tgtEl>
                                        <p:attrNameLst>
                                          <p:attrName>style.visibility</p:attrName>
                                        </p:attrNameLst>
                                      </p:cBhvr>
                                      <p:to>
                                        <p:strVal val="visible"/>
                                      </p:to>
                                    </p:set>
                                    <p:animEffect transition="in" filter="wipe(left)">
                                      <p:cBhvr>
                                        <p:cTn id="26" dur="500"/>
                                        <p:tgtEl>
                                          <p:spTgt spid="23">
                                            <p:bg/>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3">
                                            <p:txEl>
                                              <p:pRg st="0" end="0"/>
                                            </p:txEl>
                                          </p:spTgt>
                                        </p:tgtEl>
                                        <p:attrNameLst>
                                          <p:attrName>style.visibility</p:attrName>
                                        </p:attrNameLst>
                                      </p:cBhvr>
                                      <p:to>
                                        <p:strVal val="visible"/>
                                      </p:to>
                                    </p:set>
                                    <p:animEffect transition="in" filter="wipe(left)">
                                      <p:cBhvr>
                                        <p:cTn id="29" dur="500"/>
                                        <p:tgtEl>
                                          <p:spTgt spid="2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9"/>
                                        </p:tgtEl>
                                      </p:cBhvr>
                                    </p:animEffect>
                                    <p:set>
                                      <p:cBhvr>
                                        <p:cTn id="34" dur="1" fill="hold">
                                          <p:stCondLst>
                                            <p:cond delay="499"/>
                                          </p:stCondLst>
                                        </p:cTn>
                                        <p:tgtEl>
                                          <p:spTgt spid="19"/>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0"/>
                                        </p:tgtEl>
                                      </p:cBhvr>
                                    </p:animEffect>
                                    <p:set>
                                      <p:cBhvr>
                                        <p:cTn id="40" dur="1" fill="hold">
                                          <p:stCondLst>
                                            <p:cond delay="499"/>
                                          </p:stCondLst>
                                        </p:cTn>
                                        <p:tgtEl>
                                          <p:spTgt spid="20"/>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3">
                                            <p:txEl>
                                              <p:pRg st="0" end="0"/>
                                            </p:txEl>
                                          </p:spTgt>
                                        </p:tgtEl>
                                      </p:cBhvr>
                                    </p:animEffect>
                                    <p:set>
                                      <p:cBhvr>
                                        <p:cTn id="43" dur="1" fill="hold">
                                          <p:stCondLst>
                                            <p:cond delay="499"/>
                                          </p:stCondLst>
                                        </p:cTn>
                                        <p:tgtEl>
                                          <p:spTgt spid="23">
                                            <p:txEl>
                                              <p:pRg st="0" end="0"/>
                                            </p:txEl>
                                          </p:spTgt>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3">
                                            <p:bg/>
                                          </p:spTgt>
                                        </p:tgtEl>
                                      </p:cBhvr>
                                    </p:animEffect>
                                    <p:set>
                                      <p:cBhvr>
                                        <p:cTn id="46" dur="1" fill="hold">
                                          <p:stCondLst>
                                            <p:cond delay="499"/>
                                          </p:stCondLst>
                                        </p:cTn>
                                        <p:tgtEl>
                                          <p:spTgt spid="23">
                                            <p:bg/>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p:cTn id="59" dur="500" fill="hold"/>
                                        <p:tgtEl>
                                          <p:spTgt spid="2"/>
                                        </p:tgtEl>
                                        <p:attrNameLst>
                                          <p:attrName>ppt_w</p:attrName>
                                        </p:attrNameLst>
                                      </p:cBhvr>
                                      <p:tavLst>
                                        <p:tav tm="0">
                                          <p:val>
                                            <p:fltVal val="0"/>
                                          </p:val>
                                        </p:tav>
                                        <p:tav tm="100000">
                                          <p:val>
                                            <p:strVal val="#ppt_w"/>
                                          </p:val>
                                        </p:tav>
                                      </p:tavLst>
                                    </p:anim>
                                    <p:anim calcmode="lin" valueType="num">
                                      <p:cBhvr>
                                        <p:cTn id="60" dur="500" fill="hold"/>
                                        <p:tgtEl>
                                          <p:spTgt spid="2"/>
                                        </p:tgtEl>
                                        <p:attrNameLst>
                                          <p:attrName>ppt_h</p:attrName>
                                        </p:attrNameLst>
                                      </p:cBhvr>
                                      <p:tavLst>
                                        <p:tav tm="0">
                                          <p:val>
                                            <p:fltVal val="0"/>
                                          </p:val>
                                        </p:tav>
                                        <p:tav tm="100000">
                                          <p:val>
                                            <p:strVal val="#ppt_h"/>
                                          </p:val>
                                        </p:tav>
                                      </p:tavLst>
                                    </p:anim>
                                    <p:animEffect transition="in" filter="fade">
                                      <p:cBhvr>
                                        <p:cTn id="61" dur="500"/>
                                        <p:tgtEl>
                                          <p:spTgt spid="2"/>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p:cTn id="66" dur="500" fill="hold"/>
                                        <p:tgtEl>
                                          <p:spTgt spid="3"/>
                                        </p:tgtEl>
                                        <p:attrNameLst>
                                          <p:attrName>ppt_w</p:attrName>
                                        </p:attrNameLst>
                                      </p:cBhvr>
                                      <p:tavLst>
                                        <p:tav tm="0">
                                          <p:val>
                                            <p:fltVal val="0"/>
                                          </p:val>
                                        </p:tav>
                                        <p:tav tm="100000">
                                          <p:val>
                                            <p:strVal val="#ppt_w"/>
                                          </p:val>
                                        </p:tav>
                                      </p:tavLst>
                                    </p:anim>
                                    <p:anim calcmode="lin" valueType="num">
                                      <p:cBhvr>
                                        <p:cTn id="67" dur="500" fill="hold"/>
                                        <p:tgtEl>
                                          <p:spTgt spid="3"/>
                                        </p:tgtEl>
                                        <p:attrNameLst>
                                          <p:attrName>ppt_h</p:attrName>
                                        </p:attrNameLst>
                                      </p:cBhvr>
                                      <p:tavLst>
                                        <p:tav tm="0">
                                          <p:val>
                                            <p:fltVal val="0"/>
                                          </p:val>
                                        </p:tav>
                                        <p:tav tm="100000">
                                          <p:val>
                                            <p:strVal val="#ppt_h"/>
                                          </p:val>
                                        </p:tav>
                                      </p:tavLst>
                                    </p:anim>
                                    <p:animEffect transition="in" filter="fade">
                                      <p:cBhvr>
                                        <p:cTn id="68" dur="5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p:cTn id="73" dur="500" fill="hold"/>
                                        <p:tgtEl>
                                          <p:spTgt spid="17"/>
                                        </p:tgtEl>
                                        <p:attrNameLst>
                                          <p:attrName>ppt_w</p:attrName>
                                        </p:attrNameLst>
                                      </p:cBhvr>
                                      <p:tavLst>
                                        <p:tav tm="0">
                                          <p:val>
                                            <p:fltVal val="0"/>
                                          </p:val>
                                        </p:tav>
                                        <p:tav tm="100000">
                                          <p:val>
                                            <p:strVal val="#ppt_w"/>
                                          </p:val>
                                        </p:tav>
                                      </p:tavLst>
                                    </p:anim>
                                    <p:anim calcmode="lin" valueType="num">
                                      <p:cBhvr>
                                        <p:cTn id="74" dur="500" fill="hold"/>
                                        <p:tgtEl>
                                          <p:spTgt spid="17"/>
                                        </p:tgtEl>
                                        <p:attrNameLst>
                                          <p:attrName>ppt_h</p:attrName>
                                        </p:attrNameLst>
                                      </p:cBhvr>
                                      <p:tavLst>
                                        <p:tav tm="0">
                                          <p:val>
                                            <p:fltVal val="0"/>
                                          </p:val>
                                        </p:tav>
                                        <p:tav tm="100000">
                                          <p:val>
                                            <p:strVal val="#ppt_h"/>
                                          </p:val>
                                        </p:tav>
                                      </p:tavLst>
                                    </p:anim>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12"/>
                                        </p:tgtEl>
                                        <p:attrNameLst>
                                          <p:attrName>style.visibility</p:attrName>
                                        </p:attrNameLst>
                                      </p:cBhvr>
                                      <p:to>
                                        <p:strVal val="visible"/>
                                      </p:to>
                                    </p:set>
                                    <p:anim calcmode="lin" valueType="num">
                                      <p:cBhvr>
                                        <p:cTn id="80" dur="500" fill="hold"/>
                                        <p:tgtEl>
                                          <p:spTgt spid="12"/>
                                        </p:tgtEl>
                                        <p:attrNameLst>
                                          <p:attrName>ppt_w</p:attrName>
                                        </p:attrNameLst>
                                      </p:cBhvr>
                                      <p:tavLst>
                                        <p:tav tm="0">
                                          <p:val>
                                            <p:fltVal val="0"/>
                                          </p:val>
                                        </p:tav>
                                        <p:tav tm="100000">
                                          <p:val>
                                            <p:strVal val="#ppt_w"/>
                                          </p:val>
                                        </p:tav>
                                      </p:tavLst>
                                    </p:anim>
                                    <p:anim calcmode="lin" valueType="num">
                                      <p:cBhvr>
                                        <p:cTn id="81" dur="500" fill="hold"/>
                                        <p:tgtEl>
                                          <p:spTgt spid="12"/>
                                        </p:tgtEl>
                                        <p:attrNameLst>
                                          <p:attrName>ppt_h</p:attrName>
                                        </p:attrNameLst>
                                      </p:cBhvr>
                                      <p:tavLst>
                                        <p:tav tm="0">
                                          <p:val>
                                            <p:fltVal val="0"/>
                                          </p:val>
                                        </p:tav>
                                        <p:tav tm="100000">
                                          <p:val>
                                            <p:strVal val="#ppt_h"/>
                                          </p:val>
                                        </p:tav>
                                      </p:tavLst>
                                    </p:anim>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Effect transition="in" filter="fade">
                                      <p:cBhvr>
                                        <p:cTn id="8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p:bldP spid="19" grpId="1"/>
      <p:bldP spid="20" grpId="0"/>
      <p:bldP spid="20" grpId="1"/>
      <p:bldP spid="23" grpId="0" build="allAtOnce" animBg="1"/>
      <p:bldP spid="23" grpId="1" build="allAtOnce"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237711_1.jpg"/>
          <p:cNvPicPr>
            <a:picLocks noChangeAspect="1"/>
          </p:cNvPicPr>
          <p:nvPr/>
        </p:nvPicPr>
        <p:blipFill>
          <a:blip r:embed="rId2" cstate="print"/>
          <a:srcRect r="2000"/>
          <a:stretch>
            <a:fillRect/>
          </a:stretch>
        </p:blipFill>
        <p:spPr>
          <a:xfrm>
            <a:off x="673100" y="405716"/>
            <a:ext cx="2556970" cy="20136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059" y="375376"/>
            <a:ext cx="3279624" cy="19677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Box 11"/>
          <p:cNvSpPr txBox="1"/>
          <p:nvPr/>
        </p:nvSpPr>
        <p:spPr>
          <a:xfrm>
            <a:off x="825500" y="2647950"/>
            <a:ext cx="7086600"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1800" b="1" dirty="0" smtClean="0">
                <a:solidFill>
                  <a:schemeClr val="bg1"/>
                </a:solidFill>
                <a:latin typeface="Bookman Old Style" pitchFamily="18" charset="0"/>
                <a:cs typeface="Calibri" pitchFamily="34" charset="0"/>
              </a:rPr>
              <a:t>Naphthalene balls are kept in toilets. What’s the reason?</a:t>
            </a:r>
            <a:endParaRPr lang="en-US" sz="1800" b="1" dirty="0">
              <a:solidFill>
                <a:schemeClr val="bg1"/>
              </a:solidFill>
              <a:latin typeface="Bookman Old Style" pitchFamily="18" charset="0"/>
              <a:cs typeface="Calibri" pitchFamily="34" charset="0"/>
            </a:endParaRPr>
          </a:p>
        </p:txBody>
      </p:sp>
      <p:sp>
        <p:nvSpPr>
          <p:cNvPr id="13" name="TextBox 12"/>
          <p:cNvSpPr txBox="1"/>
          <p:nvPr/>
        </p:nvSpPr>
        <p:spPr>
          <a:xfrm>
            <a:off x="814616" y="3105150"/>
            <a:ext cx="7783284"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800" b="1" dirty="0" smtClean="0">
                <a:solidFill>
                  <a:schemeClr val="bg1"/>
                </a:solidFill>
                <a:latin typeface="Bookman Old Style" pitchFamily="18" charset="0"/>
                <a:cs typeface="Calibri" pitchFamily="34" charset="0"/>
              </a:rPr>
              <a:t>Naphthalene balls are sublimatory substances so it changes to gaseous state and spreads its  fragrance through out the washroom  giving us a pleasant aroma.</a:t>
            </a:r>
            <a:endParaRPr lang="en-US" sz="1800" b="1" dirty="0">
              <a:solidFill>
                <a:schemeClr val="bg1"/>
              </a:solidFill>
              <a:latin typeface="Bookman Old Style" pitchFamily="18" charset="0"/>
              <a:cs typeface="Calibri" pitchFamily="34" charset="0"/>
            </a:endParaRPr>
          </a:p>
        </p:txBody>
      </p:sp>
      <p:sp>
        <p:nvSpPr>
          <p:cNvPr id="14" name="5-Point Star 13"/>
          <p:cNvSpPr/>
          <p:nvPr/>
        </p:nvSpPr>
        <p:spPr>
          <a:xfrm>
            <a:off x="520700" y="2667060"/>
            <a:ext cx="304800" cy="304800"/>
          </a:xfrm>
          <a:prstGeom prst="star5">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15" name="Rectangle 14"/>
          <p:cNvSpPr/>
          <p:nvPr/>
        </p:nvSpPr>
        <p:spPr>
          <a:xfrm>
            <a:off x="2578101" y="2038350"/>
            <a:ext cx="581024" cy="228600"/>
          </a:xfrm>
          <a:prstGeom prst="rect">
            <a:avLst/>
          </a:prstGeom>
          <a:solidFill>
            <a:sysClr val="windowText" lastClr="000000">
              <a:lumMod val="95000"/>
              <a:lumOff val="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188510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2000"/>
                                        <p:tgtEl>
                                          <p:spTgt spid="14"/>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2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bg/>
                                          </p:spTgt>
                                        </p:tgtEl>
                                        <p:attrNameLst>
                                          <p:attrName>style.visibility</p:attrName>
                                        </p:attrNameLst>
                                      </p:cBhvr>
                                      <p:to>
                                        <p:strVal val="visible"/>
                                      </p:to>
                                    </p:set>
                                    <p:animEffect transition="in" filter="wipe(left)">
                                      <p:cBhvr>
                                        <p:cTn id="27" dur="2000"/>
                                        <p:tgtEl>
                                          <p:spTgt spid="13">
                                            <p:bg/>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wipe(left)">
                                      <p:cBhvr>
                                        <p:cTn id="30" dur="2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build="allAtOnce" animBg="1"/>
      <p:bldP spid="14"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nimated%20bunson%20burner2.gif"/>
          <p:cNvPicPr>
            <a:picLocks noChangeAspect="1"/>
          </p:cNvPicPr>
          <p:nvPr/>
        </p:nvPicPr>
        <p:blipFill>
          <a:blip r:embed="rId2" cstate="print">
            <a:clrChange>
              <a:clrFrom>
                <a:srgbClr val="FFFFFE"/>
              </a:clrFrom>
              <a:clrTo>
                <a:srgbClr val="FFFFFE">
                  <a:alpha val="0"/>
                </a:srgbClr>
              </a:clrTo>
            </a:clrChange>
            <a:duotone>
              <a:prstClr val="black"/>
              <a:srgbClr val="F79646">
                <a:tint val="45000"/>
                <a:satMod val="400000"/>
              </a:srgbClr>
            </a:duotone>
          </a:blip>
          <a:stretch>
            <a:fillRect/>
          </a:stretch>
        </p:blipFill>
        <p:spPr>
          <a:xfrm>
            <a:off x="2669210" y="3354345"/>
            <a:ext cx="838200" cy="1466850"/>
          </a:xfrm>
          <a:prstGeom prst="rect">
            <a:avLst/>
          </a:prstGeom>
        </p:spPr>
      </p:pic>
      <p:pic>
        <p:nvPicPr>
          <p:cNvPr id="28" name="Picture 27" descr="Le%20Corbusier%20LC6%20Table.gif"/>
          <p:cNvPicPr>
            <a:picLocks noChangeAspect="1"/>
          </p:cNvPicPr>
          <p:nvPr/>
        </p:nvPicPr>
        <p:blipFill>
          <a:blip r:embed="rId3" cstate="print">
            <a:clrChange>
              <a:clrFrom>
                <a:srgbClr val="FFFFFF"/>
              </a:clrFrom>
              <a:clrTo>
                <a:srgbClr val="FFFFFF">
                  <a:alpha val="0"/>
                </a:srgbClr>
              </a:clrTo>
            </a:clrChange>
          </a:blip>
          <a:stretch>
            <a:fillRect/>
          </a:stretch>
        </p:blipFill>
        <p:spPr>
          <a:xfrm>
            <a:off x="1069010" y="3140047"/>
            <a:ext cx="4164485" cy="1740202"/>
          </a:xfrm>
          <a:prstGeom prst="rect">
            <a:avLst/>
          </a:prstGeom>
        </p:spPr>
      </p:pic>
      <p:sp>
        <p:nvSpPr>
          <p:cNvPr id="29" name="Trapezoid 28"/>
          <p:cNvSpPr/>
          <p:nvPr/>
        </p:nvSpPr>
        <p:spPr>
          <a:xfrm>
            <a:off x="1778298" y="2889525"/>
            <a:ext cx="2719712" cy="652268"/>
          </a:xfrm>
          <a:prstGeom prst="trapezoid">
            <a:avLst>
              <a:gd name="adj" fmla="val 38333"/>
            </a:avLst>
          </a:prstGeom>
          <a:blipFill dpi="0" rotWithShape="1">
            <a:blip r:embed="rId4" cstate="print"/>
            <a:srcRect/>
            <a:stretch>
              <a:fillRect/>
            </a:stretch>
          </a:blipFill>
          <a:ln w="25400" cap="flat" cmpd="sng" algn="ctr">
            <a:noFill/>
            <a:prstDash val="solid"/>
          </a:ln>
          <a:effectLst/>
          <a:scene3d>
            <a:camera prst="perspectiveBelow"/>
            <a:lightRig rig="threePt" dir="t"/>
          </a:scene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man Old Style" pitchFamily="18" charset="0"/>
            </a:endParaRPr>
          </a:p>
        </p:txBody>
      </p:sp>
      <p:pic>
        <p:nvPicPr>
          <p:cNvPr id="30" name="Picture 29" descr="bl_plate2.jpg"/>
          <p:cNvPicPr>
            <a:picLocks noChangeAspect="1"/>
          </p:cNvPicPr>
          <p:nvPr/>
        </p:nvPicPr>
        <p:blipFill>
          <a:blip r:embed="rId5" cstate="print">
            <a:duotone>
              <a:srgbClr val="4BACC6">
                <a:shade val="45000"/>
                <a:satMod val="135000"/>
              </a:srgbClr>
              <a:prstClr val="white"/>
            </a:duotone>
          </a:blip>
          <a:stretch>
            <a:fillRect/>
          </a:stretch>
        </p:blipFill>
        <p:spPr>
          <a:xfrm>
            <a:off x="1894708" y="1914165"/>
            <a:ext cx="2460710" cy="2417629"/>
          </a:xfrm>
          <a:prstGeom prst="ellipse">
            <a:avLst/>
          </a:prstGeom>
          <a:scene3d>
            <a:camera prst="isometricOffAxis1Top"/>
            <a:lightRig rig="threePt" dir="t"/>
          </a:scene3d>
        </p:spPr>
      </p:pic>
      <p:pic>
        <p:nvPicPr>
          <p:cNvPr id="31" name="Picture 30" descr="funnel.jpg"/>
          <p:cNvPicPr>
            <a:picLocks noChangeAspect="1"/>
          </p:cNvPicPr>
          <p:nvPr/>
        </p:nvPicPr>
        <p:blipFill>
          <a:blip r:embed="rId6" cstate="print">
            <a:clrChange>
              <a:clrFrom>
                <a:srgbClr val="FFFFFF"/>
              </a:clrFrom>
              <a:clrTo>
                <a:srgbClr val="FFFFFF">
                  <a:alpha val="0"/>
                </a:srgbClr>
              </a:clrTo>
            </a:clrChange>
            <a:duotone>
              <a:prstClr val="black"/>
              <a:srgbClr val="D9C3A5">
                <a:tint val="50000"/>
                <a:satMod val="180000"/>
              </a:srgbClr>
            </a:duotone>
          </a:blip>
          <a:stretch>
            <a:fillRect/>
          </a:stretch>
        </p:blipFill>
        <p:spPr>
          <a:xfrm>
            <a:off x="2227250" y="438150"/>
            <a:ext cx="1760219" cy="2942865"/>
          </a:xfrm>
          <a:prstGeom prst="rect">
            <a:avLst/>
          </a:prstGeom>
        </p:spPr>
      </p:pic>
      <p:sp>
        <p:nvSpPr>
          <p:cNvPr id="33" name="Freeform 32"/>
          <p:cNvSpPr/>
          <p:nvPr/>
        </p:nvSpPr>
        <p:spPr>
          <a:xfrm>
            <a:off x="3054971" y="247925"/>
            <a:ext cx="196850" cy="196850"/>
          </a:xfrm>
          <a:custGeom>
            <a:avLst/>
            <a:gdLst>
              <a:gd name="connsiteX0" fmla="*/ 19050 w 196850"/>
              <a:gd name="connsiteY0" fmla="*/ 171450 h 196850"/>
              <a:gd name="connsiteX1" fmla="*/ 0 w 196850"/>
              <a:gd name="connsiteY1" fmla="*/ 88900 h 196850"/>
              <a:gd name="connsiteX2" fmla="*/ 25400 w 196850"/>
              <a:gd name="connsiteY2" fmla="*/ 19050 h 196850"/>
              <a:gd name="connsiteX3" fmla="*/ 95250 w 196850"/>
              <a:gd name="connsiteY3" fmla="*/ 0 h 196850"/>
              <a:gd name="connsiteX4" fmla="*/ 101600 w 196850"/>
              <a:gd name="connsiteY4" fmla="*/ 50800 h 196850"/>
              <a:gd name="connsiteX5" fmla="*/ 152400 w 196850"/>
              <a:gd name="connsiteY5" fmla="*/ 0 h 196850"/>
              <a:gd name="connsiteX6" fmla="*/ 190500 w 196850"/>
              <a:gd name="connsiteY6" fmla="*/ 25400 h 196850"/>
              <a:gd name="connsiteX7" fmla="*/ 127000 w 196850"/>
              <a:gd name="connsiteY7" fmla="*/ 31750 h 196850"/>
              <a:gd name="connsiteX8" fmla="*/ 158750 w 196850"/>
              <a:gd name="connsiteY8" fmla="*/ 69850 h 196850"/>
              <a:gd name="connsiteX9" fmla="*/ 196850 w 196850"/>
              <a:gd name="connsiteY9" fmla="*/ 101600 h 196850"/>
              <a:gd name="connsiteX10" fmla="*/ 146050 w 196850"/>
              <a:gd name="connsiteY10" fmla="*/ 127000 h 196850"/>
              <a:gd name="connsiteX11" fmla="*/ 196850 w 196850"/>
              <a:gd name="connsiteY11" fmla="*/ 171450 h 196850"/>
              <a:gd name="connsiteX12" fmla="*/ 114300 w 196850"/>
              <a:gd name="connsiteY12" fmla="*/ 196850 h 196850"/>
              <a:gd name="connsiteX13" fmla="*/ 69850 w 196850"/>
              <a:gd name="connsiteY13" fmla="*/ 158750 h 196850"/>
              <a:gd name="connsiteX14" fmla="*/ 19050 w 196850"/>
              <a:gd name="connsiteY14" fmla="*/ 171450 h 196850"/>
              <a:gd name="connsiteX0" fmla="*/ 19050 w 196850"/>
              <a:gd name="connsiteY0" fmla="*/ 171450 h 196850"/>
              <a:gd name="connsiteX1" fmla="*/ 0 w 196850"/>
              <a:gd name="connsiteY1" fmla="*/ 88900 h 196850"/>
              <a:gd name="connsiteX2" fmla="*/ 25400 w 196850"/>
              <a:gd name="connsiteY2" fmla="*/ 19050 h 196850"/>
              <a:gd name="connsiteX3" fmla="*/ 95250 w 196850"/>
              <a:gd name="connsiteY3" fmla="*/ 0 h 196850"/>
              <a:gd name="connsiteX4" fmla="*/ 101600 w 196850"/>
              <a:gd name="connsiteY4" fmla="*/ 50800 h 196850"/>
              <a:gd name="connsiteX5" fmla="*/ 152400 w 196850"/>
              <a:gd name="connsiteY5" fmla="*/ 0 h 196850"/>
              <a:gd name="connsiteX6" fmla="*/ 190500 w 196850"/>
              <a:gd name="connsiteY6" fmla="*/ 25400 h 196850"/>
              <a:gd name="connsiteX7" fmla="*/ 158750 w 196850"/>
              <a:gd name="connsiteY7" fmla="*/ 69850 h 196850"/>
              <a:gd name="connsiteX8" fmla="*/ 196850 w 196850"/>
              <a:gd name="connsiteY8" fmla="*/ 101600 h 196850"/>
              <a:gd name="connsiteX9" fmla="*/ 146050 w 196850"/>
              <a:gd name="connsiteY9" fmla="*/ 127000 h 196850"/>
              <a:gd name="connsiteX10" fmla="*/ 196850 w 196850"/>
              <a:gd name="connsiteY10" fmla="*/ 171450 h 196850"/>
              <a:gd name="connsiteX11" fmla="*/ 114300 w 196850"/>
              <a:gd name="connsiteY11" fmla="*/ 196850 h 196850"/>
              <a:gd name="connsiteX12" fmla="*/ 69850 w 196850"/>
              <a:gd name="connsiteY12" fmla="*/ 158750 h 196850"/>
              <a:gd name="connsiteX13" fmla="*/ 19050 w 196850"/>
              <a:gd name="connsiteY13" fmla="*/ 171450 h 196850"/>
              <a:gd name="connsiteX0" fmla="*/ 19050 w 196850"/>
              <a:gd name="connsiteY0" fmla="*/ 171450 h 196850"/>
              <a:gd name="connsiteX1" fmla="*/ 0 w 196850"/>
              <a:gd name="connsiteY1" fmla="*/ 88900 h 196850"/>
              <a:gd name="connsiteX2" fmla="*/ 25400 w 196850"/>
              <a:gd name="connsiteY2" fmla="*/ 19050 h 196850"/>
              <a:gd name="connsiteX3" fmla="*/ 95250 w 196850"/>
              <a:gd name="connsiteY3" fmla="*/ 0 h 196850"/>
              <a:gd name="connsiteX4" fmla="*/ 101600 w 196850"/>
              <a:gd name="connsiteY4" fmla="*/ 50800 h 196850"/>
              <a:gd name="connsiteX5" fmla="*/ 152400 w 196850"/>
              <a:gd name="connsiteY5" fmla="*/ 0 h 196850"/>
              <a:gd name="connsiteX6" fmla="*/ 190500 w 196850"/>
              <a:gd name="connsiteY6" fmla="*/ 25400 h 196850"/>
              <a:gd name="connsiteX7" fmla="*/ 196850 w 196850"/>
              <a:gd name="connsiteY7" fmla="*/ 101600 h 196850"/>
              <a:gd name="connsiteX8" fmla="*/ 146050 w 196850"/>
              <a:gd name="connsiteY8" fmla="*/ 127000 h 196850"/>
              <a:gd name="connsiteX9" fmla="*/ 196850 w 196850"/>
              <a:gd name="connsiteY9" fmla="*/ 171450 h 196850"/>
              <a:gd name="connsiteX10" fmla="*/ 114300 w 196850"/>
              <a:gd name="connsiteY10" fmla="*/ 196850 h 196850"/>
              <a:gd name="connsiteX11" fmla="*/ 69850 w 196850"/>
              <a:gd name="connsiteY11" fmla="*/ 158750 h 196850"/>
              <a:gd name="connsiteX12" fmla="*/ 19050 w 196850"/>
              <a:gd name="connsiteY12" fmla="*/ 171450 h 196850"/>
              <a:gd name="connsiteX0" fmla="*/ 19050 w 196850"/>
              <a:gd name="connsiteY0" fmla="*/ 171450 h 196850"/>
              <a:gd name="connsiteX1" fmla="*/ 0 w 196850"/>
              <a:gd name="connsiteY1" fmla="*/ 88900 h 196850"/>
              <a:gd name="connsiteX2" fmla="*/ 25400 w 196850"/>
              <a:gd name="connsiteY2" fmla="*/ 19050 h 196850"/>
              <a:gd name="connsiteX3" fmla="*/ 95250 w 196850"/>
              <a:gd name="connsiteY3" fmla="*/ 0 h 196850"/>
              <a:gd name="connsiteX4" fmla="*/ 101600 w 196850"/>
              <a:gd name="connsiteY4" fmla="*/ 50800 h 196850"/>
              <a:gd name="connsiteX5" fmla="*/ 152400 w 196850"/>
              <a:gd name="connsiteY5" fmla="*/ 0 h 196850"/>
              <a:gd name="connsiteX6" fmla="*/ 190500 w 196850"/>
              <a:gd name="connsiteY6" fmla="*/ 25400 h 196850"/>
              <a:gd name="connsiteX7" fmla="*/ 196850 w 196850"/>
              <a:gd name="connsiteY7" fmla="*/ 101600 h 196850"/>
              <a:gd name="connsiteX8" fmla="*/ 196850 w 196850"/>
              <a:gd name="connsiteY8" fmla="*/ 171450 h 196850"/>
              <a:gd name="connsiteX9" fmla="*/ 114300 w 196850"/>
              <a:gd name="connsiteY9" fmla="*/ 196850 h 196850"/>
              <a:gd name="connsiteX10" fmla="*/ 69850 w 196850"/>
              <a:gd name="connsiteY10" fmla="*/ 158750 h 196850"/>
              <a:gd name="connsiteX11" fmla="*/ 19050 w 196850"/>
              <a:gd name="connsiteY11" fmla="*/ 171450 h 19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850" h="196850">
                <a:moveTo>
                  <a:pt x="19050" y="171450"/>
                </a:moveTo>
                <a:lnTo>
                  <a:pt x="0" y="88900"/>
                </a:lnTo>
                <a:lnTo>
                  <a:pt x="25400" y="19050"/>
                </a:lnTo>
                <a:lnTo>
                  <a:pt x="95250" y="0"/>
                </a:lnTo>
                <a:cubicBezTo>
                  <a:pt x="88375" y="55001"/>
                  <a:pt x="71835" y="50800"/>
                  <a:pt x="101600" y="50800"/>
                </a:cubicBezTo>
                <a:lnTo>
                  <a:pt x="152400" y="0"/>
                </a:lnTo>
                <a:lnTo>
                  <a:pt x="190500" y="25400"/>
                </a:lnTo>
                <a:lnTo>
                  <a:pt x="196850" y="101600"/>
                </a:lnTo>
                <a:lnTo>
                  <a:pt x="196850" y="171450"/>
                </a:lnTo>
                <a:lnTo>
                  <a:pt x="114300" y="196850"/>
                </a:lnTo>
                <a:lnTo>
                  <a:pt x="69850" y="158750"/>
                </a:lnTo>
                <a:lnTo>
                  <a:pt x="19050" y="171450"/>
                </a:lnTo>
                <a:close/>
              </a:path>
            </a:pathLst>
          </a:cu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man Old Style" pitchFamily="18" charset="0"/>
            </a:endParaRPr>
          </a:p>
        </p:txBody>
      </p:sp>
      <p:sp>
        <p:nvSpPr>
          <p:cNvPr id="34" name="Freeform 33"/>
          <p:cNvSpPr/>
          <p:nvPr/>
        </p:nvSpPr>
        <p:spPr>
          <a:xfrm>
            <a:off x="3212135" y="1000400"/>
            <a:ext cx="196850" cy="1171575"/>
          </a:xfrm>
          <a:custGeom>
            <a:avLst/>
            <a:gdLst>
              <a:gd name="connsiteX0" fmla="*/ 53975 w 196850"/>
              <a:gd name="connsiteY0" fmla="*/ 31750 h 1171575"/>
              <a:gd name="connsiteX1" fmla="*/ 9525 w 196850"/>
              <a:gd name="connsiteY1" fmla="*/ 0 h 1171575"/>
              <a:gd name="connsiteX2" fmla="*/ 0 w 196850"/>
              <a:gd name="connsiteY2" fmla="*/ 28575 h 1171575"/>
              <a:gd name="connsiteX3" fmla="*/ 9525 w 196850"/>
              <a:gd name="connsiteY3" fmla="*/ 63500 h 1171575"/>
              <a:gd name="connsiteX4" fmla="*/ 9525 w 196850"/>
              <a:gd name="connsiteY4" fmla="*/ 225425 h 1171575"/>
              <a:gd name="connsiteX5" fmla="*/ 22225 w 196850"/>
              <a:gd name="connsiteY5" fmla="*/ 374650 h 1171575"/>
              <a:gd name="connsiteX6" fmla="*/ 12700 w 196850"/>
              <a:gd name="connsiteY6" fmla="*/ 441325 h 1171575"/>
              <a:gd name="connsiteX7" fmla="*/ 12700 w 196850"/>
              <a:gd name="connsiteY7" fmla="*/ 492125 h 1171575"/>
              <a:gd name="connsiteX8" fmla="*/ 12700 w 196850"/>
              <a:gd name="connsiteY8" fmla="*/ 584200 h 1171575"/>
              <a:gd name="connsiteX9" fmla="*/ 12700 w 196850"/>
              <a:gd name="connsiteY9" fmla="*/ 641350 h 1171575"/>
              <a:gd name="connsiteX10" fmla="*/ 15875 w 196850"/>
              <a:gd name="connsiteY10" fmla="*/ 720725 h 1171575"/>
              <a:gd name="connsiteX11" fmla="*/ 6350 w 196850"/>
              <a:gd name="connsiteY11" fmla="*/ 815975 h 1171575"/>
              <a:gd name="connsiteX12" fmla="*/ 9525 w 196850"/>
              <a:gd name="connsiteY12" fmla="*/ 904875 h 1171575"/>
              <a:gd name="connsiteX13" fmla="*/ 47625 w 196850"/>
              <a:gd name="connsiteY13" fmla="*/ 958850 h 1171575"/>
              <a:gd name="connsiteX14" fmla="*/ 82550 w 196850"/>
              <a:gd name="connsiteY14" fmla="*/ 1022350 h 1171575"/>
              <a:gd name="connsiteX15" fmla="*/ 120650 w 196850"/>
              <a:gd name="connsiteY15" fmla="*/ 1098550 h 1171575"/>
              <a:gd name="connsiteX16" fmla="*/ 165100 w 196850"/>
              <a:gd name="connsiteY16" fmla="*/ 1165225 h 1171575"/>
              <a:gd name="connsiteX17" fmla="*/ 193675 w 196850"/>
              <a:gd name="connsiteY17" fmla="*/ 1171575 h 1171575"/>
              <a:gd name="connsiteX18" fmla="*/ 196850 w 196850"/>
              <a:gd name="connsiteY18" fmla="*/ 1149350 h 1171575"/>
              <a:gd name="connsiteX19" fmla="*/ 180975 w 196850"/>
              <a:gd name="connsiteY19" fmla="*/ 1108075 h 1171575"/>
              <a:gd name="connsiteX20" fmla="*/ 127000 w 196850"/>
              <a:gd name="connsiteY20" fmla="*/ 1025525 h 1171575"/>
              <a:gd name="connsiteX21" fmla="*/ 85725 w 196850"/>
              <a:gd name="connsiteY21" fmla="*/ 952500 h 1171575"/>
              <a:gd name="connsiteX22" fmla="*/ 50800 w 196850"/>
              <a:gd name="connsiteY22" fmla="*/ 885825 h 1171575"/>
              <a:gd name="connsiteX23" fmla="*/ 38100 w 196850"/>
              <a:gd name="connsiteY23" fmla="*/ 819150 h 1171575"/>
              <a:gd name="connsiteX24" fmla="*/ 44450 w 196850"/>
              <a:gd name="connsiteY24" fmla="*/ 663575 h 1171575"/>
              <a:gd name="connsiteX25" fmla="*/ 44450 w 196850"/>
              <a:gd name="connsiteY25" fmla="*/ 444500 h 1171575"/>
              <a:gd name="connsiteX26" fmla="*/ 53975 w 196850"/>
              <a:gd name="connsiteY26" fmla="*/ 292100 h 1171575"/>
              <a:gd name="connsiteX27" fmla="*/ 50800 w 196850"/>
              <a:gd name="connsiteY27" fmla="*/ 190500 h 1171575"/>
              <a:gd name="connsiteX28" fmla="*/ 50800 w 196850"/>
              <a:gd name="connsiteY28" fmla="*/ 120650 h 1171575"/>
              <a:gd name="connsiteX29" fmla="*/ 53975 w 196850"/>
              <a:gd name="connsiteY29" fmla="*/ 31750 h 117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6850" h="1171575">
                <a:moveTo>
                  <a:pt x="53975" y="31750"/>
                </a:moveTo>
                <a:lnTo>
                  <a:pt x="9525" y="0"/>
                </a:lnTo>
                <a:lnTo>
                  <a:pt x="0" y="28575"/>
                </a:lnTo>
                <a:lnTo>
                  <a:pt x="9525" y="63500"/>
                </a:lnTo>
                <a:lnTo>
                  <a:pt x="9525" y="225425"/>
                </a:lnTo>
                <a:cubicBezTo>
                  <a:pt x="13850" y="275159"/>
                  <a:pt x="22225" y="324729"/>
                  <a:pt x="22225" y="374650"/>
                </a:cubicBezTo>
                <a:cubicBezTo>
                  <a:pt x="12543" y="439197"/>
                  <a:pt x="12700" y="416747"/>
                  <a:pt x="12700" y="441325"/>
                </a:cubicBezTo>
                <a:lnTo>
                  <a:pt x="12700" y="492125"/>
                </a:lnTo>
                <a:lnTo>
                  <a:pt x="12700" y="584200"/>
                </a:lnTo>
                <a:lnTo>
                  <a:pt x="12700" y="641350"/>
                </a:lnTo>
                <a:lnTo>
                  <a:pt x="15875" y="720725"/>
                </a:lnTo>
                <a:lnTo>
                  <a:pt x="6350" y="815975"/>
                </a:lnTo>
                <a:cubicBezTo>
                  <a:pt x="7447" y="845607"/>
                  <a:pt x="9525" y="875223"/>
                  <a:pt x="9525" y="904875"/>
                </a:cubicBezTo>
                <a:cubicBezTo>
                  <a:pt x="48260" y="956522"/>
                  <a:pt x="35454" y="925513"/>
                  <a:pt x="47625" y="958850"/>
                </a:cubicBezTo>
                <a:lnTo>
                  <a:pt x="82550" y="1022350"/>
                </a:lnTo>
                <a:cubicBezTo>
                  <a:pt x="121140" y="1096313"/>
                  <a:pt x="120650" y="1067919"/>
                  <a:pt x="120650" y="1098550"/>
                </a:cubicBezTo>
                <a:lnTo>
                  <a:pt x="165100" y="1165225"/>
                </a:lnTo>
                <a:lnTo>
                  <a:pt x="193675" y="1171575"/>
                </a:lnTo>
                <a:lnTo>
                  <a:pt x="196850" y="1149350"/>
                </a:lnTo>
                <a:lnTo>
                  <a:pt x="180975" y="1108075"/>
                </a:lnTo>
                <a:lnTo>
                  <a:pt x="127000" y="1025525"/>
                </a:lnTo>
                <a:lnTo>
                  <a:pt x="85725" y="952500"/>
                </a:lnTo>
                <a:lnTo>
                  <a:pt x="50800" y="885825"/>
                </a:lnTo>
                <a:lnTo>
                  <a:pt x="38100" y="819150"/>
                </a:lnTo>
                <a:lnTo>
                  <a:pt x="44450" y="663575"/>
                </a:lnTo>
                <a:lnTo>
                  <a:pt x="44450" y="444500"/>
                </a:lnTo>
                <a:lnTo>
                  <a:pt x="53975" y="292100"/>
                </a:lnTo>
                <a:cubicBezTo>
                  <a:pt x="52917" y="258233"/>
                  <a:pt x="51858" y="224367"/>
                  <a:pt x="50800" y="190500"/>
                </a:cubicBezTo>
                <a:lnTo>
                  <a:pt x="50800" y="120650"/>
                </a:lnTo>
                <a:lnTo>
                  <a:pt x="53975" y="31750"/>
                </a:lnTo>
                <a:close/>
              </a:path>
            </a:pathLst>
          </a:custGeom>
          <a:solidFill>
            <a:sysClr val="window" lastClr="FFFFFF"/>
          </a:solidFill>
          <a:ln w="9525" cap="flat" cmpd="sng" algn="ctr">
            <a:solidFill>
              <a:srgbClr val="9BBB59">
                <a:lumMod val="20000"/>
                <a:lumOff val="80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Bookman Old Style" pitchFamily="18" charset="0"/>
            </a:endParaRPr>
          </a:p>
        </p:txBody>
      </p:sp>
      <p:sp>
        <p:nvSpPr>
          <p:cNvPr id="35" name="Freeform 34"/>
          <p:cNvSpPr/>
          <p:nvPr/>
        </p:nvSpPr>
        <p:spPr>
          <a:xfrm flipH="1">
            <a:off x="2856535" y="1000400"/>
            <a:ext cx="250824" cy="1163108"/>
          </a:xfrm>
          <a:custGeom>
            <a:avLst/>
            <a:gdLst>
              <a:gd name="connsiteX0" fmla="*/ 53975 w 196850"/>
              <a:gd name="connsiteY0" fmla="*/ 31750 h 1171575"/>
              <a:gd name="connsiteX1" fmla="*/ 9525 w 196850"/>
              <a:gd name="connsiteY1" fmla="*/ 0 h 1171575"/>
              <a:gd name="connsiteX2" fmla="*/ 0 w 196850"/>
              <a:gd name="connsiteY2" fmla="*/ 28575 h 1171575"/>
              <a:gd name="connsiteX3" fmla="*/ 9525 w 196850"/>
              <a:gd name="connsiteY3" fmla="*/ 63500 h 1171575"/>
              <a:gd name="connsiteX4" fmla="*/ 9525 w 196850"/>
              <a:gd name="connsiteY4" fmla="*/ 225425 h 1171575"/>
              <a:gd name="connsiteX5" fmla="*/ 22225 w 196850"/>
              <a:gd name="connsiteY5" fmla="*/ 374650 h 1171575"/>
              <a:gd name="connsiteX6" fmla="*/ 12700 w 196850"/>
              <a:gd name="connsiteY6" fmla="*/ 441325 h 1171575"/>
              <a:gd name="connsiteX7" fmla="*/ 12700 w 196850"/>
              <a:gd name="connsiteY7" fmla="*/ 492125 h 1171575"/>
              <a:gd name="connsiteX8" fmla="*/ 12700 w 196850"/>
              <a:gd name="connsiteY8" fmla="*/ 584200 h 1171575"/>
              <a:gd name="connsiteX9" fmla="*/ 12700 w 196850"/>
              <a:gd name="connsiteY9" fmla="*/ 641350 h 1171575"/>
              <a:gd name="connsiteX10" fmla="*/ 15875 w 196850"/>
              <a:gd name="connsiteY10" fmla="*/ 720725 h 1171575"/>
              <a:gd name="connsiteX11" fmla="*/ 6350 w 196850"/>
              <a:gd name="connsiteY11" fmla="*/ 815975 h 1171575"/>
              <a:gd name="connsiteX12" fmla="*/ 9525 w 196850"/>
              <a:gd name="connsiteY12" fmla="*/ 904875 h 1171575"/>
              <a:gd name="connsiteX13" fmla="*/ 47625 w 196850"/>
              <a:gd name="connsiteY13" fmla="*/ 958850 h 1171575"/>
              <a:gd name="connsiteX14" fmla="*/ 82550 w 196850"/>
              <a:gd name="connsiteY14" fmla="*/ 1022350 h 1171575"/>
              <a:gd name="connsiteX15" fmla="*/ 120650 w 196850"/>
              <a:gd name="connsiteY15" fmla="*/ 1098550 h 1171575"/>
              <a:gd name="connsiteX16" fmla="*/ 165100 w 196850"/>
              <a:gd name="connsiteY16" fmla="*/ 1165225 h 1171575"/>
              <a:gd name="connsiteX17" fmla="*/ 193675 w 196850"/>
              <a:gd name="connsiteY17" fmla="*/ 1171575 h 1171575"/>
              <a:gd name="connsiteX18" fmla="*/ 196850 w 196850"/>
              <a:gd name="connsiteY18" fmla="*/ 1149350 h 1171575"/>
              <a:gd name="connsiteX19" fmla="*/ 180975 w 196850"/>
              <a:gd name="connsiteY19" fmla="*/ 1108075 h 1171575"/>
              <a:gd name="connsiteX20" fmla="*/ 127000 w 196850"/>
              <a:gd name="connsiteY20" fmla="*/ 1025525 h 1171575"/>
              <a:gd name="connsiteX21" fmla="*/ 85725 w 196850"/>
              <a:gd name="connsiteY21" fmla="*/ 952500 h 1171575"/>
              <a:gd name="connsiteX22" fmla="*/ 50800 w 196850"/>
              <a:gd name="connsiteY22" fmla="*/ 885825 h 1171575"/>
              <a:gd name="connsiteX23" fmla="*/ 38100 w 196850"/>
              <a:gd name="connsiteY23" fmla="*/ 819150 h 1171575"/>
              <a:gd name="connsiteX24" fmla="*/ 44450 w 196850"/>
              <a:gd name="connsiteY24" fmla="*/ 663575 h 1171575"/>
              <a:gd name="connsiteX25" fmla="*/ 44450 w 196850"/>
              <a:gd name="connsiteY25" fmla="*/ 444500 h 1171575"/>
              <a:gd name="connsiteX26" fmla="*/ 53975 w 196850"/>
              <a:gd name="connsiteY26" fmla="*/ 292100 h 1171575"/>
              <a:gd name="connsiteX27" fmla="*/ 50800 w 196850"/>
              <a:gd name="connsiteY27" fmla="*/ 190500 h 1171575"/>
              <a:gd name="connsiteX28" fmla="*/ 50800 w 196850"/>
              <a:gd name="connsiteY28" fmla="*/ 120650 h 1171575"/>
              <a:gd name="connsiteX29" fmla="*/ 53975 w 196850"/>
              <a:gd name="connsiteY29" fmla="*/ 31750 h 1171575"/>
              <a:gd name="connsiteX0" fmla="*/ 53975 w 196850"/>
              <a:gd name="connsiteY0" fmla="*/ 31750 h 1171575"/>
              <a:gd name="connsiteX1" fmla="*/ 9525 w 196850"/>
              <a:gd name="connsiteY1" fmla="*/ 0 h 1171575"/>
              <a:gd name="connsiteX2" fmla="*/ 0 w 196850"/>
              <a:gd name="connsiteY2" fmla="*/ 28575 h 1171575"/>
              <a:gd name="connsiteX3" fmla="*/ 9525 w 196850"/>
              <a:gd name="connsiteY3" fmla="*/ 63500 h 1171575"/>
              <a:gd name="connsiteX4" fmla="*/ 9525 w 196850"/>
              <a:gd name="connsiteY4" fmla="*/ 225425 h 1171575"/>
              <a:gd name="connsiteX5" fmla="*/ 22225 w 196850"/>
              <a:gd name="connsiteY5" fmla="*/ 374650 h 1171575"/>
              <a:gd name="connsiteX6" fmla="*/ 12700 w 196850"/>
              <a:gd name="connsiteY6" fmla="*/ 441325 h 1171575"/>
              <a:gd name="connsiteX7" fmla="*/ 12700 w 196850"/>
              <a:gd name="connsiteY7" fmla="*/ 492125 h 1171575"/>
              <a:gd name="connsiteX8" fmla="*/ 12700 w 196850"/>
              <a:gd name="connsiteY8" fmla="*/ 584200 h 1171575"/>
              <a:gd name="connsiteX9" fmla="*/ 12700 w 196850"/>
              <a:gd name="connsiteY9" fmla="*/ 641350 h 1171575"/>
              <a:gd name="connsiteX10" fmla="*/ 15875 w 196850"/>
              <a:gd name="connsiteY10" fmla="*/ 720725 h 1171575"/>
              <a:gd name="connsiteX11" fmla="*/ 6350 w 196850"/>
              <a:gd name="connsiteY11" fmla="*/ 815975 h 1171575"/>
              <a:gd name="connsiteX12" fmla="*/ 9525 w 196850"/>
              <a:gd name="connsiteY12" fmla="*/ 904875 h 1171575"/>
              <a:gd name="connsiteX13" fmla="*/ 47625 w 196850"/>
              <a:gd name="connsiteY13" fmla="*/ 958850 h 1171575"/>
              <a:gd name="connsiteX14" fmla="*/ 82550 w 196850"/>
              <a:gd name="connsiteY14" fmla="*/ 1022350 h 1171575"/>
              <a:gd name="connsiteX15" fmla="*/ 120650 w 196850"/>
              <a:gd name="connsiteY15" fmla="*/ 1098550 h 1171575"/>
              <a:gd name="connsiteX16" fmla="*/ 165100 w 196850"/>
              <a:gd name="connsiteY16" fmla="*/ 1165225 h 1171575"/>
              <a:gd name="connsiteX17" fmla="*/ 193675 w 196850"/>
              <a:gd name="connsiteY17" fmla="*/ 1171575 h 1171575"/>
              <a:gd name="connsiteX18" fmla="*/ 196850 w 196850"/>
              <a:gd name="connsiteY18" fmla="*/ 1149350 h 1171575"/>
              <a:gd name="connsiteX19" fmla="*/ 180975 w 196850"/>
              <a:gd name="connsiteY19" fmla="*/ 1108075 h 1171575"/>
              <a:gd name="connsiteX20" fmla="*/ 127000 w 196850"/>
              <a:gd name="connsiteY20" fmla="*/ 1025525 h 1171575"/>
              <a:gd name="connsiteX21" fmla="*/ 85725 w 196850"/>
              <a:gd name="connsiteY21" fmla="*/ 952500 h 1171575"/>
              <a:gd name="connsiteX22" fmla="*/ 50800 w 196850"/>
              <a:gd name="connsiteY22" fmla="*/ 885825 h 1171575"/>
              <a:gd name="connsiteX23" fmla="*/ 38100 w 196850"/>
              <a:gd name="connsiteY23" fmla="*/ 819150 h 1171575"/>
              <a:gd name="connsiteX24" fmla="*/ 44450 w 196850"/>
              <a:gd name="connsiteY24" fmla="*/ 663575 h 1171575"/>
              <a:gd name="connsiteX25" fmla="*/ 63500 w 196850"/>
              <a:gd name="connsiteY25" fmla="*/ 444500 h 1171575"/>
              <a:gd name="connsiteX26" fmla="*/ 53975 w 196850"/>
              <a:gd name="connsiteY26" fmla="*/ 292100 h 1171575"/>
              <a:gd name="connsiteX27" fmla="*/ 50800 w 196850"/>
              <a:gd name="connsiteY27" fmla="*/ 190500 h 1171575"/>
              <a:gd name="connsiteX28" fmla="*/ 50800 w 196850"/>
              <a:gd name="connsiteY28" fmla="*/ 120650 h 1171575"/>
              <a:gd name="connsiteX29" fmla="*/ 53975 w 196850"/>
              <a:gd name="connsiteY29" fmla="*/ 31750 h 1171575"/>
              <a:gd name="connsiteX0" fmla="*/ 53975 w 196850"/>
              <a:gd name="connsiteY0" fmla="*/ 31750 h 1171575"/>
              <a:gd name="connsiteX1" fmla="*/ 9525 w 196850"/>
              <a:gd name="connsiteY1" fmla="*/ 0 h 1171575"/>
              <a:gd name="connsiteX2" fmla="*/ 0 w 196850"/>
              <a:gd name="connsiteY2" fmla="*/ 28575 h 1171575"/>
              <a:gd name="connsiteX3" fmla="*/ 9525 w 196850"/>
              <a:gd name="connsiteY3" fmla="*/ 63500 h 1171575"/>
              <a:gd name="connsiteX4" fmla="*/ 9525 w 196850"/>
              <a:gd name="connsiteY4" fmla="*/ 225425 h 1171575"/>
              <a:gd name="connsiteX5" fmla="*/ 22225 w 196850"/>
              <a:gd name="connsiteY5" fmla="*/ 374650 h 1171575"/>
              <a:gd name="connsiteX6" fmla="*/ 12700 w 196850"/>
              <a:gd name="connsiteY6" fmla="*/ 441325 h 1171575"/>
              <a:gd name="connsiteX7" fmla="*/ 12700 w 196850"/>
              <a:gd name="connsiteY7" fmla="*/ 492125 h 1171575"/>
              <a:gd name="connsiteX8" fmla="*/ 12700 w 196850"/>
              <a:gd name="connsiteY8" fmla="*/ 584200 h 1171575"/>
              <a:gd name="connsiteX9" fmla="*/ 12700 w 196850"/>
              <a:gd name="connsiteY9" fmla="*/ 641350 h 1171575"/>
              <a:gd name="connsiteX10" fmla="*/ 15875 w 196850"/>
              <a:gd name="connsiteY10" fmla="*/ 720725 h 1171575"/>
              <a:gd name="connsiteX11" fmla="*/ 6350 w 196850"/>
              <a:gd name="connsiteY11" fmla="*/ 815975 h 1171575"/>
              <a:gd name="connsiteX12" fmla="*/ 9525 w 196850"/>
              <a:gd name="connsiteY12" fmla="*/ 904875 h 1171575"/>
              <a:gd name="connsiteX13" fmla="*/ 47625 w 196850"/>
              <a:gd name="connsiteY13" fmla="*/ 958850 h 1171575"/>
              <a:gd name="connsiteX14" fmla="*/ 82550 w 196850"/>
              <a:gd name="connsiteY14" fmla="*/ 1022350 h 1171575"/>
              <a:gd name="connsiteX15" fmla="*/ 120650 w 196850"/>
              <a:gd name="connsiteY15" fmla="*/ 1098550 h 1171575"/>
              <a:gd name="connsiteX16" fmla="*/ 165100 w 196850"/>
              <a:gd name="connsiteY16" fmla="*/ 1165225 h 1171575"/>
              <a:gd name="connsiteX17" fmla="*/ 193675 w 196850"/>
              <a:gd name="connsiteY17" fmla="*/ 1171575 h 1171575"/>
              <a:gd name="connsiteX18" fmla="*/ 196850 w 196850"/>
              <a:gd name="connsiteY18" fmla="*/ 1149350 h 1171575"/>
              <a:gd name="connsiteX19" fmla="*/ 180975 w 196850"/>
              <a:gd name="connsiteY19" fmla="*/ 1108075 h 1171575"/>
              <a:gd name="connsiteX20" fmla="*/ 127000 w 196850"/>
              <a:gd name="connsiteY20" fmla="*/ 1025525 h 1171575"/>
              <a:gd name="connsiteX21" fmla="*/ 85725 w 196850"/>
              <a:gd name="connsiteY21" fmla="*/ 952500 h 1171575"/>
              <a:gd name="connsiteX22" fmla="*/ 50800 w 196850"/>
              <a:gd name="connsiteY22" fmla="*/ 885825 h 1171575"/>
              <a:gd name="connsiteX23" fmla="*/ 38100 w 196850"/>
              <a:gd name="connsiteY23" fmla="*/ 819150 h 1171575"/>
              <a:gd name="connsiteX24" fmla="*/ 44450 w 196850"/>
              <a:gd name="connsiteY24" fmla="*/ 663575 h 1171575"/>
              <a:gd name="connsiteX25" fmla="*/ 63500 w 196850"/>
              <a:gd name="connsiteY25" fmla="*/ 660400 h 1171575"/>
              <a:gd name="connsiteX26" fmla="*/ 63500 w 196850"/>
              <a:gd name="connsiteY26" fmla="*/ 444500 h 1171575"/>
              <a:gd name="connsiteX27" fmla="*/ 53975 w 196850"/>
              <a:gd name="connsiteY27" fmla="*/ 292100 h 1171575"/>
              <a:gd name="connsiteX28" fmla="*/ 50800 w 196850"/>
              <a:gd name="connsiteY28" fmla="*/ 190500 h 1171575"/>
              <a:gd name="connsiteX29" fmla="*/ 50800 w 196850"/>
              <a:gd name="connsiteY29" fmla="*/ 120650 h 1171575"/>
              <a:gd name="connsiteX30" fmla="*/ 53975 w 196850"/>
              <a:gd name="connsiteY30" fmla="*/ 31750 h 1171575"/>
              <a:gd name="connsiteX0" fmla="*/ 53975 w 196850"/>
              <a:gd name="connsiteY0" fmla="*/ 31750 h 1171575"/>
              <a:gd name="connsiteX1" fmla="*/ 9525 w 196850"/>
              <a:gd name="connsiteY1" fmla="*/ 0 h 1171575"/>
              <a:gd name="connsiteX2" fmla="*/ 0 w 196850"/>
              <a:gd name="connsiteY2" fmla="*/ 28575 h 1171575"/>
              <a:gd name="connsiteX3" fmla="*/ 9525 w 196850"/>
              <a:gd name="connsiteY3" fmla="*/ 63500 h 1171575"/>
              <a:gd name="connsiteX4" fmla="*/ 9525 w 196850"/>
              <a:gd name="connsiteY4" fmla="*/ 225425 h 1171575"/>
              <a:gd name="connsiteX5" fmla="*/ 22225 w 196850"/>
              <a:gd name="connsiteY5" fmla="*/ 374650 h 1171575"/>
              <a:gd name="connsiteX6" fmla="*/ 12700 w 196850"/>
              <a:gd name="connsiteY6" fmla="*/ 441325 h 1171575"/>
              <a:gd name="connsiteX7" fmla="*/ 12700 w 196850"/>
              <a:gd name="connsiteY7" fmla="*/ 492125 h 1171575"/>
              <a:gd name="connsiteX8" fmla="*/ 12700 w 196850"/>
              <a:gd name="connsiteY8" fmla="*/ 584200 h 1171575"/>
              <a:gd name="connsiteX9" fmla="*/ 12700 w 196850"/>
              <a:gd name="connsiteY9" fmla="*/ 641350 h 1171575"/>
              <a:gd name="connsiteX10" fmla="*/ 15875 w 196850"/>
              <a:gd name="connsiteY10" fmla="*/ 720725 h 1171575"/>
              <a:gd name="connsiteX11" fmla="*/ 6350 w 196850"/>
              <a:gd name="connsiteY11" fmla="*/ 815975 h 1171575"/>
              <a:gd name="connsiteX12" fmla="*/ 9525 w 196850"/>
              <a:gd name="connsiteY12" fmla="*/ 904875 h 1171575"/>
              <a:gd name="connsiteX13" fmla="*/ 47625 w 196850"/>
              <a:gd name="connsiteY13" fmla="*/ 958850 h 1171575"/>
              <a:gd name="connsiteX14" fmla="*/ 82550 w 196850"/>
              <a:gd name="connsiteY14" fmla="*/ 1022350 h 1171575"/>
              <a:gd name="connsiteX15" fmla="*/ 120650 w 196850"/>
              <a:gd name="connsiteY15" fmla="*/ 1098550 h 1171575"/>
              <a:gd name="connsiteX16" fmla="*/ 165100 w 196850"/>
              <a:gd name="connsiteY16" fmla="*/ 1165225 h 1171575"/>
              <a:gd name="connsiteX17" fmla="*/ 193675 w 196850"/>
              <a:gd name="connsiteY17" fmla="*/ 1171575 h 1171575"/>
              <a:gd name="connsiteX18" fmla="*/ 196850 w 196850"/>
              <a:gd name="connsiteY18" fmla="*/ 1149350 h 1171575"/>
              <a:gd name="connsiteX19" fmla="*/ 180975 w 196850"/>
              <a:gd name="connsiteY19" fmla="*/ 1108075 h 1171575"/>
              <a:gd name="connsiteX20" fmla="*/ 127000 w 196850"/>
              <a:gd name="connsiteY20" fmla="*/ 1025525 h 1171575"/>
              <a:gd name="connsiteX21" fmla="*/ 85725 w 196850"/>
              <a:gd name="connsiteY21" fmla="*/ 952500 h 1171575"/>
              <a:gd name="connsiteX22" fmla="*/ 50800 w 196850"/>
              <a:gd name="connsiteY22" fmla="*/ 885825 h 1171575"/>
              <a:gd name="connsiteX23" fmla="*/ 38100 w 196850"/>
              <a:gd name="connsiteY23" fmla="*/ 819150 h 1171575"/>
              <a:gd name="connsiteX24" fmla="*/ 63500 w 196850"/>
              <a:gd name="connsiteY24" fmla="*/ 660400 h 1171575"/>
              <a:gd name="connsiteX25" fmla="*/ 63500 w 196850"/>
              <a:gd name="connsiteY25" fmla="*/ 444500 h 1171575"/>
              <a:gd name="connsiteX26" fmla="*/ 53975 w 196850"/>
              <a:gd name="connsiteY26" fmla="*/ 292100 h 1171575"/>
              <a:gd name="connsiteX27" fmla="*/ 50800 w 196850"/>
              <a:gd name="connsiteY27" fmla="*/ 190500 h 1171575"/>
              <a:gd name="connsiteX28" fmla="*/ 50800 w 196850"/>
              <a:gd name="connsiteY28" fmla="*/ 120650 h 1171575"/>
              <a:gd name="connsiteX29" fmla="*/ 53975 w 196850"/>
              <a:gd name="connsiteY29" fmla="*/ 31750 h 1171575"/>
              <a:gd name="connsiteX0" fmla="*/ 53975 w 196850"/>
              <a:gd name="connsiteY0" fmla="*/ 31750 h 1171575"/>
              <a:gd name="connsiteX1" fmla="*/ 9525 w 196850"/>
              <a:gd name="connsiteY1" fmla="*/ 0 h 1171575"/>
              <a:gd name="connsiteX2" fmla="*/ 0 w 196850"/>
              <a:gd name="connsiteY2" fmla="*/ 28575 h 1171575"/>
              <a:gd name="connsiteX3" fmla="*/ 9525 w 196850"/>
              <a:gd name="connsiteY3" fmla="*/ 63500 h 1171575"/>
              <a:gd name="connsiteX4" fmla="*/ 9525 w 196850"/>
              <a:gd name="connsiteY4" fmla="*/ 225425 h 1171575"/>
              <a:gd name="connsiteX5" fmla="*/ 22225 w 196850"/>
              <a:gd name="connsiteY5" fmla="*/ 374650 h 1171575"/>
              <a:gd name="connsiteX6" fmla="*/ 12700 w 196850"/>
              <a:gd name="connsiteY6" fmla="*/ 441325 h 1171575"/>
              <a:gd name="connsiteX7" fmla="*/ 12700 w 196850"/>
              <a:gd name="connsiteY7" fmla="*/ 492125 h 1171575"/>
              <a:gd name="connsiteX8" fmla="*/ 12700 w 196850"/>
              <a:gd name="connsiteY8" fmla="*/ 584200 h 1171575"/>
              <a:gd name="connsiteX9" fmla="*/ 12700 w 196850"/>
              <a:gd name="connsiteY9" fmla="*/ 641350 h 1171575"/>
              <a:gd name="connsiteX10" fmla="*/ 15875 w 196850"/>
              <a:gd name="connsiteY10" fmla="*/ 720725 h 1171575"/>
              <a:gd name="connsiteX11" fmla="*/ 6350 w 196850"/>
              <a:gd name="connsiteY11" fmla="*/ 815975 h 1171575"/>
              <a:gd name="connsiteX12" fmla="*/ 9525 w 196850"/>
              <a:gd name="connsiteY12" fmla="*/ 904875 h 1171575"/>
              <a:gd name="connsiteX13" fmla="*/ 47625 w 196850"/>
              <a:gd name="connsiteY13" fmla="*/ 958850 h 1171575"/>
              <a:gd name="connsiteX14" fmla="*/ 82550 w 196850"/>
              <a:gd name="connsiteY14" fmla="*/ 1022350 h 1171575"/>
              <a:gd name="connsiteX15" fmla="*/ 120650 w 196850"/>
              <a:gd name="connsiteY15" fmla="*/ 1098550 h 1171575"/>
              <a:gd name="connsiteX16" fmla="*/ 165100 w 196850"/>
              <a:gd name="connsiteY16" fmla="*/ 1165225 h 1171575"/>
              <a:gd name="connsiteX17" fmla="*/ 193675 w 196850"/>
              <a:gd name="connsiteY17" fmla="*/ 1171575 h 1171575"/>
              <a:gd name="connsiteX18" fmla="*/ 196850 w 196850"/>
              <a:gd name="connsiteY18" fmla="*/ 1149350 h 1171575"/>
              <a:gd name="connsiteX19" fmla="*/ 180975 w 196850"/>
              <a:gd name="connsiteY19" fmla="*/ 1108075 h 1171575"/>
              <a:gd name="connsiteX20" fmla="*/ 127000 w 196850"/>
              <a:gd name="connsiteY20" fmla="*/ 1025525 h 1171575"/>
              <a:gd name="connsiteX21" fmla="*/ 85725 w 196850"/>
              <a:gd name="connsiteY21" fmla="*/ 952500 h 1171575"/>
              <a:gd name="connsiteX22" fmla="*/ 50800 w 196850"/>
              <a:gd name="connsiteY22" fmla="*/ 885825 h 1171575"/>
              <a:gd name="connsiteX23" fmla="*/ 76200 w 196850"/>
              <a:gd name="connsiteY23" fmla="*/ 819150 h 1171575"/>
              <a:gd name="connsiteX24" fmla="*/ 63500 w 196850"/>
              <a:gd name="connsiteY24" fmla="*/ 660400 h 1171575"/>
              <a:gd name="connsiteX25" fmla="*/ 63500 w 196850"/>
              <a:gd name="connsiteY25" fmla="*/ 444500 h 1171575"/>
              <a:gd name="connsiteX26" fmla="*/ 53975 w 196850"/>
              <a:gd name="connsiteY26" fmla="*/ 292100 h 1171575"/>
              <a:gd name="connsiteX27" fmla="*/ 50800 w 196850"/>
              <a:gd name="connsiteY27" fmla="*/ 190500 h 1171575"/>
              <a:gd name="connsiteX28" fmla="*/ 50800 w 196850"/>
              <a:gd name="connsiteY28" fmla="*/ 120650 h 1171575"/>
              <a:gd name="connsiteX29" fmla="*/ 53975 w 196850"/>
              <a:gd name="connsiteY29" fmla="*/ 31750 h 1171575"/>
              <a:gd name="connsiteX0" fmla="*/ 53975 w 196850"/>
              <a:gd name="connsiteY0" fmla="*/ 31750 h 1171575"/>
              <a:gd name="connsiteX1" fmla="*/ 9525 w 196850"/>
              <a:gd name="connsiteY1" fmla="*/ 0 h 1171575"/>
              <a:gd name="connsiteX2" fmla="*/ 0 w 196850"/>
              <a:gd name="connsiteY2" fmla="*/ 28575 h 1171575"/>
              <a:gd name="connsiteX3" fmla="*/ 9525 w 196850"/>
              <a:gd name="connsiteY3" fmla="*/ 63500 h 1171575"/>
              <a:gd name="connsiteX4" fmla="*/ 9525 w 196850"/>
              <a:gd name="connsiteY4" fmla="*/ 225425 h 1171575"/>
              <a:gd name="connsiteX5" fmla="*/ 22225 w 196850"/>
              <a:gd name="connsiteY5" fmla="*/ 374650 h 1171575"/>
              <a:gd name="connsiteX6" fmla="*/ 12700 w 196850"/>
              <a:gd name="connsiteY6" fmla="*/ 441325 h 1171575"/>
              <a:gd name="connsiteX7" fmla="*/ 12700 w 196850"/>
              <a:gd name="connsiteY7" fmla="*/ 492125 h 1171575"/>
              <a:gd name="connsiteX8" fmla="*/ 12700 w 196850"/>
              <a:gd name="connsiteY8" fmla="*/ 584200 h 1171575"/>
              <a:gd name="connsiteX9" fmla="*/ 12700 w 196850"/>
              <a:gd name="connsiteY9" fmla="*/ 641350 h 1171575"/>
              <a:gd name="connsiteX10" fmla="*/ 15875 w 196850"/>
              <a:gd name="connsiteY10" fmla="*/ 720725 h 1171575"/>
              <a:gd name="connsiteX11" fmla="*/ 6350 w 196850"/>
              <a:gd name="connsiteY11" fmla="*/ 815975 h 1171575"/>
              <a:gd name="connsiteX12" fmla="*/ 9525 w 196850"/>
              <a:gd name="connsiteY12" fmla="*/ 904875 h 1171575"/>
              <a:gd name="connsiteX13" fmla="*/ 47625 w 196850"/>
              <a:gd name="connsiteY13" fmla="*/ 958850 h 1171575"/>
              <a:gd name="connsiteX14" fmla="*/ 82550 w 196850"/>
              <a:gd name="connsiteY14" fmla="*/ 1022350 h 1171575"/>
              <a:gd name="connsiteX15" fmla="*/ 120650 w 196850"/>
              <a:gd name="connsiteY15" fmla="*/ 1098550 h 1171575"/>
              <a:gd name="connsiteX16" fmla="*/ 165100 w 196850"/>
              <a:gd name="connsiteY16" fmla="*/ 1165225 h 1171575"/>
              <a:gd name="connsiteX17" fmla="*/ 193675 w 196850"/>
              <a:gd name="connsiteY17" fmla="*/ 1171575 h 1171575"/>
              <a:gd name="connsiteX18" fmla="*/ 196850 w 196850"/>
              <a:gd name="connsiteY18" fmla="*/ 1149350 h 1171575"/>
              <a:gd name="connsiteX19" fmla="*/ 180975 w 196850"/>
              <a:gd name="connsiteY19" fmla="*/ 1108075 h 1171575"/>
              <a:gd name="connsiteX20" fmla="*/ 127000 w 196850"/>
              <a:gd name="connsiteY20" fmla="*/ 1025525 h 1171575"/>
              <a:gd name="connsiteX21" fmla="*/ 85725 w 196850"/>
              <a:gd name="connsiteY21" fmla="*/ 952500 h 1171575"/>
              <a:gd name="connsiteX22" fmla="*/ 98425 w 196850"/>
              <a:gd name="connsiteY22" fmla="*/ 882650 h 1171575"/>
              <a:gd name="connsiteX23" fmla="*/ 76200 w 196850"/>
              <a:gd name="connsiteY23" fmla="*/ 819150 h 1171575"/>
              <a:gd name="connsiteX24" fmla="*/ 63500 w 196850"/>
              <a:gd name="connsiteY24" fmla="*/ 660400 h 1171575"/>
              <a:gd name="connsiteX25" fmla="*/ 63500 w 196850"/>
              <a:gd name="connsiteY25" fmla="*/ 444500 h 1171575"/>
              <a:gd name="connsiteX26" fmla="*/ 53975 w 196850"/>
              <a:gd name="connsiteY26" fmla="*/ 292100 h 1171575"/>
              <a:gd name="connsiteX27" fmla="*/ 50800 w 196850"/>
              <a:gd name="connsiteY27" fmla="*/ 190500 h 1171575"/>
              <a:gd name="connsiteX28" fmla="*/ 50800 w 196850"/>
              <a:gd name="connsiteY28" fmla="*/ 120650 h 1171575"/>
              <a:gd name="connsiteX29" fmla="*/ 53975 w 196850"/>
              <a:gd name="connsiteY29" fmla="*/ 31750 h 1171575"/>
              <a:gd name="connsiteX0" fmla="*/ 53975 w 196850"/>
              <a:gd name="connsiteY0" fmla="*/ 31750 h 1171575"/>
              <a:gd name="connsiteX1" fmla="*/ 9525 w 196850"/>
              <a:gd name="connsiteY1" fmla="*/ 0 h 1171575"/>
              <a:gd name="connsiteX2" fmla="*/ 0 w 196850"/>
              <a:gd name="connsiteY2" fmla="*/ 28575 h 1171575"/>
              <a:gd name="connsiteX3" fmla="*/ 9525 w 196850"/>
              <a:gd name="connsiteY3" fmla="*/ 63500 h 1171575"/>
              <a:gd name="connsiteX4" fmla="*/ 9525 w 196850"/>
              <a:gd name="connsiteY4" fmla="*/ 225425 h 1171575"/>
              <a:gd name="connsiteX5" fmla="*/ 22225 w 196850"/>
              <a:gd name="connsiteY5" fmla="*/ 374650 h 1171575"/>
              <a:gd name="connsiteX6" fmla="*/ 12700 w 196850"/>
              <a:gd name="connsiteY6" fmla="*/ 441325 h 1171575"/>
              <a:gd name="connsiteX7" fmla="*/ 12700 w 196850"/>
              <a:gd name="connsiteY7" fmla="*/ 492125 h 1171575"/>
              <a:gd name="connsiteX8" fmla="*/ 12700 w 196850"/>
              <a:gd name="connsiteY8" fmla="*/ 584200 h 1171575"/>
              <a:gd name="connsiteX9" fmla="*/ 12700 w 196850"/>
              <a:gd name="connsiteY9" fmla="*/ 641350 h 1171575"/>
              <a:gd name="connsiteX10" fmla="*/ 15875 w 196850"/>
              <a:gd name="connsiteY10" fmla="*/ 720725 h 1171575"/>
              <a:gd name="connsiteX11" fmla="*/ 6350 w 196850"/>
              <a:gd name="connsiteY11" fmla="*/ 815975 h 1171575"/>
              <a:gd name="connsiteX12" fmla="*/ 9525 w 196850"/>
              <a:gd name="connsiteY12" fmla="*/ 904875 h 1171575"/>
              <a:gd name="connsiteX13" fmla="*/ 47625 w 196850"/>
              <a:gd name="connsiteY13" fmla="*/ 958850 h 1171575"/>
              <a:gd name="connsiteX14" fmla="*/ 82550 w 196850"/>
              <a:gd name="connsiteY14" fmla="*/ 1022350 h 1171575"/>
              <a:gd name="connsiteX15" fmla="*/ 120650 w 196850"/>
              <a:gd name="connsiteY15" fmla="*/ 1098550 h 1171575"/>
              <a:gd name="connsiteX16" fmla="*/ 165100 w 196850"/>
              <a:gd name="connsiteY16" fmla="*/ 1165225 h 1171575"/>
              <a:gd name="connsiteX17" fmla="*/ 193675 w 196850"/>
              <a:gd name="connsiteY17" fmla="*/ 1171575 h 1171575"/>
              <a:gd name="connsiteX18" fmla="*/ 196850 w 196850"/>
              <a:gd name="connsiteY18" fmla="*/ 1149350 h 1171575"/>
              <a:gd name="connsiteX19" fmla="*/ 180975 w 196850"/>
              <a:gd name="connsiteY19" fmla="*/ 1108075 h 1171575"/>
              <a:gd name="connsiteX20" fmla="*/ 127000 w 196850"/>
              <a:gd name="connsiteY20" fmla="*/ 1025525 h 1171575"/>
              <a:gd name="connsiteX21" fmla="*/ 133350 w 196850"/>
              <a:gd name="connsiteY21" fmla="*/ 946150 h 1171575"/>
              <a:gd name="connsiteX22" fmla="*/ 98425 w 196850"/>
              <a:gd name="connsiteY22" fmla="*/ 882650 h 1171575"/>
              <a:gd name="connsiteX23" fmla="*/ 76200 w 196850"/>
              <a:gd name="connsiteY23" fmla="*/ 819150 h 1171575"/>
              <a:gd name="connsiteX24" fmla="*/ 63500 w 196850"/>
              <a:gd name="connsiteY24" fmla="*/ 660400 h 1171575"/>
              <a:gd name="connsiteX25" fmla="*/ 63500 w 196850"/>
              <a:gd name="connsiteY25" fmla="*/ 444500 h 1171575"/>
              <a:gd name="connsiteX26" fmla="*/ 53975 w 196850"/>
              <a:gd name="connsiteY26" fmla="*/ 292100 h 1171575"/>
              <a:gd name="connsiteX27" fmla="*/ 50800 w 196850"/>
              <a:gd name="connsiteY27" fmla="*/ 190500 h 1171575"/>
              <a:gd name="connsiteX28" fmla="*/ 50800 w 196850"/>
              <a:gd name="connsiteY28" fmla="*/ 120650 h 1171575"/>
              <a:gd name="connsiteX29" fmla="*/ 53975 w 196850"/>
              <a:gd name="connsiteY29" fmla="*/ 31750 h 1171575"/>
              <a:gd name="connsiteX0" fmla="*/ 53975 w 196850"/>
              <a:gd name="connsiteY0" fmla="*/ 31750 h 1171575"/>
              <a:gd name="connsiteX1" fmla="*/ 9525 w 196850"/>
              <a:gd name="connsiteY1" fmla="*/ 0 h 1171575"/>
              <a:gd name="connsiteX2" fmla="*/ 0 w 196850"/>
              <a:gd name="connsiteY2" fmla="*/ 28575 h 1171575"/>
              <a:gd name="connsiteX3" fmla="*/ 9525 w 196850"/>
              <a:gd name="connsiteY3" fmla="*/ 63500 h 1171575"/>
              <a:gd name="connsiteX4" fmla="*/ 9525 w 196850"/>
              <a:gd name="connsiteY4" fmla="*/ 225425 h 1171575"/>
              <a:gd name="connsiteX5" fmla="*/ 22225 w 196850"/>
              <a:gd name="connsiteY5" fmla="*/ 374650 h 1171575"/>
              <a:gd name="connsiteX6" fmla="*/ 12700 w 196850"/>
              <a:gd name="connsiteY6" fmla="*/ 441325 h 1171575"/>
              <a:gd name="connsiteX7" fmla="*/ 12700 w 196850"/>
              <a:gd name="connsiteY7" fmla="*/ 492125 h 1171575"/>
              <a:gd name="connsiteX8" fmla="*/ 12700 w 196850"/>
              <a:gd name="connsiteY8" fmla="*/ 584200 h 1171575"/>
              <a:gd name="connsiteX9" fmla="*/ 12700 w 196850"/>
              <a:gd name="connsiteY9" fmla="*/ 641350 h 1171575"/>
              <a:gd name="connsiteX10" fmla="*/ 15875 w 196850"/>
              <a:gd name="connsiteY10" fmla="*/ 720725 h 1171575"/>
              <a:gd name="connsiteX11" fmla="*/ 6350 w 196850"/>
              <a:gd name="connsiteY11" fmla="*/ 815975 h 1171575"/>
              <a:gd name="connsiteX12" fmla="*/ 9525 w 196850"/>
              <a:gd name="connsiteY12" fmla="*/ 904875 h 1171575"/>
              <a:gd name="connsiteX13" fmla="*/ 47625 w 196850"/>
              <a:gd name="connsiteY13" fmla="*/ 958850 h 1171575"/>
              <a:gd name="connsiteX14" fmla="*/ 82550 w 196850"/>
              <a:gd name="connsiteY14" fmla="*/ 1022350 h 1171575"/>
              <a:gd name="connsiteX15" fmla="*/ 120650 w 196850"/>
              <a:gd name="connsiteY15" fmla="*/ 1098550 h 1171575"/>
              <a:gd name="connsiteX16" fmla="*/ 165100 w 196850"/>
              <a:gd name="connsiteY16" fmla="*/ 1165225 h 1171575"/>
              <a:gd name="connsiteX17" fmla="*/ 193675 w 196850"/>
              <a:gd name="connsiteY17" fmla="*/ 1171575 h 1171575"/>
              <a:gd name="connsiteX18" fmla="*/ 196850 w 196850"/>
              <a:gd name="connsiteY18" fmla="*/ 1149350 h 1171575"/>
              <a:gd name="connsiteX19" fmla="*/ 180975 w 196850"/>
              <a:gd name="connsiteY19" fmla="*/ 1108075 h 1171575"/>
              <a:gd name="connsiteX20" fmla="*/ 180975 w 196850"/>
              <a:gd name="connsiteY20" fmla="*/ 1016000 h 1171575"/>
              <a:gd name="connsiteX21" fmla="*/ 133350 w 196850"/>
              <a:gd name="connsiteY21" fmla="*/ 946150 h 1171575"/>
              <a:gd name="connsiteX22" fmla="*/ 98425 w 196850"/>
              <a:gd name="connsiteY22" fmla="*/ 882650 h 1171575"/>
              <a:gd name="connsiteX23" fmla="*/ 76200 w 196850"/>
              <a:gd name="connsiteY23" fmla="*/ 819150 h 1171575"/>
              <a:gd name="connsiteX24" fmla="*/ 63500 w 196850"/>
              <a:gd name="connsiteY24" fmla="*/ 660400 h 1171575"/>
              <a:gd name="connsiteX25" fmla="*/ 63500 w 196850"/>
              <a:gd name="connsiteY25" fmla="*/ 444500 h 1171575"/>
              <a:gd name="connsiteX26" fmla="*/ 53975 w 196850"/>
              <a:gd name="connsiteY26" fmla="*/ 292100 h 1171575"/>
              <a:gd name="connsiteX27" fmla="*/ 50800 w 196850"/>
              <a:gd name="connsiteY27" fmla="*/ 190500 h 1171575"/>
              <a:gd name="connsiteX28" fmla="*/ 50800 w 196850"/>
              <a:gd name="connsiteY28" fmla="*/ 120650 h 1171575"/>
              <a:gd name="connsiteX29" fmla="*/ 53975 w 196850"/>
              <a:gd name="connsiteY29" fmla="*/ 31750 h 1171575"/>
              <a:gd name="connsiteX0" fmla="*/ 53975 w 219075"/>
              <a:gd name="connsiteY0" fmla="*/ 31750 h 1171575"/>
              <a:gd name="connsiteX1" fmla="*/ 9525 w 219075"/>
              <a:gd name="connsiteY1" fmla="*/ 0 h 1171575"/>
              <a:gd name="connsiteX2" fmla="*/ 0 w 219075"/>
              <a:gd name="connsiteY2" fmla="*/ 28575 h 1171575"/>
              <a:gd name="connsiteX3" fmla="*/ 9525 w 219075"/>
              <a:gd name="connsiteY3" fmla="*/ 63500 h 1171575"/>
              <a:gd name="connsiteX4" fmla="*/ 9525 w 219075"/>
              <a:gd name="connsiteY4" fmla="*/ 225425 h 1171575"/>
              <a:gd name="connsiteX5" fmla="*/ 22225 w 219075"/>
              <a:gd name="connsiteY5" fmla="*/ 374650 h 1171575"/>
              <a:gd name="connsiteX6" fmla="*/ 12700 w 219075"/>
              <a:gd name="connsiteY6" fmla="*/ 441325 h 1171575"/>
              <a:gd name="connsiteX7" fmla="*/ 12700 w 219075"/>
              <a:gd name="connsiteY7" fmla="*/ 492125 h 1171575"/>
              <a:gd name="connsiteX8" fmla="*/ 12700 w 219075"/>
              <a:gd name="connsiteY8" fmla="*/ 584200 h 1171575"/>
              <a:gd name="connsiteX9" fmla="*/ 12700 w 219075"/>
              <a:gd name="connsiteY9" fmla="*/ 641350 h 1171575"/>
              <a:gd name="connsiteX10" fmla="*/ 15875 w 219075"/>
              <a:gd name="connsiteY10" fmla="*/ 720725 h 1171575"/>
              <a:gd name="connsiteX11" fmla="*/ 6350 w 219075"/>
              <a:gd name="connsiteY11" fmla="*/ 815975 h 1171575"/>
              <a:gd name="connsiteX12" fmla="*/ 9525 w 219075"/>
              <a:gd name="connsiteY12" fmla="*/ 904875 h 1171575"/>
              <a:gd name="connsiteX13" fmla="*/ 47625 w 219075"/>
              <a:gd name="connsiteY13" fmla="*/ 958850 h 1171575"/>
              <a:gd name="connsiteX14" fmla="*/ 82550 w 219075"/>
              <a:gd name="connsiteY14" fmla="*/ 1022350 h 1171575"/>
              <a:gd name="connsiteX15" fmla="*/ 120650 w 219075"/>
              <a:gd name="connsiteY15" fmla="*/ 1098550 h 1171575"/>
              <a:gd name="connsiteX16" fmla="*/ 165100 w 219075"/>
              <a:gd name="connsiteY16" fmla="*/ 1165225 h 1171575"/>
              <a:gd name="connsiteX17" fmla="*/ 193675 w 219075"/>
              <a:gd name="connsiteY17" fmla="*/ 1171575 h 1171575"/>
              <a:gd name="connsiteX18" fmla="*/ 196850 w 219075"/>
              <a:gd name="connsiteY18" fmla="*/ 1149350 h 1171575"/>
              <a:gd name="connsiteX19" fmla="*/ 219075 w 219075"/>
              <a:gd name="connsiteY19" fmla="*/ 1082675 h 1171575"/>
              <a:gd name="connsiteX20" fmla="*/ 180975 w 219075"/>
              <a:gd name="connsiteY20" fmla="*/ 1016000 h 1171575"/>
              <a:gd name="connsiteX21" fmla="*/ 133350 w 219075"/>
              <a:gd name="connsiteY21" fmla="*/ 946150 h 1171575"/>
              <a:gd name="connsiteX22" fmla="*/ 98425 w 219075"/>
              <a:gd name="connsiteY22" fmla="*/ 882650 h 1171575"/>
              <a:gd name="connsiteX23" fmla="*/ 76200 w 219075"/>
              <a:gd name="connsiteY23" fmla="*/ 819150 h 1171575"/>
              <a:gd name="connsiteX24" fmla="*/ 63500 w 219075"/>
              <a:gd name="connsiteY24" fmla="*/ 660400 h 1171575"/>
              <a:gd name="connsiteX25" fmla="*/ 63500 w 219075"/>
              <a:gd name="connsiteY25" fmla="*/ 444500 h 1171575"/>
              <a:gd name="connsiteX26" fmla="*/ 53975 w 219075"/>
              <a:gd name="connsiteY26" fmla="*/ 292100 h 1171575"/>
              <a:gd name="connsiteX27" fmla="*/ 50800 w 219075"/>
              <a:gd name="connsiteY27" fmla="*/ 190500 h 1171575"/>
              <a:gd name="connsiteX28" fmla="*/ 50800 w 219075"/>
              <a:gd name="connsiteY28" fmla="*/ 120650 h 1171575"/>
              <a:gd name="connsiteX29" fmla="*/ 53975 w 219075"/>
              <a:gd name="connsiteY29" fmla="*/ 31750 h 1171575"/>
              <a:gd name="connsiteX0" fmla="*/ 53975 w 244475"/>
              <a:gd name="connsiteY0" fmla="*/ 31750 h 1171575"/>
              <a:gd name="connsiteX1" fmla="*/ 9525 w 244475"/>
              <a:gd name="connsiteY1" fmla="*/ 0 h 1171575"/>
              <a:gd name="connsiteX2" fmla="*/ 0 w 244475"/>
              <a:gd name="connsiteY2" fmla="*/ 28575 h 1171575"/>
              <a:gd name="connsiteX3" fmla="*/ 9525 w 244475"/>
              <a:gd name="connsiteY3" fmla="*/ 63500 h 1171575"/>
              <a:gd name="connsiteX4" fmla="*/ 9525 w 244475"/>
              <a:gd name="connsiteY4" fmla="*/ 225425 h 1171575"/>
              <a:gd name="connsiteX5" fmla="*/ 22225 w 244475"/>
              <a:gd name="connsiteY5" fmla="*/ 374650 h 1171575"/>
              <a:gd name="connsiteX6" fmla="*/ 12700 w 244475"/>
              <a:gd name="connsiteY6" fmla="*/ 441325 h 1171575"/>
              <a:gd name="connsiteX7" fmla="*/ 12700 w 244475"/>
              <a:gd name="connsiteY7" fmla="*/ 492125 h 1171575"/>
              <a:gd name="connsiteX8" fmla="*/ 12700 w 244475"/>
              <a:gd name="connsiteY8" fmla="*/ 584200 h 1171575"/>
              <a:gd name="connsiteX9" fmla="*/ 12700 w 244475"/>
              <a:gd name="connsiteY9" fmla="*/ 641350 h 1171575"/>
              <a:gd name="connsiteX10" fmla="*/ 15875 w 244475"/>
              <a:gd name="connsiteY10" fmla="*/ 720725 h 1171575"/>
              <a:gd name="connsiteX11" fmla="*/ 6350 w 244475"/>
              <a:gd name="connsiteY11" fmla="*/ 815975 h 1171575"/>
              <a:gd name="connsiteX12" fmla="*/ 9525 w 244475"/>
              <a:gd name="connsiteY12" fmla="*/ 904875 h 1171575"/>
              <a:gd name="connsiteX13" fmla="*/ 47625 w 244475"/>
              <a:gd name="connsiteY13" fmla="*/ 958850 h 1171575"/>
              <a:gd name="connsiteX14" fmla="*/ 82550 w 244475"/>
              <a:gd name="connsiteY14" fmla="*/ 1022350 h 1171575"/>
              <a:gd name="connsiteX15" fmla="*/ 120650 w 244475"/>
              <a:gd name="connsiteY15" fmla="*/ 1098550 h 1171575"/>
              <a:gd name="connsiteX16" fmla="*/ 165100 w 244475"/>
              <a:gd name="connsiteY16" fmla="*/ 1165225 h 1171575"/>
              <a:gd name="connsiteX17" fmla="*/ 193675 w 244475"/>
              <a:gd name="connsiteY17" fmla="*/ 1171575 h 1171575"/>
              <a:gd name="connsiteX18" fmla="*/ 244475 w 244475"/>
              <a:gd name="connsiteY18" fmla="*/ 1136650 h 1171575"/>
              <a:gd name="connsiteX19" fmla="*/ 219075 w 244475"/>
              <a:gd name="connsiteY19" fmla="*/ 1082675 h 1171575"/>
              <a:gd name="connsiteX20" fmla="*/ 180975 w 244475"/>
              <a:gd name="connsiteY20" fmla="*/ 1016000 h 1171575"/>
              <a:gd name="connsiteX21" fmla="*/ 133350 w 244475"/>
              <a:gd name="connsiteY21" fmla="*/ 946150 h 1171575"/>
              <a:gd name="connsiteX22" fmla="*/ 98425 w 244475"/>
              <a:gd name="connsiteY22" fmla="*/ 882650 h 1171575"/>
              <a:gd name="connsiteX23" fmla="*/ 76200 w 244475"/>
              <a:gd name="connsiteY23" fmla="*/ 819150 h 1171575"/>
              <a:gd name="connsiteX24" fmla="*/ 63500 w 244475"/>
              <a:gd name="connsiteY24" fmla="*/ 660400 h 1171575"/>
              <a:gd name="connsiteX25" fmla="*/ 63500 w 244475"/>
              <a:gd name="connsiteY25" fmla="*/ 444500 h 1171575"/>
              <a:gd name="connsiteX26" fmla="*/ 53975 w 244475"/>
              <a:gd name="connsiteY26" fmla="*/ 292100 h 1171575"/>
              <a:gd name="connsiteX27" fmla="*/ 50800 w 244475"/>
              <a:gd name="connsiteY27" fmla="*/ 190500 h 1171575"/>
              <a:gd name="connsiteX28" fmla="*/ 50800 w 244475"/>
              <a:gd name="connsiteY28" fmla="*/ 120650 h 1171575"/>
              <a:gd name="connsiteX29" fmla="*/ 53975 w 244475"/>
              <a:gd name="connsiteY29" fmla="*/ 31750 h 1171575"/>
              <a:gd name="connsiteX0" fmla="*/ 53975 w 244475"/>
              <a:gd name="connsiteY0" fmla="*/ 31750 h 1165225"/>
              <a:gd name="connsiteX1" fmla="*/ 9525 w 244475"/>
              <a:gd name="connsiteY1" fmla="*/ 0 h 1165225"/>
              <a:gd name="connsiteX2" fmla="*/ 0 w 244475"/>
              <a:gd name="connsiteY2" fmla="*/ 28575 h 1165225"/>
              <a:gd name="connsiteX3" fmla="*/ 9525 w 244475"/>
              <a:gd name="connsiteY3" fmla="*/ 63500 h 1165225"/>
              <a:gd name="connsiteX4" fmla="*/ 9525 w 244475"/>
              <a:gd name="connsiteY4" fmla="*/ 225425 h 1165225"/>
              <a:gd name="connsiteX5" fmla="*/ 22225 w 244475"/>
              <a:gd name="connsiteY5" fmla="*/ 374650 h 1165225"/>
              <a:gd name="connsiteX6" fmla="*/ 12700 w 244475"/>
              <a:gd name="connsiteY6" fmla="*/ 441325 h 1165225"/>
              <a:gd name="connsiteX7" fmla="*/ 12700 w 244475"/>
              <a:gd name="connsiteY7" fmla="*/ 492125 h 1165225"/>
              <a:gd name="connsiteX8" fmla="*/ 12700 w 244475"/>
              <a:gd name="connsiteY8" fmla="*/ 584200 h 1165225"/>
              <a:gd name="connsiteX9" fmla="*/ 12700 w 244475"/>
              <a:gd name="connsiteY9" fmla="*/ 641350 h 1165225"/>
              <a:gd name="connsiteX10" fmla="*/ 15875 w 244475"/>
              <a:gd name="connsiteY10" fmla="*/ 720725 h 1165225"/>
              <a:gd name="connsiteX11" fmla="*/ 6350 w 244475"/>
              <a:gd name="connsiteY11" fmla="*/ 815975 h 1165225"/>
              <a:gd name="connsiteX12" fmla="*/ 9525 w 244475"/>
              <a:gd name="connsiteY12" fmla="*/ 904875 h 1165225"/>
              <a:gd name="connsiteX13" fmla="*/ 47625 w 244475"/>
              <a:gd name="connsiteY13" fmla="*/ 958850 h 1165225"/>
              <a:gd name="connsiteX14" fmla="*/ 82550 w 244475"/>
              <a:gd name="connsiteY14" fmla="*/ 1022350 h 1165225"/>
              <a:gd name="connsiteX15" fmla="*/ 120650 w 244475"/>
              <a:gd name="connsiteY15" fmla="*/ 1098550 h 1165225"/>
              <a:gd name="connsiteX16" fmla="*/ 165100 w 244475"/>
              <a:gd name="connsiteY16" fmla="*/ 1165225 h 1165225"/>
              <a:gd name="connsiteX17" fmla="*/ 244475 w 244475"/>
              <a:gd name="connsiteY17" fmla="*/ 1136650 h 1165225"/>
              <a:gd name="connsiteX18" fmla="*/ 219075 w 244475"/>
              <a:gd name="connsiteY18" fmla="*/ 1082675 h 1165225"/>
              <a:gd name="connsiteX19" fmla="*/ 180975 w 244475"/>
              <a:gd name="connsiteY19" fmla="*/ 1016000 h 1165225"/>
              <a:gd name="connsiteX20" fmla="*/ 133350 w 244475"/>
              <a:gd name="connsiteY20" fmla="*/ 946150 h 1165225"/>
              <a:gd name="connsiteX21" fmla="*/ 98425 w 244475"/>
              <a:gd name="connsiteY21" fmla="*/ 882650 h 1165225"/>
              <a:gd name="connsiteX22" fmla="*/ 76200 w 244475"/>
              <a:gd name="connsiteY22" fmla="*/ 819150 h 1165225"/>
              <a:gd name="connsiteX23" fmla="*/ 63500 w 244475"/>
              <a:gd name="connsiteY23" fmla="*/ 660400 h 1165225"/>
              <a:gd name="connsiteX24" fmla="*/ 63500 w 244475"/>
              <a:gd name="connsiteY24" fmla="*/ 444500 h 1165225"/>
              <a:gd name="connsiteX25" fmla="*/ 53975 w 244475"/>
              <a:gd name="connsiteY25" fmla="*/ 292100 h 1165225"/>
              <a:gd name="connsiteX26" fmla="*/ 50800 w 244475"/>
              <a:gd name="connsiteY26" fmla="*/ 190500 h 1165225"/>
              <a:gd name="connsiteX27" fmla="*/ 50800 w 244475"/>
              <a:gd name="connsiteY27" fmla="*/ 120650 h 1165225"/>
              <a:gd name="connsiteX28" fmla="*/ 53975 w 244475"/>
              <a:gd name="connsiteY28" fmla="*/ 31750 h 1165225"/>
              <a:gd name="connsiteX0" fmla="*/ 53975 w 244475"/>
              <a:gd name="connsiteY0" fmla="*/ 31750 h 1143000"/>
              <a:gd name="connsiteX1" fmla="*/ 9525 w 244475"/>
              <a:gd name="connsiteY1" fmla="*/ 0 h 1143000"/>
              <a:gd name="connsiteX2" fmla="*/ 0 w 244475"/>
              <a:gd name="connsiteY2" fmla="*/ 28575 h 1143000"/>
              <a:gd name="connsiteX3" fmla="*/ 9525 w 244475"/>
              <a:gd name="connsiteY3" fmla="*/ 63500 h 1143000"/>
              <a:gd name="connsiteX4" fmla="*/ 9525 w 244475"/>
              <a:gd name="connsiteY4" fmla="*/ 225425 h 1143000"/>
              <a:gd name="connsiteX5" fmla="*/ 22225 w 244475"/>
              <a:gd name="connsiteY5" fmla="*/ 374650 h 1143000"/>
              <a:gd name="connsiteX6" fmla="*/ 12700 w 244475"/>
              <a:gd name="connsiteY6" fmla="*/ 441325 h 1143000"/>
              <a:gd name="connsiteX7" fmla="*/ 12700 w 244475"/>
              <a:gd name="connsiteY7" fmla="*/ 492125 h 1143000"/>
              <a:gd name="connsiteX8" fmla="*/ 12700 w 244475"/>
              <a:gd name="connsiteY8" fmla="*/ 584200 h 1143000"/>
              <a:gd name="connsiteX9" fmla="*/ 12700 w 244475"/>
              <a:gd name="connsiteY9" fmla="*/ 641350 h 1143000"/>
              <a:gd name="connsiteX10" fmla="*/ 15875 w 244475"/>
              <a:gd name="connsiteY10" fmla="*/ 720725 h 1143000"/>
              <a:gd name="connsiteX11" fmla="*/ 6350 w 244475"/>
              <a:gd name="connsiteY11" fmla="*/ 815975 h 1143000"/>
              <a:gd name="connsiteX12" fmla="*/ 9525 w 244475"/>
              <a:gd name="connsiteY12" fmla="*/ 904875 h 1143000"/>
              <a:gd name="connsiteX13" fmla="*/ 47625 w 244475"/>
              <a:gd name="connsiteY13" fmla="*/ 958850 h 1143000"/>
              <a:gd name="connsiteX14" fmla="*/ 82550 w 244475"/>
              <a:gd name="connsiteY14" fmla="*/ 1022350 h 1143000"/>
              <a:gd name="connsiteX15" fmla="*/ 120650 w 244475"/>
              <a:gd name="connsiteY15" fmla="*/ 1098550 h 1143000"/>
              <a:gd name="connsiteX16" fmla="*/ 190500 w 244475"/>
              <a:gd name="connsiteY16" fmla="*/ 1143000 h 1143000"/>
              <a:gd name="connsiteX17" fmla="*/ 244475 w 244475"/>
              <a:gd name="connsiteY17" fmla="*/ 1136650 h 1143000"/>
              <a:gd name="connsiteX18" fmla="*/ 219075 w 244475"/>
              <a:gd name="connsiteY18" fmla="*/ 1082675 h 1143000"/>
              <a:gd name="connsiteX19" fmla="*/ 180975 w 244475"/>
              <a:gd name="connsiteY19" fmla="*/ 1016000 h 1143000"/>
              <a:gd name="connsiteX20" fmla="*/ 133350 w 244475"/>
              <a:gd name="connsiteY20" fmla="*/ 946150 h 1143000"/>
              <a:gd name="connsiteX21" fmla="*/ 98425 w 244475"/>
              <a:gd name="connsiteY21" fmla="*/ 882650 h 1143000"/>
              <a:gd name="connsiteX22" fmla="*/ 76200 w 244475"/>
              <a:gd name="connsiteY22" fmla="*/ 819150 h 1143000"/>
              <a:gd name="connsiteX23" fmla="*/ 63500 w 244475"/>
              <a:gd name="connsiteY23" fmla="*/ 660400 h 1143000"/>
              <a:gd name="connsiteX24" fmla="*/ 63500 w 244475"/>
              <a:gd name="connsiteY24" fmla="*/ 444500 h 1143000"/>
              <a:gd name="connsiteX25" fmla="*/ 53975 w 244475"/>
              <a:gd name="connsiteY25" fmla="*/ 292100 h 1143000"/>
              <a:gd name="connsiteX26" fmla="*/ 50800 w 244475"/>
              <a:gd name="connsiteY26" fmla="*/ 190500 h 1143000"/>
              <a:gd name="connsiteX27" fmla="*/ 50800 w 244475"/>
              <a:gd name="connsiteY27" fmla="*/ 120650 h 1143000"/>
              <a:gd name="connsiteX28" fmla="*/ 53975 w 244475"/>
              <a:gd name="connsiteY28" fmla="*/ 31750 h 1143000"/>
              <a:gd name="connsiteX0" fmla="*/ 53975 w 244475"/>
              <a:gd name="connsiteY0" fmla="*/ 31750 h 1143000"/>
              <a:gd name="connsiteX1" fmla="*/ 9525 w 244475"/>
              <a:gd name="connsiteY1" fmla="*/ 0 h 1143000"/>
              <a:gd name="connsiteX2" fmla="*/ 0 w 244475"/>
              <a:gd name="connsiteY2" fmla="*/ 28575 h 1143000"/>
              <a:gd name="connsiteX3" fmla="*/ 9525 w 244475"/>
              <a:gd name="connsiteY3" fmla="*/ 63500 h 1143000"/>
              <a:gd name="connsiteX4" fmla="*/ 9525 w 244475"/>
              <a:gd name="connsiteY4" fmla="*/ 225425 h 1143000"/>
              <a:gd name="connsiteX5" fmla="*/ 22225 w 244475"/>
              <a:gd name="connsiteY5" fmla="*/ 374650 h 1143000"/>
              <a:gd name="connsiteX6" fmla="*/ 12700 w 244475"/>
              <a:gd name="connsiteY6" fmla="*/ 441325 h 1143000"/>
              <a:gd name="connsiteX7" fmla="*/ 12700 w 244475"/>
              <a:gd name="connsiteY7" fmla="*/ 492125 h 1143000"/>
              <a:gd name="connsiteX8" fmla="*/ 12700 w 244475"/>
              <a:gd name="connsiteY8" fmla="*/ 584200 h 1143000"/>
              <a:gd name="connsiteX9" fmla="*/ 12700 w 244475"/>
              <a:gd name="connsiteY9" fmla="*/ 641350 h 1143000"/>
              <a:gd name="connsiteX10" fmla="*/ 15875 w 244475"/>
              <a:gd name="connsiteY10" fmla="*/ 720725 h 1143000"/>
              <a:gd name="connsiteX11" fmla="*/ 6350 w 244475"/>
              <a:gd name="connsiteY11" fmla="*/ 815975 h 1143000"/>
              <a:gd name="connsiteX12" fmla="*/ 9525 w 244475"/>
              <a:gd name="connsiteY12" fmla="*/ 904875 h 1143000"/>
              <a:gd name="connsiteX13" fmla="*/ 47625 w 244475"/>
              <a:gd name="connsiteY13" fmla="*/ 958850 h 1143000"/>
              <a:gd name="connsiteX14" fmla="*/ 82550 w 244475"/>
              <a:gd name="connsiteY14" fmla="*/ 1022350 h 1143000"/>
              <a:gd name="connsiteX15" fmla="*/ 165100 w 244475"/>
              <a:gd name="connsiteY15" fmla="*/ 1073150 h 1143000"/>
              <a:gd name="connsiteX16" fmla="*/ 190500 w 244475"/>
              <a:gd name="connsiteY16" fmla="*/ 1143000 h 1143000"/>
              <a:gd name="connsiteX17" fmla="*/ 244475 w 244475"/>
              <a:gd name="connsiteY17" fmla="*/ 1136650 h 1143000"/>
              <a:gd name="connsiteX18" fmla="*/ 219075 w 244475"/>
              <a:gd name="connsiteY18" fmla="*/ 1082675 h 1143000"/>
              <a:gd name="connsiteX19" fmla="*/ 180975 w 244475"/>
              <a:gd name="connsiteY19" fmla="*/ 1016000 h 1143000"/>
              <a:gd name="connsiteX20" fmla="*/ 133350 w 244475"/>
              <a:gd name="connsiteY20" fmla="*/ 946150 h 1143000"/>
              <a:gd name="connsiteX21" fmla="*/ 98425 w 244475"/>
              <a:gd name="connsiteY21" fmla="*/ 882650 h 1143000"/>
              <a:gd name="connsiteX22" fmla="*/ 76200 w 244475"/>
              <a:gd name="connsiteY22" fmla="*/ 819150 h 1143000"/>
              <a:gd name="connsiteX23" fmla="*/ 63500 w 244475"/>
              <a:gd name="connsiteY23" fmla="*/ 660400 h 1143000"/>
              <a:gd name="connsiteX24" fmla="*/ 63500 w 244475"/>
              <a:gd name="connsiteY24" fmla="*/ 444500 h 1143000"/>
              <a:gd name="connsiteX25" fmla="*/ 53975 w 244475"/>
              <a:gd name="connsiteY25" fmla="*/ 292100 h 1143000"/>
              <a:gd name="connsiteX26" fmla="*/ 50800 w 244475"/>
              <a:gd name="connsiteY26" fmla="*/ 190500 h 1143000"/>
              <a:gd name="connsiteX27" fmla="*/ 50800 w 244475"/>
              <a:gd name="connsiteY27" fmla="*/ 120650 h 1143000"/>
              <a:gd name="connsiteX28" fmla="*/ 53975 w 244475"/>
              <a:gd name="connsiteY28" fmla="*/ 31750 h 1143000"/>
              <a:gd name="connsiteX0" fmla="*/ 53975 w 244475"/>
              <a:gd name="connsiteY0" fmla="*/ 31750 h 1143000"/>
              <a:gd name="connsiteX1" fmla="*/ 9525 w 244475"/>
              <a:gd name="connsiteY1" fmla="*/ 0 h 1143000"/>
              <a:gd name="connsiteX2" fmla="*/ 0 w 244475"/>
              <a:gd name="connsiteY2" fmla="*/ 28575 h 1143000"/>
              <a:gd name="connsiteX3" fmla="*/ 9525 w 244475"/>
              <a:gd name="connsiteY3" fmla="*/ 63500 h 1143000"/>
              <a:gd name="connsiteX4" fmla="*/ 9525 w 244475"/>
              <a:gd name="connsiteY4" fmla="*/ 225425 h 1143000"/>
              <a:gd name="connsiteX5" fmla="*/ 22225 w 244475"/>
              <a:gd name="connsiteY5" fmla="*/ 374650 h 1143000"/>
              <a:gd name="connsiteX6" fmla="*/ 12700 w 244475"/>
              <a:gd name="connsiteY6" fmla="*/ 441325 h 1143000"/>
              <a:gd name="connsiteX7" fmla="*/ 12700 w 244475"/>
              <a:gd name="connsiteY7" fmla="*/ 492125 h 1143000"/>
              <a:gd name="connsiteX8" fmla="*/ 12700 w 244475"/>
              <a:gd name="connsiteY8" fmla="*/ 584200 h 1143000"/>
              <a:gd name="connsiteX9" fmla="*/ 12700 w 244475"/>
              <a:gd name="connsiteY9" fmla="*/ 641350 h 1143000"/>
              <a:gd name="connsiteX10" fmla="*/ 15875 w 244475"/>
              <a:gd name="connsiteY10" fmla="*/ 720725 h 1143000"/>
              <a:gd name="connsiteX11" fmla="*/ 6350 w 244475"/>
              <a:gd name="connsiteY11" fmla="*/ 815975 h 1143000"/>
              <a:gd name="connsiteX12" fmla="*/ 9525 w 244475"/>
              <a:gd name="connsiteY12" fmla="*/ 904875 h 1143000"/>
              <a:gd name="connsiteX13" fmla="*/ 47625 w 244475"/>
              <a:gd name="connsiteY13" fmla="*/ 958850 h 1143000"/>
              <a:gd name="connsiteX14" fmla="*/ 114300 w 244475"/>
              <a:gd name="connsiteY14" fmla="*/ 987425 h 1143000"/>
              <a:gd name="connsiteX15" fmla="*/ 165100 w 244475"/>
              <a:gd name="connsiteY15" fmla="*/ 1073150 h 1143000"/>
              <a:gd name="connsiteX16" fmla="*/ 190500 w 244475"/>
              <a:gd name="connsiteY16" fmla="*/ 1143000 h 1143000"/>
              <a:gd name="connsiteX17" fmla="*/ 244475 w 244475"/>
              <a:gd name="connsiteY17" fmla="*/ 1136650 h 1143000"/>
              <a:gd name="connsiteX18" fmla="*/ 219075 w 244475"/>
              <a:gd name="connsiteY18" fmla="*/ 1082675 h 1143000"/>
              <a:gd name="connsiteX19" fmla="*/ 180975 w 244475"/>
              <a:gd name="connsiteY19" fmla="*/ 1016000 h 1143000"/>
              <a:gd name="connsiteX20" fmla="*/ 133350 w 244475"/>
              <a:gd name="connsiteY20" fmla="*/ 946150 h 1143000"/>
              <a:gd name="connsiteX21" fmla="*/ 98425 w 244475"/>
              <a:gd name="connsiteY21" fmla="*/ 882650 h 1143000"/>
              <a:gd name="connsiteX22" fmla="*/ 76200 w 244475"/>
              <a:gd name="connsiteY22" fmla="*/ 819150 h 1143000"/>
              <a:gd name="connsiteX23" fmla="*/ 63500 w 244475"/>
              <a:gd name="connsiteY23" fmla="*/ 660400 h 1143000"/>
              <a:gd name="connsiteX24" fmla="*/ 63500 w 244475"/>
              <a:gd name="connsiteY24" fmla="*/ 444500 h 1143000"/>
              <a:gd name="connsiteX25" fmla="*/ 53975 w 244475"/>
              <a:gd name="connsiteY25" fmla="*/ 292100 h 1143000"/>
              <a:gd name="connsiteX26" fmla="*/ 50800 w 244475"/>
              <a:gd name="connsiteY26" fmla="*/ 190500 h 1143000"/>
              <a:gd name="connsiteX27" fmla="*/ 50800 w 244475"/>
              <a:gd name="connsiteY27" fmla="*/ 120650 h 1143000"/>
              <a:gd name="connsiteX28" fmla="*/ 53975 w 244475"/>
              <a:gd name="connsiteY28" fmla="*/ 31750 h 1143000"/>
              <a:gd name="connsiteX0" fmla="*/ 53975 w 244475"/>
              <a:gd name="connsiteY0" fmla="*/ 31750 h 1163108"/>
              <a:gd name="connsiteX1" fmla="*/ 9525 w 244475"/>
              <a:gd name="connsiteY1" fmla="*/ 0 h 1163108"/>
              <a:gd name="connsiteX2" fmla="*/ 0 w 244475"/>
              <a:gd name="connsiteY2" fmla="*/ 28575 h 1163108"/>
              <a:gd name="connsiteX3" fmla="*/ 9525 w 244475"/>
              <a:gd name="connsiteY3" fmla="*/ 63500 h 1163108"/>
              <a:gd name="connsiteX4" fmla="*/ 9525 w 244475"/>
              <a:gd name="connsiteY4" fmla="*/ 225425 h 1163108"/>
              <a:gd name="connsiteX5" fmla="*/ 22225 w 244475"/>
              <a:gd name="connsiteY5" fmla="*/ 374650 h 1163108"/>
              <a:gd name="connsiteX6" fmla="*/ 12700 w 244475"/>
              <a:gd name="connsiteY6" fmla="*/ 441325 h 1163108"/>
              <a:gd name="connsiteX7" fmla="*/ 12700 w 244475"/>
              <a:gd name="connsiteY7" fmla="*/ 492125 h 1163108"/>
              <a:gd name="connsiteX8" fmla="*/ 12700 w 244475"/>
              <a:gd name="connsiteY8" fmla="*/ 584200 h 1163108"/>
              <a:gd name="connsiteX9" fmla="*/ 12700 w 244475"/>
              <a:gd name="connsiteY9" fmla="*/ 641350 h 1163108"/>
              <a:gd name="connsiteX10" fmla="*/ 15875 w 244475"/>
              <a:gd name="connsiteY10" fmla="*/ 720725 h 1163108"/>
              <a:gd name="connsiteX11" fmla="*/ 6350 w 244475"/>
              <a:gd name="connsiteY11" fmla="*/ 815975 h 1163108"/>
              <a:gd name="connsiteX12" fmla="*/ 9525 w 244475"/>
              <a:gd name="connsiteY12" fmla="*/ 904875 h 1163108"/>
              <a:gd name="connsiteX13" fmla="*/ 47625 w 244475"/>
              <a:gd name="connsiteY13" fmla="*/ 958850 h 1163108"/>
              <a:gd name="connsiteX14" fmla="*/ 114300 w 244475"/>
              <a:gd name="connsiteY14" fmla="*/ 987425 h 1163108"/>
              <a:gd name="connsiteX15" fmla="*/ 165100 w 244475"/>
              <a:gd name="connsiteY15" fmla="*/ 1073150 h 1163108"/>
              <a:gd name="connsiteX16" fmla="*/ 190500 w 244475"/>
              <a:gd name="connsiteY16" fmla="*/ 1143000 h 1163108"/>
              <a:gd name="connsiteX17" fmla="*/ 244475 w 244475"/>
              <a:gd name="connsiteY17" fmla="*/ 1136650 h 1163108"/>
              <a:gd name="connsiteX18" fmla="*/ 219075 w 244475"/>
              <a:gd name="connsiteY18" fmla="*/ 1082675 h 1163108"/>
              <a:gd name="connsiteX19" fmla="*/ 180975 w 244475"/>
              <a:gd name="connsiteY19" fmla="*/ 1016000 h 1163108"/>
              <a:gd name="connsiteX20" fmla="*/ 133350 w 244475"/>
              <a:gd name="connsiteY20" fmla="*/ 946150 h 1163108"/>
              <a:gd name="connsiteX21" fmla="*/ 98425 w 244475"/>
              <a:gd name="connsiteY21" fmla="*/ 882650 h 1163108"/>
              <a:gd name="connsiteX22" fmla="*/ 76200 w 244475"/>
              <a:gd name="connsiteY22" fmla="*/ 819150 h 1163108"/>
              <a:gd name="connsiteX23" fmla="*/ 63500 w 244475"/>
              <a:gd name="connsiteY23" fmla="*/ 660400 h 1163108"/>
              <a:gd name="connsiteX24" fmla="*/ 63500 w 244475"/>
              <a:gd name="connsiteY24" fmla="*/ 444500 h 1163108"/>
              <a:gd name="connsiteX25" fmla="*/ 53975 w 244475"/>
              <a:gd name="connsiteY25" fmla="*/ 292100 h 1163108"/>
              <a:gd name="connsiteX26" fmla="*/ 50800 w 244475"/>
              <a:gd name="connsiteY26" fmla="*/ 190500 h 1163108"/>
              <a:gd name="connsiteX27" fmla="*/ 50800 w 244475"/>
              <a:gd name="connsiteY27" fmla="*/ 120650 h 1163108"/>
              <a:gd name="connsiteX28" fmla="*/ 53975 w 244475"/>
              <a:gd name="connsiteY28" fmla="*/ 31750 h 1163108"/>
              <a:gd name="connsiteX0" fmla="*/ 53975 w 244475"/>
              <a:gd name="connsiteY0" fmla="*/ 31750 h 1163108"/>
              <a:gd name="connsiteX1" fmla="*/ 9525 w 244475"/>
              <a:gd name="connsiteY1" fmla="*/ 0 h 1163108"/>
              <a:gd name="connsiteX2" fmla="*/ 0 w 244475"/>
              <a:gd name="connsiteY2" fmla="*/ 28575 h 1163108"/>
              <a:gd name="connsiteX3" fmla="*/ 9525 w 244475"/>
              <a:gd name="connsiteY3" fmla="*/ 63500 h 1163108"/>
              <a:gd name="connsiteX4" fmla="*/ 9525 w 244475"/>
              <a:gd name="connsiteY4" fmla="*/ 225425 h 1163108"/>
              <a:gd name="connsiteX5" fmla="*/ 22225 w 244475"/>
              <a:gd name="connsiteY5" fmla="*/ 374650 h 1163108"/>
              <a:gd name="connsiteX6" fmla="*/ 12700 w 244475"/>
              <a:gd name="connsiteY6" fmla="*/ 441325 h 1163108"/>
              <a:gd name="connsiteX7" fmla="*/ 12700 w 244475"/>
              <a:gd name="connsiteY7" fmla="*/ 492125 h 1163108"/>
              <a:gd name="connsiteX8" fmla="*/ 12700 w 244475"/>
              <a:gd name="connsiteY8" fmla="*/ 584200 h 1163108"/>
              <a:gd name="connsiteX9" fmla="*/ 12700 w 244475"/>
              <a:gd name="connsiteY9" fmla="*/ 641350 h 1163108"/>
              <a:gd name="connsiteX10" fmla="*/ 15875 w 244475"/>
              <a:gd name="connsiteY10" fmla="*/ 720725 h 1163108"/>
              <a:gd name="connsiteX11" fmla="*/ 6350 w 244475"/>
              <a:gd name="connsiteY11" fmla="*/ 815975 h 1163108"/>
              <a:gd name="connsiteX12" fmla="*/ 9525 w 244475"/>
              <a:gd name="connsiteY12" fmla="*/ 904875 h 1163108"/>
              <a:gd name="connsiteX13" fmla="*/ 73025 w 244475"/>
              <a:gd name="connsiteY13" fmla="*/ 920750 h 1163108"/>
              <a:gd name="connsiteX14" fmla="*/ 114300 w 244475"/>
              <a:gd name="connsiteY14" fmla="*/ 987425 h 1163108"/>
              <a:gd name="connsiteX15" fmla="*/ 165100 w 244475"/>
              <a:gd name="connsiteY15" fmla="*/ 1073150 h 1163108"/>
              <a:gd name="connsiteX16" fmla="*/ 190500 w 244475"/>
              <a:gd name="connsiteY16" fmla="*/ 1143000 h 1163108"/>
              <a:gd name="connsiteX17" fmla="*/ 244475 w 244475"/>
              <a:gd name="connsiteY17" fmla="*/ 1136650 h 1163108"/>
              <a:gd name="connsiteX18" fmla="*/ 219075 w 244475"/>
              <a:gd name="connsiteY18" fmla="*/ 1082675 h 1163108"/>
              <a:gd name="connsiteX19" fmla="*/ 180975 w 244475"/>
              <a:gd name="connsiteY19" fmla="*/ 1016000 h 1163108"/>
              <a:gd name="connsiteX20" fmla="*/ 133350 w 244475"/>
              <a:gd name="connsiteY20" fmla="*/ 946150 h 1163108"/>
              <a:gd name="connsiteX21" fmla="*/ 98425 w 244475"/>
              <a:gd name="connsiteY21" fmla="*/ 882650 h 1163108"/>
              <a:gd name="connsiteX22" fmla="*/ 76200 w 244475"/>
              <a:gd name="connsiteY22" fmla="*/ 819150 h 1163108"/>
              <a:gd name="connsiteX23" fmla="*/ 63500 w 244475"/>
              <a:gd name="connsiteY23" fmla="*/ 660400 h 1163108"/>
              <a:gd name="connsiteX24" fmla="*/ 63500 w 244475"/>
              <a:gd name="connsiteY24" fmla="*/ 444500 h 1163108"/>
              <a:gd name="connsiteX25" fmla="*/ 53975 w 244475"/>
              <a:gd name="connsiteY25" fmla="*/ 292100 h 1163108"/>
              <a:gd name="connsiteX26" fmla="*/ 50800 w 244475"/>
              <a:gd name="connsiteY26" fmla="*/ 190500 h 1163108"/>
              <a:gd name="connsiteX27" fmla="*/ 50800 w 244475"/>
              <a:gd name="connsiteY27" fmla="*/ 120650 h 1163108"/>
              <a:gd name="connsiteX28" fmla="*/ 53975 w 244475"/>
              <a:gd name="connsiteY28" fmla="*/ 31750 h 1163108"/>
              <a:gd name="connsiteX0" fmla="*/ 53975 w 244475"/>
              <a:gd name="connsiteY0" fmla="*/ 31750 h 1163108"/>
              <a:gd name="connsiteX1" fmla="*/ 9525 w 244475"/>
              <a:gd name="connsiteY1" fmla="*/ 0 h 1163108"/>
              <a:gd name="connsiteX2" fmla="*/ 0 w 244475"/>
              <a:gd name="connsiteY2" fmla="*/ 28575 h 1163108"/>
              <a:gd name="connsiteX3" fmla="*/ 9525 w 244475"/>
              <a:gd name="connsiteY3" fmla="*/ 63500 h 1163108"/>
              <a:gd name="connsiteX4" fmla="*/ 9525 w 244475"/>
              <a:gd name="connsiteY4" fmla="*/ 225425 h 1163108"/>
              <a:gd name="connsiteX5" fmla="*/ 22225 w 244475"/>
              <a:gd name="connsiteY5" fmla="*/ 374650 h 1163108"/>
              <a:gd name="connsiteX6" fmla="*/ 12700 w 244475"/>
              <a:gd name="connsiteY6" fmla="*/ 441325 h 1163108"/>
              <a:gd name="connsiteX7" fmla="*/ 12700 w 244475"/>
              <a:gd name="connsiteY7" fmla="*/ 492125 h 1163108"/>
              <a:gd name="connsiteX8" fmla="*/ 12700 w 244475"/>
              <a:gd name="connsiteY8" fmla="*/ 584200 h 1163108"/>
              <a:gd name="connsiteX9" fmla="*/ 12700 w 244475"/>
              <a:gd name="connsiteY9" fmla="*/ 641350 h 1163108"/>
              <a:gd name="connsiteX10" fmla="*/ 15875 w 244475"/>
              <a:gd name="connsiteY10" fmla="*/ 720725 h 1163108"/>
              <a:gd name="connsiteX11" fmla="*/ 6350 w 244475"/>
              <a:gd name="connsiteY11" fmla="*/ 815975 h 1163108"/>
              <a:gd name="connsiteX12" fmla="*/ 47625 w 244475"/>
              <a:gd name="connsiteY12" fmla="*/ 869950 h 1163108"/>
              <a:gd name="connsiteX13" fmla="*/ 73025 w 244475"/>
              <a:gd name="connsiteY13" fmla="*/ 920750 h 1163108"/>
              <a:gd name="connsiteX14" fmla="*/ 114300 w 244475"/>
              <a:gd name="connsiteY14" fmla="*/ 987425 h 1163108"/>
              <a:gd name="connsiteX15" fmla="*/ 165100 w 244475"/>
              <a:gd name="connsiteY15" fmla="*/ 1073150 h 1163108"/>
              <a:gd name="connsiteX16" fmla="*/ 190500 w 244475"/>
              <a:gd name="connsiteY16" fmla="*/ 1143000 h 1163108"/>
              <a:gd name="connsiteX17" fmla="*/ 244475 w 244475"/>
              <a:gd name="connsiteY17" fmla="*/ 1136650 h 1163108"/>
              <a:gd name="connsiteX18" fmla="*/ 219075 w 244475"/>
              <a:gd name="connsiteY18" fmla="*/ 1082675 h 1163108"/>
              <a:gd name="connsiteX19" fmla="*/ 180975 w 244475"/>
              <a:gd name="connsiteY19" fmla="*/ 1016000 h 1163108"/>
              <a:gd name="connsiteX20" fmla="*/ 133350 w 244475"/>
              <a:gd name="connsiteY20" fmla="*/ 946150 h 1163108"/>
              <a:gd name="connsiteX21" fmla="*/ 98425 w 244475"/>
              <a:gd name="connsiteY21" fmla="*/ 882650 h 1163108"/>
              <a:gd name="connsiteX22" fmla="*/ 76200 w 244475"/>
              <a:gd name="connsiteY22" fmla="*/ 819150 h 1163108"/>
              <a:gd name="connsiteX23" fmla="*/ 63500 w 244475"/>
              <a:gd name="connsiteY23" fmla="*/ 660400 h 1163108"/>
              <a:gd name="connsiteX24" fmla="*/ 63500 w 244475"/>
              <a:gd name="connsiteY24" fmla="*/ 444500 h 1163108"/>
              <a:gd name="connsiteX25" fmla="*/ 53975 w 244475"/>
              <a:gd name="connsiteY25" fmla="*/ 292100 h 1163108"/>
              <a:gd name="connsiteX26" fmla="*/ 50800 w 244475"/>
              <a:gd name="connsiteY26" fmla="*/ 190500 h 1163108"/>
              <a:gd name="connsiteX27" fmla="*/ 50800 w 244475"/>
              <a:gd name="connsiteY27" fmla="*/ 120650 h 1163108"/>
              <a:gd name="connsiteX28" fmla="*/ 53975 w 244475"/>
              <a:gd name="connsiteY28" fmla="*/ 31750 h 1163108"/>
              <a:gd name="connsiteX0" fmla="*/ 53975 w 244475"/>
              <a:gd name="connsiteY0" fmla="*/ 31750 h 1163108"/>
              <a:gd name="connsiteX1" fmla="*/ 9525 w 244475"/>
              <a:gd name="connsiteY1" fmla="*/ 0 h 1163108"/>
              <a:gd name="connsiteX2" fmla="*/ 0 w 244475"/>
              <a:gd name="connsiteY2" fmla="*/ 28575 h 1163108"/>
              <a:gd name="connsiteX3" fmla="*/ 9525 w 244475"/>
              <a:gd name="connsiteY3" fmla="*/ 63500 h 1163108"/>
              <a:gd name="connsiteX4" fmla="*/ 9525 w 244475"/>
              <a:gd name="connsiteY4" fmla="*/ 225425 h 1163108"/>
              <a:gd name="connsiteX5" fmla="*/ 22225 w 244475"/>
              <a:gd name="connsiteY5" fmla="*/ 374650 h 1163108"/>
              <a:gd name="connsiteX6" fmla="*/ 12700 w 244475"/>
              <a:gd name="connsiteY6" fmla="*/ 441325 h 1163108"/>
              <a:gd name="connsiteX7" fmla="*/ 12700 w 244475"/>
              <a:gd name="connsiteY7" fmla="*/ 492125 h 1163108"/>
              <a:gd name="connsiteX8" fmla="*/ 12700 w 244475"/>
              <a:gd name="connsiteY8" fmla="*/ 584200 h 1163108"/>
              <a:gd name="connsiteX9" fmla="*/ 12700 w 244475"/>
              <a:gd name="connsiteY9" fmla="*/ 641350 h 1163108"/>
              <a:gd name="connsiteX10" fmla="*/ 15875 w 244475"/>
              <a:gd name="connsiteY10" fmla="*/ 720725 h 1163108"/>
              <a:gd name="connsiteX11" fmla="*/ 38100 w 244475"/>
              <a:gd name="connsiteY11" fmla="*/ 796925 h 1163108"/>
              <a:gd name="connsiteX12" fmla="*/ 47625 w 244475"/>
              <a:gd name="connsiteY12" fmla="*/ 869950 h 1163108"/>
              <a:gd name="connsiteX13" fmla="*/ 73025 w 244475"/>
              <a:gd name="connsiteY13" fmla="*/ 920750 h 1163108"/>
              <a:gd name="connsiteX14" fmla="*/ 114300 w 244475"/>
              <a:gd name="connsiteY14" fmla="*/ 987425 h 1163108"/>
              <a:gd name="connsiteX15" fmla="*/ 165100 w 244475"/>
              <a:gd name="connsiteY15" fmla="*/ 1073150 h 1163108"/>
              <a:gd name="connsiteX16" fmla="*/ 190500 w 244475"/>
              <a:gd name="connsiteY16" fmla="*/ 1143000 h 1163108"/>
              <a:gd name="connsiteX17" fmla="*/ 244475 w 244475"/>
              <a:gd name="connsiteY17" fmla="*/ 1136650 h 1163108"/>
              <a:gd name="connsiteX18" fmla="*/ 219075 w 244475"/>
              <a:gd name="connsiteY18" fmla="*/ 1082675 h 1163108"/>
              <a:gd name="connsiteX19" fmla="*/ 180975 w 244475"/>
              <a:gd name="connsiteY19" fmla="*/ 1016000 h 1163108"/>
              <a:gd name="connsiteX20" fmla="*/ 133350 w 244475"/>
              <a:gd name="connsiteY20" fmla="*/ 946150 h 1163108"/>
              <a:gd name="connsiteX21" fmla="*/ 98425 w 244475"/>
              <a:gd name="connsiteY21" fmla="*/ 882650 h 1163108"/>
              <a:gd name="connsiteX22" fmla="*/ 76200 w 244475"/>
              <a:gd name="connsiteY22" fmla="*/ 819150 h 1163108"/>
              <a:gd name="connsiteX23" fmla="*/ 63500 w 244475"/>
              <a:gd name="connsiteY23" fmla="*/ 660400 h 1163108"/>
              <a:gd name="connsiteX24" fmla="*/ 63500 w 244475"/>
              <a:gd name="connsiteY24" fmla="*/ 444500 h 1163108"/>
              <a:gd name="connsiteX25" fmla="*/ 53975 w 244475"/>
              <a:gd name="connsiteY25" fmla="*/ 292100 h 1163108"/>
              <a:gd name="connsiteX26" fmla="*/ 50800 w 244475"/>
              <a:gd name="connsiteY26" fmla="*/ 190500 h 1163108"/>
              <a:gd name="connsiteX27" fmla="*/ 50800 w 244475"/>
              <a:gd name="connsiteY27" fmla="*/ 120650 h 1163108"/>
              <a:gd name="connsiteX28" fmla="*/ 53975 w 244475"/>
              <a:gd name="connsiteY28" fmla="*/ 31750 h 1163108"/>
              <a:gd name="connsiteX0" fmla="*/ 53975 w 250824"/>
              <a:gd name="connsiteY0" fmla="*/ 31750 h 1163108"/>
              <a:gd name="connsiteX1" fmla="*/ 9525 w 250824"/>
              <a:gd name="connsiteY1" fmla="*/ 0 h 1163108"/>
              <a:gd name="connsiteX2" fmla="*/ 0 w 250824"/>
              <a:gd name="connsiteY2" fmla="*/ 28575 h 1163108"/>
              <a:gd name="connsiteX3" fmla="*/ 9525 w 250824"/>
              <a:gd name="connsiteY3" fmla="*/ 63500 h 1163108"/>
              <a:gd name="connsiteX4" fmla="*/ 9525 w 250824"/>
              <a:gd name="connsiteY4" fmla="*/ 225425 h 1163108"/>
              <a:gd name="connsiteX5" fmla="*/ 22225 w 250824"/>
              <a:gd name="connsiteY5" fmla="*/ 374650 h 1163108"/>
              <a:gd name="connsiteX6" fmla="*/ 12700 w 250824"/>
              <a:gd name="connsiteY6" fmla="*/ 441325 h 1163108"/>
              <a:gd name="connsiteX7" fmla="*/ 12700 w 250824"/>
              <a:gd name="connsiteY7" fmla="*/ 492125 h 1163108"/>
              <a:gd name="connsiteX8" fmla="*/ 12700 w 250824"/>
              <a:gd name="connsiteY8" fmla="*/ 584200 h 1163108"/>
              <a:gd name="connsiteX9" fmla="*/ 12700 w 250824"/>
              <a:gd name="connsiteY9" fmla="*/ 641350 h 1163108"/>
              <a:gd name="connsiteX10" fmla="*/ 15875 w 250824"/>
              <a:gd name="connsiteY10" fmla="*/ 720725 h 1163108"/>
              <a:gd name="connsiteX11" fmla="*/ 38100 w 250824"/>
              <a:gd name="connsiteY11" fmla="*/ 796925 h 1163108"/>
              <a:gd name="connsiteX12" fmla="*/ 47625 w 250824"/>
              <a:gd name="connsiteY12" fmla="*/ 869950 h 1163108"/>
              <a:gd name="connsiteX13" fmla="*/ 73025 w 250824"/>
              <a:gd name="connsiteY13" fmla="*/ 920750 h 1163108"/>
              <a:gd name="connsiteX14" fmla="*/ 114300 w 250824"/>
              <a:gd name="connsiteY14" fmla="*/ 987425 h 1163108"/>
              <a:gd name="connsiteX15" fmla="*/ 165100 w 250824"/>
              <a:gd name="connsiteY15" fmla="*/ 1073150 h 1163108"/>
              <a:gd name="connsiteX16" fmla="*/ 190500 w 250824"/>
              <a:gd name="connsiteY16" fmla="*/ 1143000 h 1163108"/>
              <a:gd name="connsiteX17" fmla="*/ 244475 w 250824"/>
              <a:gd name="connsiteY17" fmla="*/ 1136650 h 1163108"/>
              <a:gd name="connsiteX18" fmla="*/ 250824 w 250824"/>
              <a:gd name="connsiteY18" fmla="*/ 1136650 h 1163108"/>
              <a:gd name="connsiteX19" fmla="*/ 219075 w 250824"/>
              <a:gd name="connsiteY19" fmla="*/ 1082675 h 1163108"/>
              <a:gd name="connsiteX20" fmla="*/ 180975 w 250824"/>
              <a:gd name="connsiteY20" fmla="*/ 1016000 h 1163108"/>
              <a:gd name="connsiteX21" fmla="*/ 133350 w 250824"/>
              <a:gd name="connsiteY21" fmla="*/ 946150 h 1163108"/>
              <a:gd name="connsiteX22" fmla="*/ 98425 w 250824"/>
              <a:gd name="connsiteY22" fmla="*/ 882650 h 1163108"/>
              <a:gd name="connsiteX23" fmla="*/ 76200 w 250824"/>
              <a:gd name="connsiteY23" fmla="*/ 819150 h 1163108"/>
              <a:gd name="connsiteX24" fmla="*/ 63500 w 250824"/>
              <a:gd name="connsiteY24" fmla="*/ 660400 h 1163108"/>
              <a:gd name="connsiteX25" fmla="*/ 63500 w 250824"/>
              <a:gd name="connsiteY25" fmla="*/ 444500 h 1163108"/>
              <a:gd name="connsiteX26" fmla="*/ 53975 w 250824"/>
              <a:gd name="connsiteY26" fmla="*/ 292100 h 1163108"/>
              <a:gd name="connsiteX27" fmla="*/ 50800 w 250824"/>
              <a:gd name="connsiteY27" fmla="*/ 190500 h 1163108"/>
              <a:gd name="connsiteX28" fmla="*/ 50800 w 250824"/>
              <a:gd name="connsiteY28" fmla="*/ 120650 h 1163108"/>
              <a:gd name="connsiteX29" fmla="*/ 53975 w 250824"/>
              <a:gd name="connsiteY29" fmla="*/ 31750 h 116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0824" h="1163108">
                <a:moveTo>
                  <a:pt x="53975" y="31750"/>
                </a:moveTo>
                <a:lnTo>
                  <a:pt x="9525" y="0"/>
                </a:lnTo>
                <a:lnTo>
                  <a:pt x="0" y="28575"/>
                </a:lnTo>
                <a:lnTo>
                  <a:pt x="9525" y="63500"/>
                </a:lnTo>
                <a:lnTo>
                  <a:pt x="9525" y="225425"/>
                </a:lnTo>
                <a:cubicBezTo>
                  <a:pt x="13850" y="275159"/>
                  <a:pt x="22225" y="324729"/>
                  <a:pt x="22225" y="374650"/>
                </a:cubicBezTo>
                <a:cubicBezTo>
                  <a:pt x="12543" y="439197"/>
                  <a:pt x="12700" y="416747"/>
                  <a:pt x="12700" y="441325"/>
                </a:cubicBezTo>
                <a:lnTo>
                  <a:pt x="12700" y="492125"/>
                </a:lnTo>
                <a:lnTo>
                  <a:pt x="12700" y="584200"/>
                </a:lnTo>
                <a:lnTo>
                  <a:pt x="12700" y="641350"/>
                </a:lnTo>
                <a:lnTo>
                  <a:pt x="15875" y="720725"/>
                </a:lnTo>
                <a:lnTo>
                  <a:pt x="38100" y="796925"/>
                </a:lnTo>
                <a:cubicBezTo>
                  <a:pt x="39197" y="826557"/>
                  <a:pt x="47625" y="840298"/>
                  <a:pt x="47625" y="869950"/>
                </a:cubicBezTo>
                <a:cubicBezTo>
                  <a:pt x="86360" y="921597"/>
                  <a:pt x="60854" y="887413"/>
                  <a:pt x="73025" y="920750"/>
                </a:cubicBezTo>
                <a:lnTo>
                  <a:pt x="114300" y="987425"/>
                </a:lnTo>
                <a:cubicBezTo>
                  <a:pt x="152890" y="1061388"/>
                  <a:pt x="165100" y="1042519"/>
                  <a:pt x="165100" y="1073150"/>
                </a:cubicBezTo>
                <a:lnTo>
                  <a:pt x="190500" y="1143000"/>
                </a:lnTo>
                <a:cubicBezTo>
                  <a:pt x="224367" y="1163108"/>
                  <a:pt x="226483" y="1138767"/>
                  <a:pt x="244475" y="1136650"/>
                </a:cubicBezTo>
                <a:lnTo>
                  <a:pt x="250824" y="1136650"/>
                </a:lnTo>
                <a:lnTo>
                  <a:pt x="219075" y="1082675"/>
                </a:lnTo>
                <a:lnTo>
                  <a:pt x="180975" y="1016000"/>
                </a:lnTo>
                <a:lnTo>
                  <a:pt x="133350" y="946150"/>
                </a:lnTo>
                <a:lnTo>
                  <a:pt x="98425" y="882650"/>
                </a:lnTo>
                <a:lnTo>
                  <a:pt x="76200" y="819150"/>
                </a:lnTo>
                <a:lnTo>
                  <a:pt x="63500" y="660400"/>
                </a:lnTo>
                <a:lnTo>
                  <a:pt x="63500" y="444500"/>
                </a:lnTo>
                <a:lnTo>
                  <a:pt x="53975" y="292100"/>
                </a:lnTo>
                <a:cubicBezTo>
                  <a:pt x="52917" y="258233"/>
                  <a:pt x="51858" y="224367"/>
                  <a:pt x="50800" y="190500"/>
                </a:cubicBezTo>
                <a:lnTo>
                  <a:pt x="50800" y="120650"/>
                </a:lnTo>
                <a:lnTo>
                  <a:pt x="53975" y="31750"/>
                </a:lnTo>
                <a:close/>
              </a:path>
            </a:pathLst>
          </a:custGeom>
          <a:solidFill>
            <a:sysClr val="window" lastClr="FFFFFF"/>
          </a:solidFill>
          <a:ln w="9525" cap="flat" cmpd="sng" algn="ctr">
            <a:solidFill>
              <a:srgbClr val="9BBB59">
                <a:lumMod val="20000"/>
                <a:lumOff val="80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Bookman Old Style" pitchFamily="18" charset="0"/>
            </a:endParaRPr>
          </a:p>
        </p:txBody>
      </p:sp>
      <p:pic>
        <p:nvPicPr>
          <p:cNvPr id="36" name="Picture 35" descr="smoke.gif"/>
          <p:cNvPicPr>
            <a:picLocks noChangeAspect="1"/>
          </p:cNvPicPr>
          <p:nvPr/>
        </p:nvPicPr>
        <p:blipFill>
          <a:blip r:embed="rId7" cstate="print">
            <a:clrChange>
              <a:clrFrom>
                <a:srgbClr val="000000"/>
              </a:clrFrom>
              <a:clrTo>
                <a:srgbClr val="000000">
                  <a:alpha val="0"/>
                </a:srgbClr>
              </a:clrTo>
            </a:clrChange>
            <a:duotone>
              <a:srgbClr val="EEECE1">
                <a:shade val="45000"/>
                <a:satMod val="135000"/>
              </a:srgbClr>
              <a:prstClr val="white"/>
            </a:duotone>
          </a:blip>
          <a:stretch>
            <a:fillRect/>
          </a:stretch>
        </p:blipFill>
        <p:spPr>
          <a:xfrm>
            <a:off x="2791130" y="2378985"/>
            <a:ext cx="609600" cy="609600"/>
          </a:xfrm>
          <a:prstGeom prst="rect">
            <a:avLst/>
          </a:prstGeom>
        </p:spPr>
      </p:pic>
      <p:sp>
        <p:nvSpPr>
          <p:cNvPr id="37" name="TextBox 36"/>
          <p:cNvSpPr txBox="1"/>
          <p:nvPr/>
        </p:nvSpPr>
        <p:spPr>
          <a:xfrm>
            <a:off x="4914900" y="552450"/>
            <a:ext cx="184056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ysClr val="windowText" lastClr="000000"/>
                </a:solidFill>
                <a:effectLst/>
                <a:uLnTx/>
                <a:uFillTx/>
                <a:latin typeface="Bookman Old Style" pitchFamily="18" charset="0"/>
              </a:rPr>
              <a:t>Inverted funnel</a:t>
            </a:r>
            <a:endParaRPr kumimoji="0" lang="en-US" b="1" i="0" u="none" strike="noStrike" kern="0" cap="none" spc="0" normalizeH="0" baseline="0" noProof="0" dirty="0">
              <a:ln>
                <a:noFill/>
              </a:ln>
              <a:solidFill>
                <a:sysClr val="windowText" lastClr="000000"/>
              </a:solidFill>
              <a:effectLst/>
              <a:uLnTx/>
              <a:uFillTx/>
              <a:latin typeface="Bookman Old Style" pitchFamily="18" charset="0"/>
            </a:endParaRPr>
          </a:p>
        </p:txBody>
      </p:sp>
      <p:sp>
        <p:nvSpPr>
          <p:cNvPr id="39" name="TextBox 38"/>
          <p:cNvSpPr txBox="1"/>
          <p:nvPr/>
        </p:nvSpPr>
        <p:spPr>
          <a:xfrm>
            <a:off x="4483100" y="2178050"/>
            <a:ext cx="133081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ysClr val="windowText" lastClr="000000"/>
                </a:solidFill>
                <a:effectLst/>
                <a:uLnTx/>
                <a:uFillTx/>
                <a:latin typeface="Bookman Old Style" pitchFamily="18" charset="0"/>
              </a:rPr>
              <a:t>China dish</a:t>
            </a:r>
            <a:endParaRPr kumimoji="0" lang="en-US" b="1" i="0" u="none" strike="noStrike" kern="0" cap="none" spc="0" normalizeH="0" baseline="0" noProof="0" dirty="0">
              <a:ln>
                <a:noFill/>
              </a:ln>
              <a:solidFill>
                <a:sysClr val="windowText" lastClr="000000"/>
              </a:solidFill>
              <a:effectLst/>
              <a:uLnTx/>
              <a:uFillTx/>
              <a:latin typeface="Bookman Old Style" pitchFamily="18" charset="0"/>
            </a:endParaRPr>
          </a:p>
        </p:txBody>
      </p:sp>
      <p:sp>
        <p:nvSpPr>
          <p:cNvPr id="40" name="TextBox 39"/>
          <p:cNvSpPr txBox="1"/>
          <p:nvPr/>
        </p:nvSpPr>
        <p:spPr>
          <a:xfrm>
            <a:off x="533400" y="2190750"/>
            <a:ext cx="2409634"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ysClr val="windowText" lastClr="000000"/>
                </a:solidFill>
                <a:effectLst/>
                <a:uLnTx/>
                <a:uFillTx/>
                <a:latin typeface="Bookman Old Style" pitchFamily="18" charset="0"/>
              </a:rPr>
              <a:t>Powdered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ysClr val="windowText" lastClr="000000"/>
                </a:solidFill>
                <a:effectLst/>
                <a:uLnTx/>
                <a:uFillTx/>
                <a:latin typeface="Bookman Old Style" pitchFamily="18" charset="0"/>
              </a:rPr>
              <a:t> ammonium chloride</a:t>
            </a:r>
            <a:endParaRPr kumimoji="0" lang="en-US" b="1" i="0" u="none" strike="noStrike" kern="0" cap="none" spc="0" normalizeH="0" baseline="0" noProof="0" dirty="0">
              <a:ln>
                <a:noFill/>
              </a:ln>
              <a:solidFill>
                <a:sysClr val="windowText" lastClr="000000"/>
              </a:solidFill>
              <a:effectLst/>
              <a:uLnTx/>
              <a:uFillTx/>
              <a:latin typeface="Bookman Old Style" pitchFamily="18" charset="0"/>
            </a:endParaRPr>
          </a:p>
        </p:txBody>
      </p:sp>
      <p:sp>
        <p:nvSpPr>
          <p:cNvPr id="41" name="TextBox 40"/>
          <p:cNvSpPr txBox="1"/>
          <p:nvPr/>
        </p:nvSpPr>
        <p:spPr>
          <a:xfrm>
            <a:off x="1485900" y="571775"/>
            <a:ext cx="1446230"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ysClr val="windowText" lastClr="000000"/>
                </a:solidFill>
                <a:effectLst/>
                <a:uLnTx/>
                <a:uFillTx/>
                <a:latin typeface="Bookman Old Style" pitchFamily="18" charset="0"/>
              </a:rPr>
              <a:t>Cotton plug</a:t>
            </a:r>
            <a:endParaRPr kumimoji="0" lang="en-US" b="1" i="0" u="none" strike="noStrike" kern="0" cap="none" spc="0" normalizeH="0" baseline="0" noProof="0" dirty="0">
              <a:ln>
                <a:noFill/>
              </a:ln>
              <a:solidFill>
                <a:sysClr val="windowText" lastClr="000000"/>
              </a:solidFill>
              <a:effectLst/>
              <a:uLnTx/>
              <a:uFillTx/>
              <a:latin typeface="Bookman Old Style" pitchFamily="18" charset="0"/>
            </a:endParaRPr>
          </a:p>
        </p:txBody>
      </p:sp>
      <p:sp>
        <p:nvSpPr>
          <p:cNvPr id="42" name="TextBox 41"/>
          <p:cNvSpPr txBox="1"/>
          <p:nvPr/>
        </p:nvSpPr>
        <p:spPr>
          <a:xfrm>
            <a:off x="482600" y="1111525"/>
            <a:ext cx="2425700"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ysClr val="windowText" lastClr="000000"/>
                </a:solidFill>
                <a:effectLst/>
                <a:uLnTx/>
                <a:uFillTx/>
                <a:latin typeface="Bookman Old Style" pitchFamily="18" charset="0"/>
              </a:rPr>
              <a:t>Ammonium</a:t>
            </a:r>
            <a:r>
              <a:rPr kumimoji="0" lang="en-US" b="1" i="0" u="none" strike="noStrike" kern="0" cap="none" spc="0" normalizeH="0" noProof="0" dirty="0" smtClean="0">
                <a:ln>
                  <a:noFill/>
                </a:ln>
                <a:solidFill>
                  <a:sysClr val="windowText" lastClr="000000"/>
                </a:solidFill>
                <a:effectLst/>
                <a:uLnTx/>
                <a:uFillTx/>
                <a:latin typeface="Bookman Old Style" pitchFamily="18" charset="0"/>
              </a:rPr>
              <a:t> </a:t>
            </a:r>
            <a:r>
              <a:rPr kumimoji="0" lang="en-US" b="1" i="0" u="none" strike="noStrike" kern="0" cap="none" spc="0" normalizeH="0" baseline="0" noProof="0" dirty="0" smtClean="0">
                <a:ln>
                  <a:noFill/>
                </a:ln>
                <a:solidFill>
                  <a:sysClr val="windowText" lastClr="000000"/>
                </a:solidFill>
                <a:effectLst/>
                <a:uLnTx/>
                <a:uFillTx/>
                <a:latin typeface="Bookman Old Style" pitchFamily="18" charset="0"/>
              </a:rPr>
              <a:t>Chloride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err="1" smtClean="0">
                <a:ln>
                  <a:noFill/>
                </a:ln>
                <a:solidFill>
                  <a:sysClr val="windowText" lastClr="000000"/>
                </a:solidFill>
                <a:effectLst/>
                <a:uLnTx/>
                <a:uFillTx/>
                <a:latin typeface="Bookman Old Style" pitchFamily="18" charset="0"/>
              </a:rPr>
              <a:t>vapours</a:t>
            </a:r>
            <a:endParaRPr kumimoji="0" lang="en-US" b="1" i="0" u="none" strike="noStrike" kern="0" cap="none" spc="0" normalizeH="0" baseline="0" noProof="0" dirty="0">
              <a:ln>
                <a:noFill/>
              </a:ln>
              <a:solidFill>
                <a:sysClr val="windowText" lastClr="000000"/>
              </a:solidFill>
              <a:effectLst/>
              <a:uLnTx/>
              <a:uFillTx/>
              <a:latin typeface="Bookman Old Style" pitchFamily="18" charset="0"/>
            </a:endParaRPr>
          </a:p>
        </p:txBody>
      </p:sp>
      <p:cxnSp>
        <p:nvCxnSpPr>
          <p:cNvPr id="43" name="Straight Arrow Connector 42"/>
          <p:cNvCxnSpPr/>
          <p:nvPr/>
        </p:nvCxnSpPr>
        <p:spPr>
          <a:xfrm>
            <a:off x="1587500" y="4102100"/>
            <a:ext cx="1467471" cy="235225"/>
          </a:xfrm>
          <a:prstGeom prst="straightConnector1">
            <a:avLst/>
          </a:prstGeom>
          <a:noFill/>
          <a:ln w="38100" cap="flat" cmpd="sng" algn="ctr">
            <a:solidFill>
              <a:sysClr val="windowText" lastClr="000000"/>
            </a:solidFill>
            <a:prstDash val="solid"/>
            <a:tailEnd type="arrow"/>
          </a:ln>
          <a:effectLst/>
        </p:spPr>
      </p:cxnSp>
      <p:cxnSp>
        <p:nvCxnSpPr>
          <p:cNvPr id="45" name="Straight Arrow Connector 44"/>
          <p:cNvCxnSpPr/>
          <p:nvPr/>
        </p:nvCxnSpPr>
        <p:spPr>
          <a:xfrm rot="10800000" flipV="1">
            <a:off x="3278810" y="800099"/>
            <a:ext cx="1610690" cy="260625"/>
          </a:xfrm>
          <a:prstGeom prst="straightConnector1">
            <a:avLst/>
          </a:prstGeom>
          <a:noFill/>
          <a:ln w="38100" cap="flat" cmpd="sng" algn="ctr">
            <a:solidFill>
              <a:sysClr val="windowText" lastClr="000000"/>
            </a:solidFill>
            <a:prstDash val="solid"/>
            <a:tailEnd type="arrow"/>
          </a:ln>
          <a:effectLst/>
        </p:spPr>
      </p:cxnSp>
      <p:cxnSp>
        <p:nvCxnSpPr>
          <p:cNvPr id="46" name="Straight Arrow Connector 45"/>
          <p:cNvCxnSpPr/>
          <p:nvPr/>
        </p:nvCxnSpPr>
        <p:spPr>
          <a:xfrm>
            <a:off x="2628900" y="1016000"/>
            <a:ext cx="497510" cy="198713"/>
          </a:xfrm>
          <a:prstGeom prst="straightConnector1">
            <a:avLst/>
          </a:prstGeom>
          <a:noFill/>
          <a:ln w="38100" cap="flat" cmpd="sng" algn="ctr">
            <a:solidFill>
              <a:sysClr val="windowText" lastClr="000000"/>
            </a:solidFill>
            <a:prstDash val="solid"/>
            <a:tailEnd type="arrow"/>
          </a:ln>
          <a:effectLst/>
        </p:spPr>
      </p:cxnSp>
      <p:cxnSp>
        <p:nvCxnSpPr>
          <p:cNvPr id="47" name="Straight Arrow Connector 46"/>
          <p:cNvCxnSpPr>
            <a:endCxn id="36" idx="1"/>
          </p:cNvCxnSpPr>
          <p:nvPr/>
        </p:nvCxnSpPr>
        <p:spPr>
          <a:xfrm rot="16200000" flipH="1">
            <a:off x="1818975" y="1711630"/>
            <a:ext cx="1096282" cy="848027"/>
          </a:xfrm>
          <a:prstGeom prst="straightConnector1">
            <a:avLst/>
          </a:prstGeom>
          <a:noFill/>
          <a:ln w="38100" cap="flat" cmpd="sng" algn="ctr">
            <a:solidFill>
              <a:sysClr val="windowText" lastClr="000000"/>
            </a:solidFill>
            <a:prstDash val="solid"/>
            <a:tailEnd type="arrow"/>
          </a:ln>
          <a:effectLst/>
        </p:spPr>
      </p:cxnSp>
      <p:cxnSp>
        <p:nvCxnSpPr>
          <p:cNvPr id="48" name="Straight Arrow Connector 47"/>
          <p:cNvCxnSpPr/>
          <p:nvPr/>
        </p:nvCxnSpPr>
        <p:spPr>
          <a:xfrm rot="5400000">
            <a:off x="4106243" y="2563467"/>
            <a:ext cx="641624" cy="620090"/>
          </a:xfrm>
          <a:prstGeom prst="straightConnector1">
            <a:avLst/>
          </a:prstGeom>
          <a:noFill/>
          <a:ln w="38100" cap="flat" cmpd="sng" algn="ctr">
            <a:solidFill>
              <a:sysClr val="windowText" lastClr="000000"/>
            </a:solidFill>
            <a:prstDash val="solid"/>
            <a:tailEnd type="arrow"/>
          </a:ln>
          <a:effectLst/>
        </p:spPr>
      </p:cxnSp>
      <p:cxnSp>
        <p:nvCxnSpPr>
          <p:cNvPr id="49" name="Straight Arrow Connector 48"/>
          <p:cNvCxnSpPr/>
          <p:nvPr/>
        </p:nvCxnSpPr>
        <p:spPr>
          <a:xfrm>
            <a:off x="1587500" y="2755900"/>
            <a:ext cx="1003300" cy="363813"/>
          </a:xfrm>
          <a:prstGeom prst="straightConnector1">
            <a:avLst/>
          </a:prstGeom>
          <a:noFill/>
          <a:ln w="38100" cap="flat" cmpd="sng" algn="ctr">
            <a:solidFill>
              <a:sysClr val="windowText" lastClr="000000"/>
            </a:solidFill>
            <a:prstDash val="solid"/>
            <a:tailEnd type="arrow"/>
          </a:ln>
          <a:effectLst/>
        </p:spPr>
      </p:cxnSp>
      <p:sp>
        <p:nvSpPr>
          <p:cNvPr id="50" name="TextBox 49"/>
          <p:cNvSpPr txBox="1"/>
          <p:nvPr/>
        </p:nvSpPr>
        <p:spPr>
          <a:xfrm>
            <a:off x="762000" y="3867150"/>
            <a:ext cx="91563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ysClr val="windowText" lastClr="000000"/>
                </a:solidFill>
                <a:effectLst/>
                <a:uLnTx/>
                <a:uFillTx/>
                <a:latin typeface="Bookman Old Style" pitchFamily="18" charset="0"/>
              </a:rPr>
              <a:t>Burner</a:t>
            </a:r>
            <a:endParaRPr kumimoji="0" lang="en-US" b="1" i="0" u="none" strike="noStrike" kern="0" cap="none" spc="0" normalizeH="0" baseline="0" noProof="0" dirty="0">
              <a:ln>
                <a:noFill/>
              </a:ln>
              <a:solidFill>
                <a:sysClr val="windowText" lastClr="000000"/>
              </a:solidFill>
              <a:effectLst/>
              <a:uLnTx/>
              <a:uFillTx/>
              <a:latin typeface="Bookman Old Style" pitchFamily="18" charset="0"/>
            </a:endParaRPr>
          </a:p>
        </p:txBody>
      </p:sp>
      <p:sp>
        <p:nvSpPr>
          <p:cNvPr id="51" name="TextBox 50"/>
          <p:cNvSpPr txBox="1"/>
          <p:nvPr/>
        </p:nvSpPr>
        <p:spPr>
          <a:xfrm>
            <a:off x="3276600" y="219730"/>
            <a:ext cx="2864887"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0000"/>
                </a:solidFill>
                <a:effectLst>
                  <a:outerShdw blurRad="38100" dist="38100" dir="2700000" algn="tl">
                    <a:srgbClr val="000000">
                      <a:alpha val="43137"/>
                    </a:srgbClr>
                  </a:outerShdw>
                </a:effectLst>
                <a:uLnTx/>
                <a:uFillTx/>
                <a:latin typeface="Bookman Old Style" pitchFamily="18" charset="0"/>
              </a:rPr>
              <a:t>SUBLIMATION</a:t>
            </a:r>
            <a:endParaRPr kumimoji="0" 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Bookman Old Style" pitchFamily="18" charset="0"/>
            </a:endParaRPr>
          </a:p>
        </p:txBody>
      </p:sp>
      <p:pic>
        <p:nvPicPr>
          <p:cNvPr id="53" name="Picture 2" descr="\\192.168.1.18\mt_school\2014_15\03 ICSE\Std. X\TAT\Science\Chemistry\epsom-salt_300.jpg"/>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flipH="1">
            <a:off x="2325736" y="2803087"/>
            <a:ext cx="1540388" cy="673920"/>
          </a:xfrm>
          <a:prstGeom prst="rect">
            <a:avLst/>
          </a:prstGeom>
          <a:noFill/>
          <a:ln>
            <a:noFill/>
          </a:ln>
          <a:effectLst>
            <a:softEdge rad="31750"/>
          </a:effectLst>
          <a:scene3d>
            <a:camera prst="orthographicFront">
              <a:rot lat="0" lon="0" rev="0"/>
            </a:camera>
            <a:lightRig rig="glow" dir="t">
              <a:rot lat="0" lon="0" rev="4800000"/>
            </a:lightRig>
          </a:scene3d>
          <a:sp3d prstMaterial="matte">
            <a:bevelT w="127000" h="63500"/>
          </a:sp3d>
        </p:spPr>
      </p:pic>
      <p:sp>
        <p:nvSpPr>
          <p:cNvPr id="32" name="Cloud Callout 31"/>
          <p:cNvSpPr/>
          <p:nvPr/>
        </p:nvSpPr>
        <p:spPr>
          <a:xfrm>
            <a:off x="3793372" y="1107738"/>
            <a:ext cx="4481716" cy="1271248"/>
          </a:xfrm>
          <a:prstGeom prst="cloudCallout">
            <a:avLst>
              <a:gd name="adj1" fmla="val -60607"/>
              <a:gd name="adj2" fmla="val -50929"/>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52" name="Rectangle 51"/>
          <p:cNvSpPr/>
          <p:nvPr/>
        </p:nvSpPr>
        <p:spPr>
          <a:xfrm>
            <a:off x="4002315" y="1320361"/>
            <a:ext cx="4267200" cy="83099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smtClean="0">
                <a:solidFill>
                  <a:schemeClr val="tx1"/>
                </a:solidFill>
                <a:latin typeface="Bookman Old Style" pitchFamily="18" charset="0"/>
              </a:rPr>
              <a:t>To prevent the ammonium chloride </a:t>
            </a:r>
            <a:r>
              <a:rPr lang="en-US" b="1" dirty="0" err="1" smtClean="0">
                <a:solidFill>
                  <a:schemeClr val="tx1"/>
                </a:solidFill>
                <a:latin typeface="Bookman Old Style" pitchFamily="18" charset="0"/>
              </a:rPr>
              <a:t>vapours</a:t>
            </a:r>
            <a:r>
              <a:rPr lang="en-US" b="1" dirty="0" smtClean="0">
                <a:solidFill>
                  <a:schemeClr val="tx1"/>
                </a:solidFill>
                <a:latin typeface="Bookman Old Style" pitchFamily="18" charset="0"/>
              </a:rPr>
              <a:t> from escaping into the atmosphere</a:t>
            </a:r>
            <a:endParaRPr lang="en-US" b="1" dirty="0">
              <a:solidFill>
                <a:schemeClr val="tx1"/>
              </a:solidFill>
              <a:latin typeface="Bookman Old Style" pitchFamily="18" charset="0"/>
            </a:endParaRPr>
          </a:p>
        </p:txBody>
      </p:sp>
      <p:sp>
        <p:nvSpPr>
          <p:cNvPr id="54" name="Cloud Callout 53"/>
          <p:cNvSpPr/>
          <p:nvPr/>
        </p:nvSpPr>
        <p:spPr>
          <a:xfrm>
            <a:off x="4084155" y="970311"/>
            <a:ext cx="4267200" cy="1451977"/>
          </a:xfrm>
          <a:prstGeom prst="cloudCallout">
            <a:avLst>
              <a:gd name="adj1" fmla="val -69605"/>
              <a:gd name="adj2" fmla="val 16863"/>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55" name="Rectangle 54"/>
          <p:cNvSpPr/>
          <p:nvPr/>
        </p:nvSpPr>
        <p:spPr>
          <a:xfrm>
            <a:off x="4594203" y="1130495"/>
            <a:ext cx="3406865"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lvl="0" algn="ctr" defTabSz="914400">
              <a:defRPr/>
            </a:pPr>
            <a:r>
              <a:rPr lang="en-US" b="1" kern="0" dirty="0">
                <a:solidFill>
                  <a:sysClr val="windowText" lastClr="000000"/>
                </a:solidFill>
                <a:latin typeface="Bookman Old Style" pitchFamily="18" charset="0"/>
              </a:rPr>
              <a:t>Ammonium </a:t>
            </a:r>
            <a:r>
              <a:rPr lang="en-US" b="1" kern="0" dirty="0" smtClean="0">
                <a:solidFill>
                  <a:sysClr val="windowText" lastClr="000000"/>
                </a:solidFill>
                <a:latin typeface="Bookman Old Style" pitchFamily="18" charset="0"/>
              </a:rPr>
              <a:t>Chloride collects on the inner sides of the funnel in the form of a sublimate and can be removed.</a:t>
            </a:r>
            <a:endParaRPr lang="en-US" b="1" kern="0" dirty="0">
              <a:solidFill>
                <a:sysClr val="windowText" lastClr="000000"/>
              </a:solidFill>
              <a:latin typeface="Bookman Old Style" pitchFamily="18" charset="0"/>
            </a:endParaRPr>
          </a:p>
        </p:txBody>
      </p:sp>
    </p:spTree>
    <p:extLst>
      <p:ext uri="{BB962C8B-B14F-4D97-AF65-F5344CB8AC3E}">
        <p14:creationId xmlns:p14="http://schemas.microsoft.com/office/powerpoint/2010/main" val="1446431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edge">
                                      <p:cBhvr>
                                        <p:cTn id="12" dur="2000"/>
                                        <p:tgtEl>
                                          <p:spTgt spid="28"/>
                                        </p:tgtEl>
                                      </p:cBhvr>
                                    </p:animEffect>
                                  </p:childTnLst>
                                </p:cTn>
                              </p:par>
                            </p:childTnLst>
                          </p:cTn>
                        </p:par>
                        <p:par>
                          <p:cTn id="13" fill="hold">
                            <p:stCondLst>
                              <p:cond delay="2000"/>
                            </p:stCondLst>
                            <p:childTnLst>
                              <p:par>
                                <p:cTn id="14" presetID="47"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1000"/>
                                        <p:tgtEl>
                                          <p:spTgt spid="29"/>
                                        </p:tgtEl>
                                      </p:cBhvr>
                                    </p:animEffect>
                                    <p:anim calcmode="lin" valueType="num">
                                      <p:cBhvr>
                                        <p:cTn id="17" dur="1000" fill="hold"/>
                                        <p:tgtEl>
                                          <p:spTgt spid="29"/>
                                        </p:tgtEl>
                                        <p:attrNameLst>
                                          <p:attrName>ppt_x</p:attrName>
                                        </p:attrNameLst>
                                      </p:cBhvr>
                                      <p:tavLst>
                                        <p:tav tm="0">
                                          <p:val>
                                            <p:strVal val="#ppt_x"/>
                                          </p:val>
                                        </p:tav>
                                        <p:tav tm="100000">
                                          <p:val>
                                            <p:strVal val="#ppt_x"/>
                                          </p:val>
                                        </p:tav>
                                      </p:tavLst>
                                    </p:anim>
                                    <p:anim calcmode="lin" valueType="num">
                                      <p:cBhvr>
                                        <p:cTn id="18" dur="1000" fill="hold"/>
                                        <p:tgtEl>
                                          <p:spTgt spid="29"/>
                                        </p:tgtEl>
                                        <p:attrNameLst>
                                          <p:attrName>ppt_y</p:attrName>
                                        </p:attrNameLst>
                                      </p:cBhvr>
                                      <p:tavLst>
                                        <p:tav tm="0">
                                          <p:val>
                                            <p:strVal val="#ppt_y-.1"/>
                                          </p:val>
                                        </p:tav>
                                        <p:tav tm="100000">
                                          <p:val>
                                            <p:strVal val="#ppt_y"/>
                                          </p:val>
                                        </p:tav>
                                      </p:tavLst>
                                    </p:anim>
                                  </p:childTnLst>
                                </p:cTn>
                              </p:par>
                            </p:childTnLst>
                          </p:cTn>
                        </p:par>
                        <p:par>
                          <p:cTn id="19" fill="hold">
                            <p:stCondLst>
                              <p:cond delay="3000"/>
                            </p:stCondLst>
                            <p:childTnLst>
                              <p:par>
                                <p:cTn id="20" presetID="47" presetClass="entr" presetSubtype="0"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right)">
                                      <p:cBhvr>
                                        <p:cTn id="29" dur="500"/>
                                        <p:tgtEl>
                                          <p:spTgt spid="4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2000"/>
                                        <p:tgtEl>
                                          <p:spTgt spid="3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0">
                                            <p:txEl>
                                              <p:pRg st="0" end="0"/>
                                            </p:txEl>
                                          </p:spTgt>
                                        </p:tgtEl>
                                        <p:attrNameLst>
                                          <p:attrName>style.visibility</p:attrName>
                                        </p:attrNameLst>
                                      </p:cBhvr>
                                      <p:to>
                                        <p:strVal val="visible"/>
                                      </p:to>
                                    </p:set>
                                    <p:animEffect transition="in" filter="wipe(left)">
                                      <p:cBhvr>
                                        <p:cTn id="35" dur="2000"/>
                                        <p:tgtEl>
                                          <p:spTgt spid="40">
                                            <p:txEl>
                                              <p:pRg st="0" end="0"/>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0">
                                            <p:txEl>
                                              <p:pRg st="1" end="1"/>
                                            </p:txEl>
                                          </p:spTgt>
                                        </p:tgtEl>
                                        <p:attrNameLst>
                                          <p:attrName>style.visibility</p:attrName>
                                        </p:attrNameLst>
                                      </p:cBhvr>
                                      <p:to>
                                        <p:strVal val="visible"/>
                                      </p:to>
                                    </p:set>
                                    <p:animEffect transition="in" filter="wipe(left)">
                                      <p:cBhvr>
                                        <p:cTn id="38" dur="2000"/>
                                        <p:tgtEl>
                                          <p:spTgt spid="40">
                                            <p:txEl>
                                              <p:pRg st="1" end="1"/>
                                            </p:txEl>
                                          </p:spTgt>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20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20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22" presetClass="entr" presetSubtype="2"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right)">
                                      <p:cBhvr>
                                        <p:cTn id="62" dur="2000"/>
                                        <p:tgtEl>
                                          <p:spTgt spid="45"/>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left)">
                                      <p:cBhvr>
                                        <p:cTn id="65" dur="20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1" nodeType="click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par>
                                <p:cTn id="70" presetID="0" presetClass="path" presetSubtype="0" accel="50000" decel="50000" fill="hold" grpId="0" nodeType="withEffect">
                                  <p:stCondLst>
                                    <p:cond delay="0"/>
                                  </p:stCondLst>
                                  <p:childTnLst>
                                    <p:animMotion origin="layout" path="M 0 0 L 0 0.15555 " pathEditMode="relative" ptsTypes="AA">
                                      <p:cBhvr>
                                        <p:cTn id="71" dur="2000" fill="hold"/>
                                        <p:tgtEl>
                                          <p:spTgt spid="33"/>
                                        </p:tgtEl>
                                        <p:attrNameLst>
                                          <p:attrName>ppt_x</p:attrName>
                                          <p:attrName>ppt_y</p:attrName>
                                        </p:attrNameLst>
                                      </p:cBhvr>
                                    </p:animMotion>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1000"/>
                                        <p:tgtEl>
                                          <p:spTgt spid="46"/>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wipe(left)">
                                      <p:cBhvr>
                                        <p:cTn id="78" dur="1000"/>
                                        <p:tgtEl>
                                          <p:spTgt spid="4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wipe(left)">
                                      <p:cBhvr>
                                        <p:cTn id="83" dur="500"/>
                                        <p:tgtEl>
                                          <p:spTgt spid="52"/>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left)">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52"/>
                                        </p:tgtEl>
                                      </p:cBhvr>
                                    </p:animEffect>
                                    <p:set>
                                      <p:cBhvr>
                                        <p:cTn id="91" dur="1" fill="hold">
                                          <p:stCondLst>
                                            <p:cond delay="499"/>
                                          </p:stCondLst>
                                        </p:cTn>
                                        <p:tgtEl>
                                          <p:spTgt spid="52"/>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32"/>
                                        </p:tgtEl>
                                      </p:cBhvr>
                                    </p:animEffect>
                                    <p:set>
                                      <p:cBhvr>
                                        <p:cTn id="94" dur="1" fill="hold">
                                          <p:stCondLst>
                                            <p:cond delay="499"/>
                                          </p:stCondLst>
                                        </p:cTn>
                                        <p:tgtEl>
                                          <p:spTgt spid="3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2000"/>
                                        <p:tgtEl>
                                          <p:spTgt spid="27"/>
                                        </p:tgtEl>
                                      </p:cBhvr>
                                    </p:animEffect>
                                  </p:childTnLst>
                                </p:cTn>
                              </p:par>
                            </p:childTnLst>
                          </p:cTn>
                        </p:par>
                        <p:par>
                          <p:cTn id="100" fill="hold">
                            <p:stCondLst>
                              <p:cond delay="2000"/>
                            </p:stCondLst>
                            <p:childTnLst>
                              <p:par>
                                <p:cTn id="101" presetID="22" presetClass="entr" presetSubtype="2" fill="hold"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wipe(right)">
                                      <p:cBhvr>
                                        <p:cTn id="103" dur="500"/>
                                        <p:tgtEl>
                                          <p:spTgt spid="43"/>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500"/>
                                        <p:tgtEl>
                                          <p:spTgt spid="50"/>
                                        </p:tgtEl>
                                      </p:cBhvr>
                                    </p:animEffect>
                                  </p:childTnLst>
                                </p:cTn>
                              </p:par>
                            </p:childTnLst>
                          </p:cTn>
                        </p:par>
                        <p:par>
                          <p:cTn id="107" fill="hold">
                            <p:stCondLst>
                              <p:cond delay="2500"/>
                            </p:stCondLst>
                            <p:childTnLst>
                              <p:par>
                                <p:cTn id="108" presetID="22" presetClass="entr" presetSubtype="4" fill="hold" nodeType="after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wipe(down)">
                                      <p:cBhvr>
                                        <p:cTn id="110" dur="2000"/>
                                        <p:tgtEl>
                                          <p:spTgt spid="36"/>
                                        </p:tgtEl>
                                      </p:cBhvr>
                                    </p:animEffect>
                                  </p:childTnLst>
                                </p:cTn>
                              </p:par>
                            </p:childTnLst>
                          </p:cTn>
                        </p:par>
                        <p:par>
                          <p:cTn id="111" fill="hold">
                            <p:stCondLst>
                              <p:cond delay="4500"/>
                            </p:stCondLst>
                            <p:childTnLst>
                              <p:par>
                                <p:cTn id="112" presetID="22" presetClass="entr" presetSubtype="8" fill="hold" nodeType="after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2">
                                            <p:txEl>
                                              <p:pRg st="0" end="0"/>
                                            </p:txEl>
                                          </p:spTgt>
                                        </p:tgtEl>
                                        <p:attrNameLst>
                                          <p:attrName>style.visibility</p:attrName>
                                        </p:attrNameLst>
                                      </p:cBhvr>
                                      <p:to>
                                        <p:strVal val="visible"/>
                                      </p:to>
                                    </p:set>
                                    <p:animEffect transition="in" filter="wipe(left)">
                                      <p:cBhvr>
                                        <p:cTn id="117" dur="500"/>
                                        <p:tgtEl>
                                          <p:spTgt spid="42">
                                            <p:txEl>
                                              <p:pRg st="0" end="0"/>
                                            </p:txEl>
                                          </p:spTgt>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42">
                                            <p:txEl>
                                              <p:pRg st="1" end="1"/>
                                            </p:txEl>
                                          </p:spTgt>
                                        </p:tgtEl>
                                        <p:attrNameLst>
                                          <p:attrName>style.visibility</p:attrName>
                                        </p:attrNameLst>
                                      </p:cBhvr>
                                      <p:to>
                                        <p:strVal val="visible"/>
                                      </p:to>
                                    </p:set>
                                    <p:animEffect transition="in" filter="wipe(left)">
                                      <p:cBhvr>
                                        <p:cTn id="120" dur="500"/>
                                        <p:tgtEl>
                                          <p:spTgt spid="42">
                                            <p:txEl>
                                              <p:pRg st="1" end="1"/>
                                            </p:txEl>
                                          </p:spTgt>
                                        </p:tgtEl>
                                      </p:cBhvr>
                                    </p:animEffect>
                                  </p:childTnLst>
                                </p:cTn>
                              </p:par>
                            </p:childTnLst>
                          </p:cTn>
                        </p:par>
                        <p:par>
                          <p:cTn id="121" fill="hold">
                            <p:stCondLst>
                              <p:cond delay="5000"/>
                            </p:stCondLst>
                            <p:childTnLst>
                              <p:par>
                                <p:cTn id="122" presetID="22" presetClass="exit" presetSubtype="4" fill="hold" nodeType="afterEffect">
                                  <p:stCondLst>
                                    <p:cond delay="0"/>
                                  </p:stCondLst>
                                  <p:childTnLst>
                                    <p:animEffect transition="out" filter="wipe(down)">
                                      <p:cBhvr>
                                        <p:cTn id="123" dur="2000"/>
                                        <p:tgtEl>
                                          <p:spTgt spid="36"/>
                                        </p:tgtEl>
                                      </p:cBhvr>
                                    </p:animEffect>
                                    <p:set>
                                      <p:cBhvr>
                                        <p:cTn id="124" dur="1" fill="hold">
                                          <p:stCondLst>
                                            <p:cond delay="1999"/>
                                          </p:stCondLst>
                                        </p:cTn>
                                        <p:tgtEl>
                                          <p:spTgt spid="36"/>
                                        </p:tgtEl>
                                        <p:attrNameLst>
                                          <p:attrName>style.visibility</p:attrName>
                                        </p:attrNameLst>
                                      </p:cBhvr>
                                      <p:to>
                                        <p:strVal val="hidden"/>
                                      </p:to>
                                    </p:set>
                                  </p:childTnLst>
                                </p:cTn>
                              </p:par>
                              <p:par>
                                <p:cTn id="125" presetID="10" presetClass="entr" presetSubtype="0" fill="hold" nodeType="with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2000"/>
                                        <p:tgtEl>
                                          <p:spTgt spid="34"/>
                                        </p:tgtEl>
                                      </p:cBhvr>
                                    </p:animEffect>
                                  </p:childTnLst>
                                </p:cTn>
                              </p:par>
                              <p:par>
                                <p:cTn id="128" presetID="10" presetClass="entr" presetSubtype="0" fill="hold" nodeType="with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2000"/>
                                        <p:tgtEl>
                                          <p:spTgt spid="3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Effect transition="in" filter="wipe(left)">
                                      <p:cBhvr>
                                        <p:cTn id="138" dur="500"/>
                                        <p:tgtEl>
                                          <p:spTgt spid="54"/>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grpId="1" nodeType="clickEffect">
                                  <p:stCondLst>
                                    <p:cond delay="0"/>
                                  </p:stCondLst>
                                  <p:childTnLst>
                                    <p:animEffect transition="out" filter="fade">
                                      <p:cBhvr>
                                        <p:cTn id="142" dur="500"/>
                                        <p:tgtEl>
                                          <p:spTgt spid="55"/>
                                        </p:tgtEl>
                                      </p:cBhvr>
                                    </p:animEffect>
                                    <p:set>
                                      <p:cBhvr>
                                        <p:cTn id="143" dur="1" fill="hold">
                                          <p:stCondLst>
                                            <p:cond delay="499"/>
                                          </p:stCondLst>
                                        </p:cTn>
                                        <p:tgtEl>
                                          <p:spTgt spid="55"/>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54"/>
                                        </p:tgtEl>
                                      </p:cBhvr>
                                    </p:animEffect>
                                    <p:set>
                                      <p:cBhvr>
                                        <p:cTn id="146"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33" grpId="1" animBg="1"/>
      <p:bldP spid="37" grpId="0"/>
      <p:bldP spid="39" grpId="0"/>
      <p:bldP spid="40" grpId="0" build="allAtOnce"/>
      <p:bldP spid="41" grpId="0"/>
      <p:bldP spid="42" grpId="0" build="allAtOnce"/>
      <p:bldP spid="50" grpId="0"/>
      <p:bldP spid="51" grpId="0"/>
      <p:bldP spid="32" grpId="0" animBg="1"/>
      <p:bldP spid="32" grpId="1" animBg="1"/>
      <p:bldP spid="52" grpId="0"/>
      <p:bldP spid="52" grpId="1"/>
      <p:bldP spid="54" grpId="0" animBg="1"/>
      <p:bldP spid="54" grpId="1" animBg="1"/>
      <p:bldP spid="55" grpId="0"/>
      <p:bldP spid="55"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19</a:t>
            </a:r>
            <a:endParaRPr lang="en-US" sz="2800" dirty="0">
              <a:latin typeface="Algerian" panose="04020705040A02060702" pitchFamily="82" charset="0"/>
            </a:endParaRPr>
          </a:p>
        </p:txBody>
      </p:sp>
      <p:sp>
        <p:nvSpPr>
          <p:cNvPr id="5" name="Title 7"/>
          <p:cNvSpPr txBox="1">
            <a:spLocks/>
          </p:cNvSpPr>
          <p:nvPr/>
        </p:nvSpPr>
        <p:spPr bwMode="auto">
          <a:xfrm>
            <a:off x="806019" y="2697668"/>
            <a:ext cx="5594781" cy="75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smtClean="0">
                <a:solidFill>
                  <a:srgbClr val="FF6600"/>
                </a:solidFill>
                <a:latin typeface="Bookman Old Style" pitchFamily="18" charset="0"/>
              </a:rPr>
              <a:t>Evaporation </a:t>
            </a:r>
          </a:p>
          <a:p>
            <a:pPr marL="342900" indent="-342900">
              <a:buFont typeface="Arial" pitchFamily="34" charset="0"/>
              <a:buChar char="•"/>
            </a:pPr>
            <a:r>
              <a:rPr lang="en-US" altLang="en-US" sz="2400" dirty="0" smtClean="0">
                <a:solidFill>
                  <a:srgbClr val="FF6600"/>
                </a:solidFill>
                <a:latin typeface="Bookman Old Style" pitchFamily="18" charset="0"/>
              </a:rPr>
              <a:t>Factors </a:t>
            </a:r>
            <a:r>
              <a:rPr lang="en-US" altLang="en-US" sz="2400" dirty="0">
                <a:solidFill>
                  <a:srgbClr val="FF6600"/>
                </a:solidFill>
                <a:latin typeface="Bookman Old Style" pitchFamily="18" charset="0"/>
              </a:rPr>
              <a:t>affecting evaporation </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81425780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93220" y="152400"/>
            <a:ext cx="3329758" cy="523220"/>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800" b="1" dirty="0" smtClean="0">
                <a:ln w="11430"/>
                <a:solidFill>
                  <a:srgbClr val="250EB2"/>
                </a:solidFill>
                <a:effectLst>
                  <a:outerShdw blurRad="80000" dist="40000" dir="5040000" algn="tl">
                    <a:srgbClr val="000000">
                      <a:alpha val="30000"/>
                    </a:srgbClr>
                  </a:outerShdw>
                </a:effectLst>
                <a:latin typeface="Bookman Old Style" pitchFamily="18" charset="0"/>
              </a:rPr>
              <a:t>What is matter ?</a:t>
            </a:r>
            <a:endParaRPr lang="en-US" sz="2800" b="1" dirty="0">
              <a:ln w="11430"/>
              <a:solidFill>
                <a:srgbClr val="250EB2"/>
              </a:solidFill>
              <a:effectLst>
                <a:outerShdw blurRad="80000" dist="40000" dir="5040000" algn="tl">
                  <a:srgbClr val="000000">
                    <a:alpha val="30000"/>
                  </a:srgbClr>
                </a:outerShdw>
              </a:effectLst>
              <a:latin typeface="Bookman Old Style" pitchFamily="18" charset="0"/>
            </a:endParaRPr>
          </a:p>
        </p:txBody>
      </p:sp>
      <p:sp>
        <p:nvSpPr>
          <p:cNvPr id="3" name="TextBox 2"/>
          <p:cNvSpPr txBox="1"/>
          <p:nvPr/>
        </p:nvSpPr>
        <p:spPr>
          <a:xfrm>
            <a:off x="549506" y="701020"/>
            <a:ext cx="8048393" cy="584775"/>
          </a:xfrm>
          <a:prstGeom prst="rect">
            <a:avLst/>
          </a:prstGeom>
          <a:solidFill>
            <a:srgbClr val="7030A0"/>
          </a:solidFill>
        </p:spPr>
        <p:txBody>
          <a:bodyPr wrap="square" rtlCol="0">
            <a:spAutoFit/>
          </a:bodyPr>
          <a:lstStyle/>
          <a:p>
            <a:pPr algn="just"/>
            <a:r>
              <a:rPr lang="en-US" dirty="0" smtClean="0">
                <a:solidFill>
                  <a:schemeClr val="bg1"/>
                </a:solidFill>
                <a:effectLst>
                  <a:outerShdw blurRad="38100" dist="38100" dir="2700000" algn="tl">
                    <a:srgbClr val="000000">
                      <a:alpha val="43137"/>
                    </a:srgbClr>
                  </a:outerShdw>
                </a:effectLst>
                <a:latin typeface="Bookman Old Style" pitchFamily="18" charset="0"/>
              </a:rPr>
              <a:t>Anything that has mass and occupies space is called as matter. ‘Which you can perceive through your senses’.</a:t>
            </a:r>
          </a:p>
        </p:txBody>
      </p:sp>
      <p:pic>
        <p:nvPicPr>
          <p:cNvPr id="10" name="Picture 9" descr="faatimahheartclues.jpg"/>
          <p:cNvPicPr>
            <a:picLocks noChangeAspect="1"/>
          </p:cNvPicPr>
          <p:nvPr/>
        </p:nvPicPr>
        <p:blipFill>
          <a:blip r:embed="rId2" cstate="print"/>
          <a:srcRect l="21473" t="9867" r="13894" b="14633"/>
          <a:stretch>
            <a:fillRect/>
          </a:stretch>
        </p:blipFill>
        <p:spPr>
          <a:xfrm>
            <a:off x="865078" y="1981458"/>
            <a:ext cx="1522580" cy="143166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1" name="TextBox 10"/>
          <p:cNvSpPr txBox="1"/>
          <p:nvPr/>
        </p:nvSpPr>
        <p:spPr>
          <a:xfrm>
            <a:off x="755576" y="3382037"/>
            <a:ext cx="169069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smtClean="0">
                <a:solidFill>
                  <a:srgbClr val="002060"/>
                </a:solidFill>
                <a:latin typeface="Bookman Old Style" pitchFamily="18" charset="0"/>
              </a:rPr>
              <a:t>Mass = 1 kg</a:t>
            </a:r>
            <a:endParaRPr lang="en-US" b="1" dirty="0">
              <a:solidFill>
                <a:srgbClr val="002060"/>
              </a:solidFill>
              <a:latin typeface="Bookman Old Style" pitchFamily="18" charset="0"/>
            </a:endParaRPr>
          </a:p>
        </p:txBody>
      </p:sp>
      <p:pic>
        <p:nvPicPr>
          <p:cNvPr id="16" name="Picture 15" descr="3776red_balloon.jpg"/>
          <p:cNvPicPr>
            <a:picLocks noChangeAspect="1"/>
          </p:cNvPicPr>
          <p:nvPr/>
        </p:nvPicPr>
        <p:blipFill>
          <a:blip r:embed="rId3"/>
          <a:stretch>
            <a:fillRect/>
          </a:stretch>
        </p:blipFill>
        <p:spPr>
          <a:xfrm>
            <a:off x="3356429" y="1981458"/>
            <a:ext cx="1409803" cy="1409803"/>
          </a:xfrm>
          <a:prstGeom prst="rect">
            <a:avLst/>
          </a:prstGeom>
        </p:spPr>
      </p:pic>
      <p:sp>
        <p:nvSpPr>
          <p:cNvPr id="17" name="TextBox 16"/>
          <p:cNvSpPr txBox="1"/>
          <p:nvPr/>
        </p:nvSpPr>
        <p:spPr>
          <a:xfrm>
            <a:off x="3203848" y="3421618"/>
            <a:ext cx="200765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smtClean="0">
                <a:solidFill>
                  <a:srgbClr val="002060"/>
                </a:solidFill>
                <a:latin typeface="Bookman Old Style" pitchFamily="18" charset="0"/>
              </a:rPr>
              <a:t>Mass = 1.5 kg</a:t>
            </a:r>
            <a:endParaRPr lang="en-US" b="1" dirty="0">
              <a:solidFill>
                <a:srgbClr val="002060"/>
              </a:solidFill>
              <a:latin typeface="Bookman Old Style" pitchFamily="18" charset="0"/>
            </a:endParaRPr>
          </a:p>
        </p:txBody>
      </p:sp>
      <p:sp>
        <p:nvSpPr>
          <p:cNvPr id="22" name="TextBox 21"/>
          <p:cNvSpPr txBox="1"/>
          <p:nvPr/>
        </p:nvSpPr>
        <p:spPr>
          <a:xfrm>
            <a:off x="728464" y="4451558"/>
            <a:ext cx="4572495" cy="33855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b="1" dirty="0" smtClean="0">
                <a:solidFill>
                  <a:schemeClr val="bg1"/>
                </a:solidFill>
                <a:latin typeface="Bookman Old Style" pitchFamily="18" charset="0"/>
              </a:rPr>
              <a:t>Air has mass and occupies space.</a:t>
            </a:r>
            <a:endParaRPr lang="en-US" b="1" dirty="0">
              <a:solidFill>
                <a:schemeClr val="bg1"/>
              </a:solidFill>
              <a:latin typeface="Bookman Old Style" pitchFamily="18" charset="0"/>
            </a:endParaRPr>
          </a:p>
        </p:txBody>
      </p:sp>
      <p:grpSp>
        <p:nvGrpSpPr>
          <p:cNvPr id="24" name="Group 23"/>
          <p:cNvGrpSpPr/>
          <p:nvPr/>
        </p:nvGrpSpPr>
        <p:grpSpPr>
          <a:xfrm>
            <a:off x="617050" y="1421643"/>
            <a:ext cx="3802550" cy="388107"/>
            <a:chOff x="3331474" y="778097"/>
            <a:chExt cx="2653545" cy="409719"/>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25" name="Round Diagonal Corner Rectangle 24"/>
            <p:cNvSpPr/>
            <p:nvPr/>
          </p:nvSpPr>
          <p:spPr>
            <a:xfrm>
              <a:off x="3331474" y="778097"/>
              <a:ext cx="2653545" cy="409719"/>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TextBox 25"/>
            <p:cNvSpPr txBox="1"/>
            <p:nvPr/>
          </p:nvSpPr>
          <p:spPr>
            <a:xfrm>
              <a:off x="3346973" y="809170"/>
              <a:ext cx="2638046" cy="357406"/>
            </a:xfrm>
            <a:prstGeom prst="rect">
              <a:avLst/>
            </a:prstGeom>
            <a:grpFill/>
          </p:spPr>
          <p:txBody>
            <a:bodyPr wrap="square" rtlCol="0">
              <a:spAutoFit/>
            </a:bodyPr>
            <a:lstStyle/>
            <a:p>
              <a:pPr algn="ctr"/>
              <a:r>
                <a:rPr lang="en-US" b="1" dirty="0">
                  <a:latin typeface="Bookman Old Style" pitchFamily="18" charset="0"/>
                </a:rPr>
                <a:t>Let’s prove that </a:t>
              </a:r>
              <a:r>
                <a:rPr lang="en-US" b="1" dirty="0" smtClean="0">
                  <a:latin typeface="Bookman Old Style" pitchFamily="18" charset="0"/>
                </a:rPr>
                <a:t>air </a:t>
              </a:r>
              <a:r>
                <a:rPr lang="en-US" b="1" dirty="0">
                  <a:latin typeface="Bookman Old Style" pitchFamily="18" charset="0"/>
                </a:rPr>
                <a:t>has mass</a:t>
              </a:r>
            </a:p>
          </p:txBody>
        </p:sp>
      </p:grpSp>
      <p:grpSp>
        <p:nvGrpSpPr>
          <p:cNvPr id="27" name="Group 26"/>
          <p:cNvGrpSpPr/>
          <p:nvPr/>
        </p:nvGrpSpPr>
        <p:grpSpPr>
          <a:xfrm>
            <a:off x="692828" y="3930650"/>
            <a:ext cx="5327201" cy="367989"/>
            <a:chOff x="3329831" y="778097"/>
            <a:chExt cx="3717497" cy="388481"/>
          </a:xfrm>
          <a:gradFill>
            <a:gsLst>
              <a:gs pos="0">
                <a:schemeClr val="accent1">
                  <a:tint val="66000"/>
                  <a:satMod val="160000"/>
                  <a:alpha val="47000"/>
                </a:schemeClr>
              </a:gs>
              <a:gs pos="50000">
                <a:schemeClr val="accent1">
                  <a:tint val="44500"/>
                  <a:satMod val="160000"/>
                  <a:alpha val="58000"/>
                </a:schemeClr>
              </a:gs>
              <a:gs pos="100000">
                <a:schemeClr val="accent1">
                  <a:tint val="23500"/>
                  <a:satMod val="160000"/>
                  <a:alpha val="80000"/>
                </a:schemeClr>
              </a:gs>
            </a:gsLst>
            <a:lin ang="5400000" scaled="0"/>
          </a:gradFill>
        </p:grpSpPr>
        <p:sp>
          <p:nvSpPr>
            <p:cNvPr id="28" name="Round Diagonal Corner Rectangle 27"/>
            <p:cNvSpPr/>
            <p:nvPr/>
          </p:nvSpPr>
          <p:spPr>
            <a:xfrm>
              <a:off x="3331473" y="778097"/>
              <a:ext cx="3715854" cy="388481"/>
            </a:xfrm>
            <a:prstGeom prst="round2DiagRect">
              <a:avLst/>
            </a:prstGeom>
            <a:grp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TextBox 28"/>
            <p:cNvSpPr txBox="1"/>
            <p:nvPr/>
          </p:nvSpPr>
          <p:spPr>
            <a:xfrm>
              <a:off x="3329831" y="809171"/>
              <a:ext cx="3717497" cy="357407"/>
            </a:xfrm>
            <a:prstGeom prst="rect">
              <a:avLst/>
            </a:prstGeom>
            <a:grpFill/>
          </p:spPr>
          <p:txBody>
            <a:bodyPr wrap="square" rtlCol="0">
              <a:spAutoFit/>
            </a:bodyPr>
            <a:lstStyle/>
            <a:p>
              <a:pPr algn="ctr"/>
              <a:r>
                <a:rPr lang="en-US" b="1" dirty="0">
                  <a:latin typeface="Bookman Old Style" pitchFamily="18" charset="0"/>
                </a:rPr>
                <a:t>Mass of football has increased due to air hence </a:t>
              </a:r>
            </a:p>
          </p:txBody>
        </p:sp>
      </p:grpSp>
    </p:spTree>
    <p:extLst>
      <p:ext uri="{BB962C8B-B14F-4D97-AF65-F5344CB8AC3E}">
        <p14:creationId xmlns:p14="http://schemas.microsoft.com/office/powerpoint/2010/main" val="4026174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childTnLst>
                                </p:cTn>
                              </p:par>
                              <p:par>
                                <p:cTn id="18" presetID="2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edge">
                                      <p:cBhvr>
                                        <p:cTn id="20" dur="20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1" nodeType="clickEffect">
                                  <p:stCondLst>
                                    <p:cond delay="0"/>
                                  </p:stCondLst>
                                  <p:childTnLst>
                                    <p:animEffect transition="out" filter="fade">
                                      <p:cBhvr>
                                        <p:cTn id="27" dur="500" tmFilter="0, 0; .2, .5; .8, .5; 1, 0"/>
                                        <p:tgtEl>
                                          <p:spTgt spid="11"/>
                                        </p:tgtEl>
                                      </p:cBhvr>
                                    </p:animEffect>
                                    <p:animScale>
                                      <p:cBhvr>
                                        <p:cTn id="28" dur="250" autoRev="1" fill="hold"/>
                                        <p:tgtEl>
                                          <p:spTgt spid="11"/>
                                        </p:tgtEl>
                                      </p:cBhvr>
                                      <p:by x="105000" y="105000"/>
                                    </p:animScale>
                                  </p:childTnLst>
                                </p:cTn>
                              </p:par>
                            </p:childTnLst>
                          </p:cTn>
                        </p:par>
                        <p:par>
                          <p:cTn id="29" fill="hold">
                            <p:stCondLst>
                              <p:cond delay="500"/>
                            </p:stCondLst>
                            <p:childTnLst>
                              <p:par>
                                <p:cTn id="30" presetID="20" presetClass="entr" presetSubtype="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edge">
                                      <p:cBhvr>
                                        <p:cTn id="32" dur="20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1" nodeType="clickEffect">
                                  <p:stCondLst>
                                    <p:cond delay="0"/>
                                  </p:stCondLst>
                                  <p:childTnLst>
                                    <p:animEffect transition="out" filter="fade">
                                      <p:cBhvr>
                                        <p:cTn id="39" dur="500" tmFilter="0, 0; .2, .5; .8, .5; 1, 0"/>
                                        <p:tgtEl>
                                          <p:spTgt spid="17"/>
                                        </p:tgtEl>
                                      </p:cBhvr>
                                    </p:animEffect>
                                    <p:animScale>
                                      <p:cBhvr>
                                        <p:cTn id="40" dur="250" autoRev="1" fill="hold"/>
                                        <p:tgtEl>
                                          <p:spTgt spid="17"/>
                                        </p:tgtEl>
                                      </p:cBhvr>
                                      <p:by x="105000" y="105000"/>
                                    </p:animScale>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11" grpId="0" animBg="1"/>
      <p:bldP spid="11" grpId="1" animBg="1"/>
      <p:bldP spid="17" grpId="0" animBg="1"/>
      <p:bldP spid="17" grpId="1" animBg="1"/>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9600" y="3046572"/>
            <a:ext cx="6781800" cy="400110"/>
          </a:xfrm>
          <a:prstGeom prst="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b="1" dirty="0" smtClean="0">
                <a:solidFill>
                  <a:srgbClr val="250EB2"/>
                </a:solidFill>
                <a:latin typeface="Bookman Old Style" pitchFamily="18" charset="0"/>
                <a:cs typeface="Calibri" pitchFamily="34" charset="0"/>
              </a:rPr>
              <a:t>Even at room temperature &amp; normal air pressure.</a:t>
            </a:r>
            <a:endParaRPr lang="en-US" sz="2000" b="1" dirty="0">
              <a:solidFill>
                <a:srgbClr val="250EB2"/>
              </a:solidFill>
              <a:latin typeface="Bookman Old Style" pitchFamily="18" charset="0"/>
              <a:cs typeface="Calibri" pitchFamily="34" charset="0"/>
            </a:endParaRPr>
          </a:p>
        </p:txBody>
      </p:sp>
      <p:sp>
        <p:nvSpPr>
          <p:cNvPr id="10" name="TextBox 9"/>
          <p:cNvSpPr txBox="1"/>
          <p:nvPr/>
        </p:nvSpPr>
        <p:spPr>
          <a:xfrm>
            <a:off x="2822412" y="209550"/>
            <a:ext cx="2573140" cy="461665"/>
          </a:xfrm>
          <a:prstGeom prst="rect">
            <a:avLst/>
          </a:prstGeom>
          <a:noFill/>
        </p:spPr>
        <p:txBody>
          <a:bodyPr wrap="none" rtlCol="0">
            <a:spAutoFit/>
          </a:bodyPr>
          <a:lstStyle/>
          <a:p>
            <a:r>
              <a:rPr lang="en-US" sz="2400" b="1" dirty="0" smtClean="0">
                <a:solidFill>
                  <a:srgbClr val="0000FF"/>
                </a:solidFill>
                <a:effectLst>
                  <a:outerShdw blurRad="38100" dist="38100" dir="2700000" algn="tl">
                    <a:srgbClr val="000000">
                      <a:alpha val="43137"/>
                    </a:srgbClr>
                  </a:outerShdw>
                </a:effectLst>
                <a:latin typeface="Bookman Old Style" pitchFamily="18" charset="0"/>
                <a:cs typeface="Calibri" pitchFamily="34" charset="0"/>
              </a:rPr>
              <a:t>EVAPORATION</a:t>
            </a:r>
            <a:endParaRPr lang="en-US" sz="2400" b="1" dirty="0">
              <a:solidFill>
                <a:srgbClr val="0000FF"/>
              </a:solidFill>
              <a:effectLst>
                <a:outerShdw blurRad="38100" dist="38100" dir="2700000" algn="tl">
                  <a:srgbClr val="000000">
                    <a:alpha val="43137"/>
                  </a:srgbClr>
                </a:outerShdw>
              </a:effectLst>
              <a:latin typeface="Bookman Old Style" pitchFamily="18" charset="0"/>
              <a:cs typeface="Calibri" pitchFamily="34" charset="0"/>
            </a:endParaRPr>
          </a:p>
        </p:txBody>
      </p:sp>
      <p:sp>
        <p:nvSpPr>
          <p:cNvPr id="11" name="TextBox 10"/>
          <p:cNvSpPr txBox="1"/>
          <p:nvPr/>
        </p:nvSpPr>
        <p:spPr>
          <a:xfrm>
            <a:off x="590550" y="971550"/>
            <a:ext cx="8020050" cy="64633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sz="1800" b="1" dirty="0" smtClean="0">
                <a:solidFill>
                  <a:schemeClr val="bg1"/>
                </a:solidFill>
                <a:latin typeface="Bookman Old Style" pitchFamily="18" charset="0"/>
                <a:cs typeface="Calibri" pitchFamily="34" charset="0"/>
              </a:rPr>
              <a:t>EVAPORATION   is  a process by which liquid gets converted into gaseous form at any  temperature below its boiling point. </a:t>
            </a:r>
            <a:endParaRPr lang="en-US" sz="1800" b="1" dirty="0">
              <a:solidFill>
                <a:schemeClr val="bg1"/>
              </a:solidFill>
              <a:latin typeface="Bookman Old Style" pitchFamily="18" charset="0"/>
              <a:cs typeface="Calibri" pitchFamily="34" charset="0"/>
            </a:endParaRPr>
          </a:p>
        </p:txBody>
      </p:sp>
      <p:sp>
        <p:nvSpPr>
          <p:cNvPr id="12" name="TextBox 11"/>
          <p:cNvSpPr txBox="1"/>
          <p:nvPr/>
        </p:nvSpPr>
        <p:spPr>
          <a:xfrm>
            <a:off x="1752600" y="2190750"/>
            <a:ext cx="5257800" cy="523220"/>
          </a:xfrm>
          <a:prstGeom prst="rect">
            <a:avLst/>
          </a:prstGeom>
          <a:noFill/>
        </p:spPr>
        <p:txBody>
          <a:bodyPr wrap="square" rtlCol="0">
            <a:spAutoFit/>
          </a:bodyPr>
          <a:lstStyle/>
          <a:p>
            <a:r>
              <a:rPr lang="en-US" sz="2800" b="1" dirty="0" smtClean="0">
                <a:ln w="1905"/>
                <a:solidFill>
                  <a:srgbClr val="006600"/>
                </a:solidFill>
                <a:effectLst>
                  <a:innerShdw blurRad="69850" dist="43180" dir="5400000">
                    <a:srgbClr val="000000">
                      <a:alpha val="65000"/>
                    </a:srgbClr>
                  </a:innerShdw>
                </a:effectLst>
                <a:latin typeface="Bookman Old Style" pitchFamily="18" charset="0"/>
                <a:cs typeface="Calibri" pitchFamily="34" charset="0"/>
              </a:rPr>
              <a:t> LIQUID		       VAPOUR</a:t>
            </a:r>
            <a:endParaRPr lang="en-US" sz="2800" b="1" dirty="0">
              <a:ln w="1905"/>
              <a:solidFill>
                <a:srgbClr val="006600"/>
              </a:solidFill>
              <a:effectLst>
                <a:innerShdw blurRad="69850" dist="43180" dir="5400000">
                  <a:srgbClr val="000000">
                    <a:alpha val="65000"/>
                  </a:srgbClr>
                </a:innerShdw>
              </a:effectLst>
              <a:latin typeface="Bookman Old Style" pitchFamily="18" charset="0"/>
              <a:cs typeface="Calibri" pitchFamily="34" charset="0"/>
            </a:endParaRPr>
          </a:p>
        </p:txBody>
      </p:sp>
      <p:pic>
        <p:nvPicPr>
          <p:cNvPr id="14" name="Picture 14" descr="C:\Documents and Settings\Administrator\Desktop\Images\Arrows\Right-03-june.gif"/>
          <p:cNvPicPr>
            <a:picLocks noChangeAspect="1" noChangeArrowheads="1" noCrop="1"/>
          </p:cNvPicPr>
          <p:nvPr/>
        </p:nvPicPr>
        <p:blipFill>
          <a:blip r:embed="rId2"/>
          <a:stretch>
            <a:fillRect/>
          </a:stretch>
        </p:blipFill>
        <p:spPr bwMode="auto">
          <a:xfrm>
            <a:off x="3733800" y="2281464"/>
            <a:ext cx="1143000" cy="381000"/>
          </a:xfrm>
          <a:prstGeom prst="rect">
            <a:avLst/>
          </a:prstGeom>
          <a:noFill/>
          <a:ln w="9525">
            <a:noFill/>
            <a:miter lim="800000"/>
            <a:headEnd/>
            <a:tailEnd/>
          </a:ln>
        </p:spPr>
      </p:pic>
    </p:spTree>
    <p:extLst>
      <p:ext uri="{BB962C8B-B14F-4D97-AF65-F5344CB8AC3E}">
        <p14:creationId xmlns:p14="http://schemas.microsoft.com/office/powerpoint/2010/main" val="618699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2000"/>
                                        <p:tgtEl>
                                          <p:spTgt spid="10"/>
                                        </p:tgtEl>
                                      </p:cBhvr>
                                    </p:animEffect>
                                  </p:childTnLst>
                                </p:cTn>
                              </p:par>
                              <p:par>
                                <p:cTn id="8" presetID="30" presetClass="emph" presetSubtype="0" fill="hold" grpId="1" nodeType="withEffect">
                                  <p:stCondLst>
                                    <p:cond delay="0"/>
                                  </p:stCondLst>
                                  <p:iterate type="lt">
                                    <p:tmPct val="0"/>
                                  </p:iterate>
                                  <p:childTnLst>
                                    <p:animClr clrSpc="hsl" dir="cw">
                                      <p:cBhvr override="childStyle">
                                        <p:cTn id="9" dur="500" fill="hold"/>
                                        <p:tgtEl>
                                          <p:spTgt spid="10"/>
                                        </p:tgtEl>
                                        <p:attrNameLst>
                                          <p:attrName>style.color</p:attrName>
                                        </p:attrNameLst>
                                      </p:cBhvr>
                                      <p:by>
                                        <p:hsl h="0" s="12549" l="25098"/>
                                      </p:by>
                                    </p:animClr>
                                    <p:animClr clrSpc="hsl" dir="cw">
                                      <p:cBhvr>
                                        <p:cTn id="10" dur="500" fill="hold"/>
                                        <p:tgtEl>
                                          <p:spTgt spid="10"/>
                                        </p:tgtEl>
                                        <p:attrNameLst>
                                          <p:attrName>fillcolor</p:attrName>
                                        </p:attrNameLst>
                                      </p:cBhvr>
                                      <p:by>
                                        <p:hsl h="0" s="12549" l="25098"/>
                                      </p:by>
                                    </p:animClr>
                                    <p:animClr clrSpc="hsl" dir="cw">
                                      <p:cBhvr>
                                        <p:cTn id="11" dur="500" fill="hold"/>
                                        <p:tgtEl>
                                          <p:spTgt spid="10"/>
                                        </p:tgtEl>
                                        <p:attrNameLst>
                                          <p:attrName>stroke.color</p:attrName>
                                        </p:attrNameLst>
                                      </p:cBhvr>
                                      <p:by>
                                        <p:hsl h="0" s="12549" l="25098"/>
                                      </p:by>
                                    </p:animClr>
                                    <p:set>
                                      <p:cBhvr>
                                        <p:cTn id="12" dur="500" fill="hold"/>
                                        <p:tgtEl>
                                          <p:spTgt spid="10"/>
                                        </p:tgtEl>
                                        <p:attrNameLst>
                                          <p:attrName>fill.type</p:attrName>
                                        </p:attrNameLst>
                                      </p:cBhvr>
                                      <p:to>
                                        <p:strVal val="solid"/>
                                      </p:to>
                                    </p:set>
                                  </p:childTnLst>
                                </p:cTn>
                              </p:par>
                              <p:par>
                                <p:cTn id="13" presetID="22" presetClass="entr" presetSubtype="8" fill="hold" grpId="0" nodeType="with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wipe(left)">
                                      <p:cBhvr>
                                        <p:cTn id="15" dur="2000"/>
                                        <p:tgtEl>
                                          <p:spTgt spid="11">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wipe(left)">
                                      <p:cBhvr>
                                        <p:cTn id="18" dur="20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2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1000"/>
                                        <p:tgtEl>
                                          <p:spTgt spid="8"/>
                                        </p:tgtEl>
                                      </p:cBhvr>
                                    </p:animEffect>
                                  </p:childTnLst>
                                </p:cTn>
                              </p:par>
                            </p:childTnLst>
                          </p:cTn>
                        </p:par>
                        <p:par>
                          <p:cTn id="29" fill="hold">
                            <p:stCondLst>
                              <p:cond delay="1000"/>
                            </p:stCondLst>
                            <p:childTnLst>
                              <p:par>
                                <p:cTn id="30" presetID="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0" grpId="1"/>
      <p:bldP spid="11" grpId="0" build="allAtOnce" animBg="1"/>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loud Callout 40"/>
          <p:cNvSpPr/>
          <p:nvPr/>
        </p:nvSpPr>
        <p:spPr>
          <a:xfrm>
            <a:off x="4576325" y="1240667"/>
            <a:ext cx="3729475" cy="1102483"/>
          </a:xfrm>
          <a:prstGeom prst="cloudCallout">
            <a:avLst>
              <a:gd name="adj1" fmla="val -62113"/>
              <a:gd name="adj2" fmla="val 69276"/>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43" name="Flowchart: Document 42"/>
          <p:cNvSpPr/>
          <p:nvPr/>
        </p:nvSpPr>
        <p:spPr>
          <a:xfrm>
            <a:off x="2213206" y="361950"/>
            <a:ext cx="4344459" cy="535067"/>
          </a:xfrm>
          <a:prstGeom prst="flowChartDocument">
            <a:avLst/>
          </a:prstGeom>
          <a:solidFill>
            <a:srgbClr val="660066"/>
          </a:solidFill>
          <a:ln w="28575" cap="flat" cmpd="sng" algn="ctr">
            <a:solidFill>
              <a:srgbClr val="FFFFFF"/>
            </a:solidFill>
            <a:prstDash val="solid"/>
          </a:ln>
          <a:effectLst>
            <a:outerShdw blurRad="40000" dist="20000" dir="5400000" rotWithShape="0">
              <a:srgbClr val="000000">
                <a:alpha val="38000"/>
              </a:srgbClr>
            </a:outerShdw>
          </a:effectLst>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i="0" u="none" strike="noStrike" kern="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Bookman Old Style" pitchFamily="18" charset="0"/>
                <a:cs typeface="Calibri" pitchFamily="34" charset="0"/>
              </a:rPr>
              <a:t> PROCESS OF EVAPORATION</a:t>
            </a:r>
            <a:endParaRPr kumimoji="0" lang="en-US" sz="2200" i="0" u="none" strike="noStrike" kern="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Bookman Old Style" pitchFamily="18" charset="0"/>
              <a:cs typeface="Calibri" pitchFamily="34" charset="0"/>
            </a:endParaRPr>
          </a:p>
        </p:txBody>
      </p:sp>
      <p:sp>
        <p:nvSpPr>
          <p:cNvPr id="44" name="Freeform 43"/>
          <p:cNvSpPr/>
          <p:nvPr/>
        </p:nvSpPr>
        <p:spPr>
          <a:xfrm>
            <a:off x="1905000" y="1924050"/>
            <a:ext cx="2413779" cy="1790700"/>
          </a:xfrm>
          <a:custGeom>
            <a:avLst/>
            <a:gdLst>
              <a:gd name="connsiteX0" fmla="*/ 0 w 3814762"/>
              <a:gd name="connsiteY0" fmla="*/ 0 h 2228850"/>
              <a:gd name="connsiteX1" fmla="*/ 228600 w 3814762"/>
              <a:gd name="connsiteY1" fmla="*/ 28575 h 2228850"/>
              <a:gd name="connsiteX2" fmla="*/ 757237 w 3814762"/>
              <a:gd name="connsiteY2" fmla="*/ 2214563 h 2228850"/>
              <a:gd name="connsiteX3" fmla="*/ 3014662 w 3814762"/>
              <a:gd name="connsiteY3" fmla="*/ 2228850 h 2228850"/>
              <a:gd name="connsiteX4" fmla="*/ 3600450 w 3814762"/>
              <a:gd name="connsiteY4" fmla="*/ 85725 h 2228850"/>
              <a:gd name="connsiteX5" fmla="*/ 3814762 w 3814762"/>
              <a:gd name="connsiteY5" fmla="*/ 28575 h 2228850"/>
              <a:gd name="connsiteX0" fmla="*/ 0 w 3814762"/>
              <a:gd name="connsiteY0" fmla="*/ 0 h 2228850"/>
              <a:gd name="connsiteX1" fmla="*/ 228600 w 3814762"/>
              <a:gd name="connsiteY1" fmla="*/ 28575 h 2228850"/>
              <a:gd name="connsiteX2" fmla="*/ 757237 w 3814762"/>
              <a:gd name="connsiteY2" fmla="*/ 2214563 h 2228850"/>
              <a:gd name="connsiteX3" fmla="*/ 3014662 w 3814762"/>
              <a:gd name="connsiteY3" fmla="*/ 2228850 h 2228850"/>
              <a:gd name="connsiteX4" fmla="*/ 3081337 w 3814762"/>
              <a:gd name="connsiteY4" fmla="*/ 57150 h 2228850"/>
              <a:gd name="connsiteX5" fmla="*/ 3814762 w 3814762"/>
              <a:gd name="connsiteY5" fmla="*/ 28575 h 2228850"/>
              <a:gd name="connsiteX0" fmla="*/ 0 w 3309937"/>
              <a:gd name="connsiteY0" fmla="*/ 0 h 2228850"/>
              <a:gd name="connsiteX1" fmla="*/ 228600 w 3309937"/>
              <a:gd name="connsiteY1" fmla="*/ 28575 h 2228850"/>
              <a:gd name="connsiteX2" fmla="*/ 757237 w 3309937"/>
              <a:gd name="connsiteY2" fmla="*/ 2214563 h 2228850"/>
              <a:gd name="connsiteX3" fmla="*/ 3014662 w 3309937"/>
              <a:gd name="connsiteY3" fmla="*/ 2228850 h 2228850"/>
              <a:gd name="connsiteX4" fmla="*/ 3081337 w 3309937"/>
              <a:gd name="connsiteY4" fmla="*/ 57150 h 2228850"/>
              <a:gd name="connsiteX5" fmla="*/ 3309937 w 3309937"/>
              <a:gd name="connsiteY5" fmla="*/ 57150 h 2228850"/>
              <a:gd name="connsiteX0" fmla="*/ 0 w 3309937"/>
              <a:gd name="connsiteY0" fmla="*/ 0 h 2228850"/>
              <a:gd name="connsiteX1" fmla="*/ 719138 w 3309937"/>
              <a:gd name="connsiteY1" fmla="*/ 57150 h 2228850"/>
              <a:gd name="connsiteX2" fmla="*/ 757237 w 3309937"/>
              <a:gd name="connsiteY2" fmla="*/ 2214563 h 2228850"/>
              <a:gd name="connsiteX3" fmla="*/ 3014662 w 3309937"/>
              <a:gd name="connsiteY3" fmla="*/ 2228850 h 2228850"/>
              <a:gd name="connsiteX4" fmla="*/ 3081337 w 3309937"/>
              <a:gd name="connsiteY4" fmla="*/ 57150 h 2228850"/>
              <a:gd name="connsiteX5" fmla="*/ 3309937 w 3309937"/>
              <a:gd name="connsiteY5" fmla="*/ 57150 h 2228850"/>
              <a:gd name="connsiteX0" fmla="*/ 0 w 2819399"/>
              <a:gd name="connsiteY0" fmla="*/ 0 h 2171700"/>
              <a:gd name="connsiteX1" fmla="*/ 228600 w 2819399"/>
              <a:gd name="connsiteY1" fmla="*/ 0 h 2171700"/>
              <a:gd name="connsiteX2" fmla="*/ 266699 w 2819399"/>
              <a:gd name="connsiteY2" fmla="*/ 2157413 h 2171700"/>
              <a:gd name="connsiteX3" fmla="*/ 2524124 w 2819399"/>
              <a:gd name="connsiteY3" fmla="*/ 2171700 h 2171700"/>
              <a:gd name="connsiteX4" fmla="*/ 2590799 w 2819399"/>
              <a:gd name="connsiteY4" fmla="*/ 0 h 2171700"/>
              <a:gd name="connsiteX5" fmla="*/ 2819399 w 2819399"/>
              <a:gd name="connsiteY5" fmla="*/ 0 h 2171700"/>
              <a:gd name="connsiteX0" fmla="*/ 0 w 2819399"/>
              <a:gd name="connsiteY0" fmla="*/ 0 h 2171700"/>
              <a:gd name="connsiteX1" fmla="*/ 228600 w 2819399"/>
              <a:gd name="connsiteY1" fmla="*/ 0 h 2171700"/>
              <a:gd name="connsiteX2" fmla="*/ 157162 w 2819399"/>
              <a:gd name="connsiteY2" fmla="*/ 2166938 h 2171700"/>
              <a:gd name="connsiteX3" fmla="*/ 2524124 w 2819399"/>
              <a:gd name="connsiteY3" fmla="*/ 2171700 h 2171700"/>
              <a:gd name="connsiteX4" fmla="*/ 2590799 w 2819399"/>
              <a:gd name="connsiteY4" fmla="*/ 0 h 2171700"/>
              <a:gd name="connsiteX5" fmla="*/ 2819399 w 2819399"/>
              <a:gd name="connsiteY5" fmla="*/ 0 h 2171700"/>
              <a:gd name="connsiteX0" fmla="*/ 0 w 2971799"/>
              <a:gd name="connsiteY0" fmla="*/ 0 h 2171700"/>
              <a:gd name="connsiteX1" fmla="*/ 381000 w 2971799"/>
              <a:gd name="connsiteY1" fmla="*/ 0 h 2171700"/>
              <a:gd name="connsiteX2" fmla="*/ 309562 w 2971799"/>
              <a:gd name="connsiteY2" fmla="*/ 2166938 h 2171700"/>
              <a:gd name="connsiteX3" fmla="*/ 2676524 w 2971799"/>
              <a:gd name="connsiteY3" fmla="*/ 2171700 h 2171700"/>
              <a:gd name="connsiteX4" fmla="*/ 2743199 w 2971799"/>
              <a:gd name="connsiteY4" fmla="*/ 0 h 2171700"/>
              <a:gd name="connsiteX5" fmla="*/ 2971799 w 2971799"/>
              <a:gd name="connsiteY5" fmla="*/ 0 h 2171700"/>
              <a:gd name="connsiteX0" fmla="*/ 0 w 2971799"/>
              <a:gd name="connsiteY0" fmla="*/ 0 h 2171700"/>
              <a:gd name="connsiteX1" fmla="*/ 304800 w 2971799"/>
              <a:gd name="connsiteY1" fmla="*/ 0 h 2171700"/>
              <a:gd name="connsiteX2" fmla="*/ 309562 w 2971799"/>
              <a:gd name="connsiteY2" fmla="*/ 2166938 h 2171700"/>
              <a:gd name="connsiteX3" fmla="*/ 2676524 w 2971799"/>
              <a:gd name="connsiteY3" fmla="*/ 2171700 h 2171700"/>
              <a:gd name="connsiteX4" fmla="*/ 2743199 w 2971799"/>
              <a:gd name="connsiteY4" fmla="*/ 0 h 2171700"/>
              <a:gd name="connsiteX5" fmla="*/ 2971799 w 2971799"/>
              <a:gd name="connsiteY5" fmla="*/ 0 h 2171700"/>
              <a:gd name="connsiteX0" fmla="*/ 0 w 2965449"/>
              <a:gd name="connsiteY0" fmla="*/ 19050 h 2190750"/>
              <a:gd name="connsiteX1" fmla="*/ 304800 w 2965449"/>
              <a:gd name="connsiteY1" fmla="*/ 19050 h 2190750"/>
              <a:gd name="connsiteX2" fmla="*/ 309562 w 2965449"/>
              <a:gd name="connsiteY2" fmla="*/ 2185988 h 2190750"/>
              <a:gd name="connsiteX3" fmla="*/ 2676524 w 2965449"/>
              <a:gd name="connsiteY3" fmla="*/ 2190750 h 2190750"/>
              <a:gd name="connsiteX4" fmla="*/ 2743199 w 2965449"/>
              <a:gd name="connsiteY4" fmla="*/ 19050 h 2190750"/>
              <a:gd name="connsiteX5" fmla="*/ 2965449 w 2965449"/>
              <a:gd name="connsiteY5" fmla="*/ 0 h 2190750"/>
              <a:gd name="connsiteX0" fmla="*/ 0 w 2965449"/>
              <a:gd name="connsiteY0" fmla="*/ 0 h 2171700"/>
              <a:gd name="connsiteX1" fmla="*/ 304800 w 2965449"/>
              <a:gd name="connsiteY1" fmla="*/ 0 h 2171700"/>
              <a:gd name="connsiteX2" fmla="*/ 309562 w 2965449"/>
              <a:gd name="connsiteY2" fmla="*/ 2166938 h 2171700"/>
              <a:gd name="connsiteX3" fmla="*/ 2676524 w 2965449"/>
              <a:gd name="connsiteY3" fmla="*/ 2171700 h 2171700"/>
              <a:gd name="connsiteX4" fmla="*/ 2743199 w 2965449"/>
              <a:gd name="connsiteY4" fmla="*/ 0 h 2171700"/>
              <a:gd name="connsiteX5" fmla="*/ 2965449 w 2965449"/>
              <a:gd name="connsiteY5" fmla="*/ 0 h 2171700"/>
              <a:gd name="connsiteX0" fmla="*/ 0 w 2965449"/>
              <a:gd name="connsiteY0" fmla="*/ 0 h 2171700"/>
              <a:gd name="connsiteX1" fmla="*/ 304800 w 2965449"/>
              <a:gd name="connsiteY1" fmla="*/ 0 h 2171700"/>
              <a:gd name="connsiteX2" fmla="*/ 309562 w 2965449"/>
              <a:gd name="connsiteY2" fmla="*/ 2166938 h 2171700"/>
              <a:gd name="connsiteX3" fmla="*/ 2676524 w 2965449"/>
              <a:gd name="connsiteY3" fmla="*/ 2171700 h 2171700"/>
              <a:gd name="connsiteX4" fmla="*/ 2686049 w 2965449"/>
              <a:gd name="connsiteY4" fmla="*/ 19050 h 2171700"/>
              <a:gd name="connsiteX5" fmla="*/ 2965449 w 2965449"/>
              <a:gd name="connsiteY5" fmla="*/ 0 h 2171700"/>
              <a:gd name="connsiteX0" fmla="*/ 0 w 2908299"/>
              <a:gd name="connsiteY0" fmla="*/ 0 h 2171700"/>
              <a:gd name="connsiteX1" fmla="*/ 304800 w 2908299"/>
              <a:gd name="connsiteY1" fmla="*/ 0 h 2171700"/>
              <a:gd name="connsiteX2" fmla="*/ 309562 w 2908299"/>
              <a:gd name="connsiteY2" fmla="*/ 2166938 h 2171700"/>
              <a:gd name="connsiteX3" fmla="*/ 2676524 w 2908299"/>
              <a:gd name="connsiteY3" fmla="*/ 2171700 h 2171700"/>
              <a:gd name="connsiteX4" fmla="*/ 2686049 w 2908299"/>
              <a:gd name="connsiteY4" fmla="*/ 19050 h 2171700"/>
              <a:gd name="connsiteX5" fmla="*/ 2908299 w 2908299"/>
              <a:gd name="connsiteY5" fmla="*/ 25400 h 2171700"/>
              <a:gd name="connsiteX0" fmla="*/ 0 w 2927349"/>
              <a:gd name="connsiteY0" fmla="*/ 0 h 2171700"/>
              <a:gd name="connsiteX1" fmla="*/ 304800 w 2927349"/>
              <a:gd name="connsiteY1" fmla="*/ 0 h 2171700"/>
              <a:gd name="connsiteX2" fmla="*/ 309562 w 2927349"/>
              <a:gd name="connsiteY2" fmla="*/ 2166938 h 2171700"/>
              <a:gd name="connsiteX3" fmla="*/ 2676524 w 2927349"/>
              <a:gd name="connsiteY3" fmla="*/ 2171700 h 2171700"/>
              <a:gd name="connsiteX4" fmla="*/ 2686049 w 2927349"/>
              <a:gd name="connsiteY4" fmla="*/ 19050 h 2171700"/>
              <a:gd name="connsiteX5" fmla="*/ 2927349 w 2927349"/>
              <a:gd name="connsiteY5" fmla="*/ 12700 h 21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7349" h="2171700">
                <a:moveTo>
                  <a:pt x="0" y="0"/>
                </a:moveTo>
                <a:lnTo>
                  <a:pt x="304800" y="0"/>
                </a:lnTo>
                <a:cubicBezTo>
                  <a:pt x="306387" y="722313"/>
                  <a:pt x="307975" y="1444625"/>
                  <a:pt x="309562" y="2166938"/>
                </a:cubicBezTo>
                <a:lnTo>
                  <a:pt x="2676524" y="2171700"/>
                </a:lnTo>
                <a:lnTo>
                  <a:pt x="2686049" y="19050"/>
                </a:lnTo>
                <a:lnTo>
                  <a:pt x="2927349" y="12700"/>
                </a:lnTo>
              </a:path>
            </a:pathLst>
          </a:custGeom>
          <a:noFill/>
          <a:ln w="57150"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itchFamily="34" charset="0"/>
              <a:ea typeface="+mn-ea"/>
              <a:cs typeface="Calibri" pitchFamily="34" charset="0"/>
            </a:endParaRPr>
          </a:p>
        </p:txBody>
      </p:sp>
      <p:sp>
        <p:nvSpPr>
          <p:cNvPr id="45" name="Oval 44"/>
          <p:cNvSpPr/>
          <p:nvPr/>
        </p:nvSpPr>
        <p:spPr>
          <a:xfrm>
            <a:off x="2209800" y="3430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46" name="Oval 45"/>
          <p:cNvSpPr/>
          <p:nvPr/>
        </p:nvSpPr>
        <p:spPr>
          <a:xfrm>
            <a:off x="2608218" y="3430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47" name="Oval 46"/>
          <p:cNvSpPr/>
          <p:nvPr/>
        </p:nvSpPr>
        <p:spPr>
          <a:xfrm>
            <a:off x="3048000" y="3430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48" name="Oval 47"/>
          <p:cNvSpPr/>
          <p:nvPr/>
        </p:nvSpPr>
        <p:spPr>
          <a:xfrm>
            <a:off x="3472545" y="3430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49" name="Oval 48"/>
          <p:cNvSpPr/>
          <p:nvPr/>
        </p:nvSpPr>
        <p:spPr>
          <a:xfrm>
            <a:off x="3836127" y="3430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0" name="Oval 49"/>
          <p:cNvSpPr/>
          <p:nvPr/>
        </p:nvSpPr>
        <p:spPr>
          <a:xfrm>
            <a:off x="2209800" y="3049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1" name="Oval 50"/>
          <p:cNvSpPr/>
          <p:nvPr/>
        </p:nvSpPr>
        <p:spPr>
          <a:xfrm>
            <a:off x="2608218" y="3049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2" name="Oval 51"/>
          <p:cNvSpPr/>
          <p:nvPr/>
        </p:nvSpPr>
        <p:spPr>
          <a:xfrm>
            <a:off x="3048000" y="3049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3" name="Oval 52"/>
          <p:cNvSpPr/>
          <p:nvPr/>
        </p:nvSpPr>
        <p:spPr>
          <a:xfrm>
            <a:off x="3472545" y="3049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4" name="Oval 53"/>
          <p:cNvSpPr/>
          <p:nvPr/>
        </p:nvSpPr>
        <p:spPr>
          <a:xfrm>
            <a:off x="3836127" y="3049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5" name="Oval 54"/>
          <p:cNvSpPr/>
          <p:nvPr/>
        </p:nvSpPr>
        <p:spPr>
          <a:xfrm>
            <a:off x="2209800" y="2668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6" name="Oval 55"/>
          <p:cNvSpPr/>
          <p:nvPr/>
        </p:nvSpPr>
        <p:spPr>
          <a:xfrm>
            <a:off x="2608218" y="2668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7" name="Oval 56"/>
          <p:cNvSpPr/>
          <p:nvPr/>
        </p:nvSpPr>
        <p:spPr>
          <a:xfrm>
            <a:off x="3048000" y="2668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8" name="Oval 57"/>
          <p:cNvSpPr/>
          <p:nvPr/>
        </p:nvSpPr>
        <p:spPr>
          <a:xfrm>
            <a:off x="3472545" y="2668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59" name="Oval 58"/>
          <p:cNvSpPr/>
          <p:nvPr/>
        </p:nvSpPr>
        <p:spPr>
          <a:xfrm>
            <a:off x="3836127" y="2668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60" name="Oval 59"/>
          <p:cNvSpPr/>
          <p:nvPr/>
        </p:nvSpPr>
        <p:spPr>
          <a:xfrm>
            <a:off x="2209800" y="2287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61" name="Oval 60"/>
          <p:cNvSpPr/>
          <p:nvPr/>
        </p:nvSpPr>
        <p:spPr>
          <a:xfrm>
            <a:off x="2608218" y="2287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62" name="Oval 61"/>
          <p:cNvSpPr/>
          <p:nvPr/>
        </p:nvSpPr>
        <p:spPr>
          <a:xfrm>
            <a:off x="3048000" y="2287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63" name="Oval 62"/>
          <p:cNvSpPr/>
          <p:nvPr/>
        </p:nvSpPr>
        <p:spPr>
          <a:xfrm>
            <a:off x="3472545" y="2287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64" name="Oval 63"/>
          <p:cNvSpPr/>
          <p:nvPr/>
        </p:nvSpPr>
        <p:spPr>
          <a:xfrm>
            <a:off x="3836127" y="2287633"/>
            <a:ext cx="251326" cy="251326"/>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65" name="TextBox 64"/>
          <p:cNvSpPr txBox="1"/>
          <p:nvPr/>
        </p:nvSpPr>
        <p:spPr>
          <a:xfrm>
            <a:off x="527885" y="3943350"/>
            <a:ext cx="5410200" cy="646331"/>
          </a:xfrm>
          <a:prstGeom prst="rect">
            <a:avLst/>
          </a:prstGeom>
          <a:solidFill>
            <a:srgbClr val="FFFF00"/>
          </a:solidFill>
          <a:ln>
            <a:solidFill>
              <a:schemeClr val="tx1"/>
            </a:solidFill>
          </a:ln>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800" b="1" dirty="0" smtClean="0">
                <a:ln w="1905"/>
                <a:solidFill>
                  <a:schemeClr val="tx1"/>
                </a:solidFill>
                <a:effectLst>
                  <a:innerShdw blurRad="69850" dist="43180" dir="5400000">
                    <a:srgbClr val="000000">
                      <a:alpha val="65000"/>
                    </a:srgbClr>
                  </a:innerShdw>
                </a:effectLst>
                <a:latin typeface="Bookman Old Style" pitchFamily="18" charset="0"/>
                <a:cs typeface="Calibri" pitchFamily="34" charset="0"/>
              </a:rPr>
              <a:t>As soon as the molecules leave the liquid state we say it has  evaporated.</a:t>
            </a:r>
            <a:endParaRPr lang="en-US" sz="1800" b="1" dirty="0">
              <a:ln w="1905"/>
              <a:solidFill>
                <a:schemeClr val="tx1"/>
              </a:solidFill>
              <a:effectLst>
                <a:innerShdw blurRad="69850" dist="43180" dir="5400000">
                  <a:srgbClr val="000000">
                    <a:alpha val="65000"/>
                  </a:srgbClr>
                </a:innerShdw>
              </a:effectLst>
              <a:latin typeface="Bookman Old Style" pitchFamily="18" charset="0"/>
              <a:cs typeface="Calibri" pitchFamily="34" charset="0"/>
            </a:endParaRPr>
          </a:p>
        </p:txBody>
      </p:sp>
      <p:cxnSp>
        <p:nvCxnSpPr>
          <p:cNvPr id="66" name="Straight Arrow Connector 65"/>
          <p:cNvCxnSpPr/>
          <p:nvPr/>
        </p:nvCxnSpPr>
        <p:spPr>
          <a:xfrm rot="5400000">
            <a:off x="3933604" y="1410996"/>
            <a:ext cx="1157487" cy="669399"/>
          </a:xfrm>
          <a:prstGeom prst="straightConnector1">
            <a:avLst/>
          </a:prstGeom>
          <a:noFill/>
          <a:ln w="38100" cap="flat" cmpd="sng" algn="ctr">
            <a:solidFill>
              <a:sysClr val="windowText" lastClr="000000">
                <a:lumMod val="95000"/>
                <a:lumOff val="5000"/>
              </a:sysClr>
            </a:solidFill>
            <a:prstDash val="solid"/>
            <a:tailEnd type="arrow"/>
          </a:ln>
          <a:effectLst/>
        </p:spPr>
      </p:cxnSp>
      <p:sp>
        <p:nvSpPr>
          <p:cNvPr id="67" name="TextBox 66"/>
          <p:cNvSpPr txBox="1"/>
          <p:nvPr/>
        </p:nvSpPr>
        <p:spPr>
          <a:xfrm>
            <a:off x="4469675" y="889303"/>
            <a:ext cx="3171061" cy="338554"/>
          </a:xfrm>
          <a:prstGeom prst="rect">
            <a:avLst/>
          </a:prstGeom>
          <a:noFill/>
        </p:spPr>
        <p:txBody>
          <a:bodyPr wrap="none" rtlCol="0">
            <a:spAutoFit/>
          </a:bodyPr>
          <a:lstStyle/>
          <a:p>
            <a:r>
              <a:rPr lang="en-US" sz="1600" b="1" dirty="0" smtClean="0">
                <a:solidFill>
                  <a:srgbClr val="250EB2"/>
                </a:solidFill>
                <a:latin typeface="Bookman Old Style" pitchFamily="18" charset="0"/>
                <a:cs typeface="Calibri" pitchFamily="34" charset="0"/>
              </a:rPr>
              <a:t>HIGH ENERGY MOLECULES</a:t>
            </a:r>
            <a:endParaRPr lang="en-US" sz="1600" b="1" dirty="0">
              <a:solidFill>
                <a:srgbClr val="250EB2"/>
              </a:solidFill>
              <a:latin typeface="Bookman Old Style" pitchFamily="18" charset="0"/>
              <a:cs typeface="Calibri" pitchFamily="34" charset="0"/>
            </a:endParaRPr>
          </a:p>
        </p:txBody>
      </p:sp>
      <p:sp>
        <p:nvSpPr>
          <p:cNvPr id="69" name="TextBox 68"/>
          <p:cNvSpPr txBox="1"/>
          <p:nvPr/>
        </p:nvSpPr>
        <p:spPr>
          <a:xfrm>
            <a:off x="4800600" y="1315910"/>
            <a:ext cx="3370218" cy="830997"/>
          </a:xfrm>
          <a:prstGeom prst="rect">
            <a:avLst/>
          </a:prstGeom>
          <a:noFill/>
          <a:ln>
            <a:noFill/>
          </a:ln>
        </p:spPr>
        <p:txBody>
          <a:bodyPr wrap="square" rtlCol="0">
            <a:spAutoFit/>
          </a:bodyPr>
          <a:lstStyle/>
          <a:p>
            <a:pPr algn="ctr"/>
            <a:r>
              <a:rPr lang="en-US" sz="1600" b="1" dirty="0" smtClean="0">
                <a:solidFill>
                  <a:schemeClr val="bg1"/>
                </a:solidFill>
                <a:latin typeface="Bookman Old Style" pitchFamily="18" charset="0"/>
                <a:cs typeface="Calibri" pitchFamily="34" charset="0"/>
              </a:rPr>
              <a:t>Molecules  at   the surface absorb heat energy from the room temperature</a:t>
            </a:r>
            <a:endParaRPr lang="en-US" sz="1600" b="1" dirty="0">
              <a:solidFill>
                <a:schemeClr val="bg1"/>
              </a:solidFill>
              <a:latin typeface="Bookman Old Style" pitchFamily="18" charset="0"/>
              <a:cs typeface="Calibri" pitchFamily="34" charset="0"/>
            </a:endParaRPr>
          </a:p>
        </p:txBody>
      </p:sp>
      <p:sp>
        <p:nvSpPr>
          <p:cNvPr id="71" name="Rounded Rectangle 70"/>
          <p:cNvSpPr/>
          <p:nvPr/>
        </p:nvSpPr>
        <p:spPr>
          <a:xfrm>
            <a:off x="2151017" y="2249532"/>
            <a:ext cx="1942011" cy="314158"/>
          </a:xfrm>
          <a:prstGeom prst="round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72" name="Freeform 71"/>
          <p:cNvSpPr/>
          <p:nvPr/>
        </p:nvSpPr>
        <p:spPr>
          <a:xfrm>
            <a:off x="2800350" y="1732118"/>
            <a:ext cx="141371" cy="503833"/>
          </a:xfrm>
          <a:custGeom>
            <a:avLst/>
            <a:gdLst>
              <a:gd name="connsiteX0" fmla="*/ 107950 w 245110"/>
              <a:gd name="connsiteY0" fmla="*/ 0 h 1249680"/>
              <a:gd name="connsiteX1" fmla="*/ 207010 w 245110"/>
              <a:gd name="connsiteY1" fmla="*/ 571500 h 1249680"/>
              <a:gd name="connsiteX2" fmla="*/ 1270 w 245110"/>
              <a:gd name="connsiteY2" fmla="*/ 906780 h 1249680"/>
              <a:gd name="connsiteX3" fmla="*/ 214630 w 245110"/>
              <a:gd name="connsiteY3" fmla="*/ 1203960 h 1249680"/>
              <a:gd name="connsiteX4" fmla="*/ 214630 w 245110"/>
              <a:gd name="connsiteY4" fmla="*/ 1203960 h 1249680"/>
              <a:gd name="connsiteX5" fmla="*/ 245110 w 245110"/>
              <a:gd name="connsiteY5" fmla="*/ 1249680 h 1249680"/>
              <a:gd name="connsiteX0" fmla="*/ 125730 w 364490"/>
              <a:gd name="connsiteY0" fmla="*/ 0 h 1249680"/>
              <a:gd name="connsiteX1" fmla="*/ 346710 w 364490"/>
              <a:gd name="connsiteY1" fmla="*/ 365760 h 1249680"/>
              <a:gd name="connsiteX2" fmla="*/ 19050 w 364490"/>
              <a:gd name="connsiteY2" fmla="*/ 906780 h 1249680"/>
              <a:gd name="connsiteX3" fmla="*/ 232410 w 364490"/>
              <a:gd name="connsiteY3" fmla="*/ 1203960 h 1249680"/>
              <a:gd name="connsiteX4" fmla="*/ 232410 w 364490"/>
              <a:gd name="connsiteY4" fmla="*/ 1203960 h 1249680"/>
              <a:gd name="connsiteX5" fmla="*/ 262890 w 364490"/>
              <a:gd name="connsiteY5" fmla="*/ 1249680 h 1249680"/>
              <a:gd name="connsiteX0" fmla="*/ 102870 w 337820"/>
              <a:gd name="connsiteY0" fmla="*/ 0 h 1249680"/>
              <a:gd name="connsiteX1" fmla="*/ 323850 w 337820"/>
              <a:gd name="connsiteY1" fmla="*/ 365760 h 1249680"/>
              <a:gd name="connsiteX2" fmla="*/ 19050 w 337820"/>
              <a:gd name="connsiteY2" fmla="*/ 746760 h 1249680"/>
              <a:gd name="connsiteX3" fmla="*/ 209550 w 337820"/>
              <a:gd name="connsiteY3" fmla="*/ 1203960 h 1249680"/>
              <a:gd name="connsiteX4" fmla="*/ 209550 w 337820"/>
              <a:gd name="connsiteY4" fmla="*/ 1203960 h 1249680"/>
              <a:gd name="connsiteX5" fmla="*/ 240030 w 337820"/>
              <a:gd name="connsiteY5" fmla="*/ 1249680 h 1249680"/>
              <a:gd name="connsiteX0" fmla="*/ 102870 w 337820"/>
              <a:gd name="connsiteY0" fmla="*/ 0 h 1203960"/>
              <a:gd name="connsiteX1" fmla="*/ 323850 w 337820"/>
              <a:gd name="connsiteY1" fmla="*/ 365760 h 1203960"/>
              <a:gd name="connsiteX2" fmla="*/ 19050 w 337820"/>
              <a:gd name="connsiteY2" fmla="*/ 746760 h 1203960"/>
              <a:gd name="connsiteX3" fmla="*/ 209550 w 337820"/>
              <a:gd name="connsiteY3" fmla="*/ 1203960 h 1203960"/>
              <a:gd name="connsiteX4" fmla="*/ 209550 w 337820"/>
              <a:gd name="connsiteY4" fmla="*/ 1203960 h 120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20" h="1203960">
                <a:moveTo>
                  <a:pt x="102870" y="0"/>
                </a:moveTo>
                <a:cubicBezTo>
                  <a:pt x="161290" y="210185"/>
                  <a:pt x="337820" y="241300"/>
                  <a:pt x="323850" y="365760"/>
                </a:cubicBezTo>
                <a:cubicBezTo>
                  <a:pt x="309880" y="490220"/>
                  <a:pt x="38100" y="607060"/>
                  <a:pt x="19050" y="746760"/>
                </a:cubicBezTo>
                <a:cubicBezTo>
                  <a:pt x="0" y="886460"/>
                  <a:pt x="177800" y="1127760"/>
                  <a:pt x="209550" y="1203960"/>
                </a:cubicBezTo>
                <a:lnTo>
                  <a:pt x="209550" y="1203960"/>
                </a:lnTo>
              </a:path>
            </a:pathLst>
          </a:custGeom>
          <a:noFill/>
          <a:ln w="12700" cap="flat" cmpd="sng" algn="ctr">
            <a:solidFill>
              <a:srgbClr val="4BACC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itchFamily="34" charset="0"/>
              <a:ea typeface="+mn-ea"/>
              <a:cs typeface="Calibri" pitchFamily="34" charset="0"/>
            </a:endParaRPr>
          </a:p>
        </p:txBody>
      </p:sp>
      <p:sp>
        <p:nvSpPr>
          <p:cNvPr id="73" name="Freeform 72"/>
          <p:cNvSpPr/>
          <p:nvPr/>
        </p:nvSpPr>
        <p:spPr>
          <a:xfrm>
            <a:off x="2438400" y="1733550"/>
            <a:ext cx="141371" cy="503833"/>
          </a:xfrm>
          <a:custGeom>
            <a:avLst/>
            <a:gdLst>
              <a:gd name="connsiteX0" fmla="*/ 107950 w 245110"/>
              <a:gd name="connsiteY0" fmla="*/ 0 h 1249680"/>
              <a:gd name="connsiteX1" fmla="*/ 207010 w 245110"/>
              <a:gd name="connsiteY1" fmla="*/ 571500 h 1249680"/>
              <a:gd name="connsiteX2" fmla="*/ 1270 w 245110"/>
              <a:gd name="connsiteY2" fmla="*/ 906780 h 1249680"/>
              <a:gd name="connsiteX3" fmla="*/ 214630 w 245110"/>
              <a:gd name="connsiteY3" fmla="*/ 1203960 h 1249680"/>
              <a:gd name="connsiteX4" fmla="*/ 214630 w 245110"/>
              <a:gd name="connsiteY4" fmla="*/ 1203960 h 1249680"/>
              <a:gd name="connsiteX5" fmla="*/ 245110 w 245110"/>
              <a:gd name="connsiteY5" fmla="*/ 1249680 h 1249680"/>
              <a:gd name="connsiteX0" fmla="*/ 125730 w 364490"/>
              <a:gd name="connsiteY0" fmla="*/ 0 h 1249680"/>
              <a:gd name="connsiteX1" fmla="*/ 346710 w 364490"/>
              <a:gd name="connsiteY1" fmla="*/ 365760 h 1249680"/>
              <a:gd name="connsiteX2" fmla="*/ 19050 w 364490"/>
              <a:gd name="connsiteY2" fmla="*/ 906780 h 1249680"/>
              <a:gd name="connsiteX3" fmla="*/ 232410 w 364490"/>
              <a:gd name="connsiteY3" fmla="*/ 1203960 h 1249680"/>
              <a:gd name="connsiteX4" fmla="*/ 232410 w 364490"/>
              <a:gd name="connsiteY4" fmla="*/ 1203960 h 1249680"/>
              <a:gd name="connsiteX5" fmla="*/ 262890 w 364490"/>
              <a:gd name="connsiteY5" fmla="*/ 1249680 h 1249680"/>
              <a:gd name="connsiteX0" fmla="*/ 102870 w 337820"/>
              <a:gd name="connsiteY0" fmla="*/ 0 h 1249680"/>
              <a:gd name="connsiteX1" fmla="*/ 323850 w 337820"/>
              <a:gd name="connsiteY1" fmla="*/ 365760 h 1249680"/>
              <a:gd name="connsiteX2" fmla="*/ 19050 w 337820"/>
              <a:gd name="connsiteY2" fmla="*/ 746760 h 1249680"/>
              <a:gd name="connsiteX3" fmla="*/ 209550 w 337820"/>
              <a:gd name="connsiteY3" fmla="*/ 1203960 h 1249680"/>
              <a:gd name="connsiteX4" fmla="*/ 209550 w 337820"/>
              <a:gd name="connsiteY4" fmla="*/ 1203960 h 1249680"/>
              <a:gd name="connsiteX5" fmla="*/ 240030 w 337820"/>
              <a:gd name="connsiteY5" fmla="*/ 1249680 h 1249680"/>
              <a:gd name="connsiteX0" fmla="*/ 102870 w 337820"/>
              <a:gd name="connsiteY0" fmla="*/ 0 h 1203960"/>
              <a:gd name="connsiteX1" fmla="*/ 323850 w 337820"/>
              <a:gd name="connsiteY1" fmla="*/ 365760 h 1203960"/>
              <a:gd name="connsiteX2" fmla="*/ 19050 w 337820"/>
              <a:gd name="connsiteY2" fmla="*/ 746760 h 1203960"/>
              <a:gd name="connsiteX3" fmla="*/ 209550 w 337820"/>
              <a:gd name="connsiteY3" fmla="*/ 1203960 h 1203960"/>
              <a:gd name="connsiteX4" fmla="*/ 209550 w 337820"/>
              <a:gd name="connsiteY4" fmla="*/ 1203960 h 120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20" h="1203960">
                <a:moveTo>
                  <a:pt x="102870" y="0"/>
                </a:moveTo>
                <a:cubicBezTo>
                  <a:pt x="161290" y="210185"/>
                  <a:pt x="337820" y="241300"/>
                  <a:pt x="323850" y="365760"/>
                </a:cubicBezTo>
                <a:cubicBezTo>
                  <a:pt x="309880" y="490220"/>
                  <a:pt x="38100" y="607060"/>
                  <a:pt x="19050" y="746760"/>
                </a:cubicBezTo>
                <a:cubicBezTo>
                  <a:pt x="0" y="886460"/>
                  <a:pt x="177800" y="1127760"/>
                  <a:pt x="209550" y="1203960"/>
                </a:cubicBezTo>
                <a:lnTo>
                  <a:pt x="209550" y="1203960"/>
                </a:lnTo>
              </a:path>
            </a:pathLst>
          </a:custGeom>
          <a:noFill/>
          <a:ln w="12700" cap="flat" cmpd="sng" algn="ctr">
            <a:solidFill>
              <a:srgbClr val="4BACC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itchFamily="34" charset="0"/>
              <a:ea typeface="+mn-ea"/>
              <a:cs typeface="Calibri" pitchFamily="34" charset="0"/>
            </a:endParaRPr>
          </a:p>
        </p:txBody>
      </p:sp>
      <p:sp>
        <p:nvSpPr>
          <p:cNvPr id="74" name="Freeform 73"/>
          <p:cNvSpPr/>
          <p:nvPr/>
        </p:nvSpPr>
        <p:spPr>
          <a:xfrm>
            <a:off x="3524250" y="1733550"/>
            <a:ext cx="141371" cy="503833"/>
          </a:xfrm>
          <a:custGeom>
            <a:avLst/>
            <a:gdLst>
              <a:gd name="connsiteX0" fmla="*/ 107950 w 245110"/>
              <a:gd name="connsiteY0" fmla="*/ 0 h 1249680"/>
              <a:gd name="connsiteX1" fmla="*/ 207010 w 245110"/>
              <a:gd name="connsiteY1" fmla="*/ 571500 h 1249680"/>
              <a:gd name="connsiteX2" fmla="*/ 1270 w 245110"/>
              <a:gd name="connsiteY2" fmla="*/ 906780 h 1249680"/>
              <a:gd name="connsiteX3" fmla="*/ 214630 w 245110"/>
              <a:gd name="connsiteY3" fmla="*/ 1203960 h 1249680"/>
              <a:gd name="connsiteX4" fmla="*/ 214630 w 245110"/>
              <a:gd name="connsiteY4" fmla="*/ 1203960 h 1249680"/>
              <a:gd name="connsiteX5" fmla="*/ 245110 w 245110"/>
              <a:gd name="connsiteY5" fmla="*/ 1249680 h 1249680"/>
              <a:gd name="connsiteX0" fmla="*/ 125730 w 364490"/>
              <a:gd name="connsiteY0" fmla="*/ 0 h 1249680"/>
              <a:gd name="connsiteX1" fmla="*/ 346710 w 364490"/>
              <a:gd name="connsiteY1" fmla="*/ 365760 h 1249680"/>
              <a:gd name="connsiteX2" fmla="*/ 19050 w 364490"/>
              <a:gd name="connsiteY2" fmla="*/ 906780 h 1249680"/>
              <a:gd name="connsiteX3" fmla="*/ 232410 w 364490"/>
              <a:gd name="connsiteY3" fmla="*/ 1203960 h 1249680"/>
              <a:gd name="connsiteX4" fmla="*/ 232410 w 364490"/>
              <a:gd name="connsiteY4" fmla="*/ 1203960 h 1249680"/>
              <a:gd name="connsiteX5" fmla="*/ 262890 w 364490"/>
              <a:gd name="connsiteY5" fmla="*/ 1249680 h 1249680"/>
              <a:gd name="connsiteX0" fmla="*/ 102870 w 337820"/>
              <a:gd name="connsiteY0" fmla="*/ 0 h 1249680"/>
              <a:gd name="connsiteX1" fmla="*/ 323850 w 337820"/>
              <a:gd name="connsiteY1" fmla="*/ 365760 h 1249680"/>
              <a:gd name="connsiteX2" fmla="*/ 19050 w 337820"/>
              <a:gd name="connsiteY2" fmla="*/ 746760 h 1249680"/>
              <a:gd name="connsiteX3" fmla="*/ 209550 w 337820"/>
              <a:gd name="connsiteY3" fmla="*/ 1203960 h 1249680"/>
              <a:gd name="connsiteX4" fmla="*/ 209550 w 337820"/>
              <a:gd name="connsiteY4" fmla="*/ 1203960 h 1249680"/>
              <a:gd name="connsiteX5" fmla="*/ 240030 w 337820"/>
              <a:gd name="connsiteY5" fmla="*/ 1249680 h 1249680"/>
              <a:gd name="connsiteX0" fmla="*/ 102870 w 337820"/>
              <a:gd name="connsiteY0" fmla="*/ 0 h 1203960"/>
              <a:gd name="connsiteX1" fmla="*/ 323850 w 337820"/>
              <a:gd name="connsiteY1" fmla="*/ 365760 h 1203960"/>
              <a:gd name="connsiteX2" fmla="*/ 19050 w 337820"/>
              <a:gd name="connsiteY2" fmla="*/ 746760 h 1203960"/>
              <a:gd name="connsiteX3" fmla="*/ 209550 w 337820"/>
              <a:gd name="connsiteY3" fmla="*/ 1203960 h 1203960"/>
              <a:gd name="connsiteX4" fmla="*/ 209550 w 337820"/>
              <a:gd name="connsiteY4" fmla="*/ 1203960 h 120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20" h="1203960">
                <a:moveTo>
                  <a:pt x="102870" y="0"/>
                </a:moveTo>
                <a:cubicBezTo>
                  <a:pt x="161290" y="210185"/>
                  <a:pt x="337820" y="241300"/>
                  <a:pt x="323850" y="365760"/>
                </a:cubicBezTo>
                <a:cubicBezTo>
                  <a:pt x="309880" y="490220"/>
                  <a:pt x="38100" y="607060"/>
                  <a:pt x="19050" y="746760"/>
                </a:cubicBezTo>
                <a:cubicBezTo>
                  <a:pt x="0" y="886460"/>
                  <a:pt x="177800" y="1127760"/>
                  <a:pt x="209550" y="1203960"/>
                </a:cubicBezTo>
                <a:lnTo>
                  <a:pt x="209550" y="1203960"/>
                </a:lnTo>
              </a:path>
            </a:pathLst>
          </a:custGeom>
          <a:noFill/>
          <a:ln w="12700" cap="flat" cmpd="sng" algn="ctr">
            <a:solidFill>
              <a:srgbClr val="4BACC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itchFamily="34" charset="0"/>
              <a:ea typeface="+mn-ea"/>
              <a:cs typeface="Calibri" pitchFamily="34" charset="0"/>
            </a:endParaRPr>
          </a:p>
        </p:txBody>
      </p:sp>
      <p:sp>
        <p:nvSpPr>
          <p:cNvPr id="75" name="Freeform 74"/>
          <p:cNvSpPr/>
          <p:nvPr/>
        </p:nvSpPr>
        <p:spPr>
          <a:xfrm>
            <a:off x="3162300" y="1734982"/>
            <a:ext cx="141371" cy="503833"/>
          </a:xfrm>
          <a:custGeom>
            <a:avLst/>
            <a:gdLst>
              <a:gd name="connsiteX0" fmla="*/ 107950 w 245110"/>
              <a:gd name="connsiteY0" fmla="*/ 0 h 1249680"/>
              <a:gd name="connsiteX1" fmla="*/ 207010 w 245110"/>
              <a:gd name="connsiteY1" fmla="*/ 571500 h 1249680"/>
              <a:gd name="connsiteX2" fmla="*/ 1270 w 245110"/>
              <a:gd name="connsiteY2" fmla="*/ 906780 h 1249680"/>
              <a:gd name="connsiteX3" fmla="*/ 214630 w 245110"/>
              <a:gd name="connsiteY3" fmla="*/ 1203960 h 1249680"/>
              <a:gd name="connsiteX4" fmla="*/ 214630 w 245110"/>
              <a:gd name="connsiteY4" fmla="*/ 1203960 h 1249680"/>
              <a:gd name="connsiteX5" fmla="*/ 245110 w 245110"/>
              <a:gd name="connsiteY5" fmla="*/ 1249680 h 1249680"/>
              <a:gd name="connsiteX0" fmla="*/ 125730 w 364490"/>
              <a:gd name="connsiteY0" fmla="*/ 0 h 1249680"/>
              <a:gd name="connsiteX1" fmla="*/ 346710 w 364490"/>
              <a:gd name="connsiteY1" fmla="*/ 365760 h 1249680"/>
              <a:gd name="connsiteX2" fmla="*/ 19050 w 364490"/>
              <a:gd name="connsiteY2" fmla="*/ 906780 h 1249680"/>
              <a:gd name="connsiteX3" fmla="*/ 232410 w 364490"/>
              <a:gd name="connsiteY3" fmla="*/ 1203960 h 1249680"/>
              <a:gd name="connsiteX4" fmla="*/ 232410 w 364490"/>
              <a:gd name="connsiteY4" fmla="*/ 1203960 h 1249680"/>
              <a:gd name="connsiteX5" fmla="*/ 262890 w 364490"/>
              <a:gd name="connsiteY5" fmla="*/ 1249680 h 1249680"/>
              <a:gd name="connsiteX0" fmla="*/ 102870 w 337820"/>
              <a:gd name="connsiteY0" fmla="*/ 0 h 1249680"/>
              <a:gd name="connsiteX1" fmla="*/ 323850 w 337820"/>
              <a:gd name="connsiteY1" fmla="*/ 365760 h 1249680"/>
              <a:gd name="connsiteX2" fmla="*/ 19050 w 337820"/>
              <a:gd name="connsiteY2" fmla="*/ 746760 h 1249680"/>
              <a:gd name="connsiteX3" fmla="*/ 209550 w 337820"/>
              <a:gd name="connsiteY3" fmla="*/ 1203960 h 1249680"/>
              <a:gd name="connsiteX4" fmla="*/ 209550 w 337820"/>
              <a:gd name="connsiteY4" fmla="*/ 1203960 h 1249680"/>
              <a:gd name="connsiteX5" fmla="*/ 240030 w 337820"/>
              <a:gd name="connsiteY5" fmla="*/ 1249680 h 1249680"/>
              <a:gd name="connsiteX0" fmla="*/ 102870 w 337820"/>
              <a:gd name="connsiteY0" fmla="*/ 0 h 1203960"/>
              <a:gd name="connsiteX1" fmla="*/ 323850 w 337820"/>
              <a:gd name="connsiteY1" fmla="*/ 365760 h 1203960"/>
              <a:gd name="connsiteX2" fmla="*/ 19050 w 337820"/>
              <a:gd name="connsiteY2" fmla="*/ 746760 h 1203960"/>
              <a:gd name="connsiteX3" fmla="*/ 209550 w 337820"/>
              <a:gd name="connsiteY3" fmla="*/ 1203960 h 1203960"/>
              <a:gd name="connsiteX4" fmla="*/ 209550 w 337820"/>
              <a:gd name="connsiteY4" fmla="*/ 1203960 h 120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20" h="1203960">
                <a:moveTo>
                  <a:pt x="102870" y="0"/>
                </a:moveTo>
                <a:cubicBezTo>
                  <a:pt x="161290" y="210185"/>
                  <a:pt x="337820" y="241300"/>
                  <a:pt x="323850" y="365760"/>
                </a:cubicBezTo>
                <a:cubicBezTo>
                  <a:pt x="309880" y="490220"/>
                  <a:pt x="38100" y="607060"/>
                  <a:pt x="19050" y="746760"/>
                </a:cubicBezTo>
                <a:cubicBezTo>
                  <a:pt x="0" y="886460"/>
                  <a:pt x="177800" y="1127760"/>
                  <a:pt x="209550" y="1203960"/>
                </a:cubicBezTo>
                <a:lnTo>
                  <a:pt x="209550" y="1203960"/>
                </a:lnTo>
              </a:path>
            </a:pathLst>
          </a:custGeom>
          <a:noFill/>
          <a:ln w="12700" cap="flat" cmpd="sng" algn="ctr">
            <a:solidFill>
              <a:srgbClr val="4BACC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itchFamily="34" charset="0"/>
              <a:ea typeface="+mn-ea"/>
              <a:cs typeface="Calibri" pitchFamily="34" charset="0"/>
            </a:endParaRPr>
          </a:p>
        </p:txBody>
      </p:sp>
      <p:sp>
        <p:nvSpPr>
          <p:cNvPr id="76" name="Freeform 75"/>
          <p:cNvSpPr/>
          <p:nvPr/>
        </p:nvSpPr>
        <p:spPr>
          <a:xfrm>
            <a:off x="3886200" y="1733550"/>
            <a:ext cx="141371" cy="503833"/>
          </a:xfrm>
          <a:custGeom>
            <a:avLst/>
            <a:gdLst>
              <a:gd name="connsiteX0" fmla="*/ 107950 w 245110"/>
              <a:gd name="connsiteY0" fmla="*/ 0 h 1249680"/>
              <a:gd name="connsiteX1" fmla="*/ 207010 w 245110"/>
              <a:gd name="connsiteY1" fmla="*/ 571500 h 1249680"/>
              <a:gd name="connsiteX2" fmla="*/ 1270 w 245110"/>
              <a:gd name="connsiteY2" fmla="*/ 906780 h 1249680"/>
              <a:gd name="connsiteX3" fmla="*/ 214630 w 245110"/>
              <a:gd name="connsiteY3" fmla="*/ 1203960 h 1249680"/>
              <a:gd name="connsiteX4" fmla="*/ 214630 w 245110"/>
              <a:gd name="connsiteY4" fmla="*/ 1203960 h 1249680"/>
              <a:gd name="connsiteX5" fmla="*/ 245110 w 245110"/>
              <a:gd name="connsiteY5" fmla="*/ 1249680 h 1249680"/>
              <a:gd name="connsiteX0" fmla="*/ 125730 w 364490"/>
              <a:gd name="connsiteY0" fmla="*/ 0 h 1249680"/>
              <a:gd name="connsiteX1" fmla="*/ 346710 w 364490"/>
              <a:gd name="connsiteY1" fmla="*/ 365760 h 1249680"/>
              <a:gd name="connsiteX2" fmla="*/ 19050 w 364490"/>
              <a:gd name="connsiteY2" fmla="*/ 906780 h 1249680"/>
              <a:gd name="connsiteX3" fmla="*/ 232410 w 364490"/>
              <a:gd name="connsiteY3" fmla="*/ 1203960 h 1249680"/>
              <a:gd name="connsiteX4" fmla="*/ 232410 w 364490"/>
              <a:gd name="connsiteY4" fmla="*/ 1203960 h 1249680"/>
              <a:gd name="connsiteX5" fmla="*/ 262890 w 364490"/>
              <a:gd name="connsiteY5" fmla="*/ 1249680 h 1249680"/>
              <a:gd name="connsiteX0" fmla="*/ 102870 w 337820"/>
              <a:gd name="connsiteY0" fmla="*/ 0 h 1249680"/>
              <a:gd name="connsiteX1" fmla="*/ 323850 w 337820"/>
              <a:gd name="connsiteY1" fmla="*/ 365760 h 1249680"/>
              <a:gd name="connsiteX2" fmla="*/ 19050 w 337820"/>
              <a:gd name="connsiteY2" fmla="*/ 746760 h 1249680"/>
              <a:gd name="connsiteX3" fmla="*/ 209550 w 337820"/>
              <a:gd name="connsiteY3" fmla="*/ 1203960 h 1249680"/>
              <a:gd name="connsiteX4" fmla="*/ 209550 w 337820"/>
              <a:gd name="connsiteY4" fmla="*/ 1203960 h 1249680"/>
              <a:gd name="connsiteX5" fmla="*/ 240030 w 337820"/>
              <a:gd name="connsiteY5" fmla="*/ 1249680 h 1249680"/>
              <a:gd name="connsiteX0" fmla="*/ 102870 w 337820"/>
              <a:gd name="connsiteY0" fmla="*/ 0 h 1203960"/>
              <a:gd name="connsiteX1" fmla="*/ 323850 w 337820"/>
              <a:gd name="connsiteY1" fmla="*/ 365760 h 1203960"/>
              <a:gd name="connsiteX2" fmla="*/ 19050 w 337820"/>
              <a:gd name="connsiteY2" fmla="*/ 746760 h 1203960"/>
              <a:gd name="connsiteX3" fmla="*/ 209550 w 337820"/>
              <a:gd name="connsiteY3" fmla="*/ 1203960 h 1203960"/>
              <a:gd name="connsiteX4" fmla="*/ 209550 w 337820"/>
              <a:gd name="connsiteY4" fmla="*/ 1203960 h 1203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20" h="1203960">
                <a:moveTo>
                  <a:pt x="102870" y="0"/>
                </a:moveTo>
                <a:cubicBezTo>
                  <a:pt x="161290" y="210185"/>
                  <a:pt x="337820" y="241300"/>
                  <a:pt x="323850" y="365760"/>
                </a:cubicBezTo>
                <a:cubicBezTo>
                  <a:pt x="309880" y="490220"/>
                  <a:pt x="38100" y="607060"/>
                  <a:pt x="19050" y="746760"/>
                </a:cubicBezTo>
                <a:cubicBezTo>
                  <a:pt x="0" y="886460"/>
                  <a:pt x="177800" y="1127760"/>
                  <a:pt x="209550" y="1203960"/>
                </a:cubicBezTo>
                <a:lnTo>
                  <a:pt x="209550" y="1203960"/>
                </a:lnTo>
              </a:path>
            </a:pathLst>
          </a:custGeom>
          <a:noFill/>
          <a:ln w="12700" cap="flat" cmpd="sng" algn="ctr">
            <a:solidFill>
              <a:srgbClr val="4BACC6">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itchFamily="34" charset="0"/>
              <a:ea typeface="+mn-ea"/>
              <a:cs typeface="Calibri" pitchFamily="34" charset="0"/>
            </a:endParaRPr>
          </a:p>
        </p:txBody>
      </p:sp>
      <p:sp>
        <p:nvSpPr>
          <p:cNvPr id="77" name="TextBox 76"/>
          <p:cNvSpPr txBox="1"/>
          <p:nvPr/>
        </p:nvSpPr>
        <p:spPr>
          <a:xfrm>
            <a:off x="1219200" y="1504950"/>
            <a:ext cx="1091966" cy="338554"/>
          </a:xfrm>
          <a:prstGeom prst="rect">
            <a:avLst/>
          </a:prstGeom>
          <a:noFill/>
        </p:spPr>
        <p:txBody>
          <a:bodyPr wrap="none" rtlCol="0">
            <a:spAutoFit/>
          </a:bodyPr>
          <a:lstStyle/>
          <a:p>
            <a:r>
              <a:rPr lang="en-US" sz="1600" b="1" dirty="0" smtClean="0">
                <a:solidFill>
                  <a:srgbClr val="250EB2"/>
                </a:solidFill>
                <a:latin typeface="Bookman Old Style" pitchFamily="18" charset="0"/>
                <a:cs typeface="Calibri" pitchFamily="34" charset="0"/>
              </a:rPr>
              <a:t>VAPOUR</a:t>
            </a:r>
            <a:endParaRPr lang="en-US" sz="1600" b="1" dirty="0">
              <a:solidFill>
                <a:srgbClr val="250EB2"/>
              </a:solidFill>
              <a:latin typeface="Bookman Old Style" pitchFamily="18" charset="0"/>
              <a:cs typeface="Calibri" pitchFamily="34" charset="0"/>
            </a:endParaRPr>
          </a:p>
        </p:txBody>
      </p:sp>
      <p:cxnSp>
        <p:nvCxnSpPr>
          <p:cNvPr id="78" name="Straight Arrow Connector 77"/>
          <p:cNvCxnSpPr>
            <a:stCxn id="77" idx="3"/>
            <a:endCxn id="73" idx="1"/>
          </p:cNvCxnSpPr>
          <p:nvPr/>
        </p:nvCxnSpPr>
        <p:spPr>
          <a:xfrm>
            <a:off x="2311166" y="1674227"/>
            <a:ext cx="262759" cy="212386"/>
          </a:xfrm>
          <a:prstGeom prst="straightConnector1">
            <a:avLst/>
          </a:prstGeom>
          <a:noFill/>
          <a:ln w="28575" cap="flat" cmpd="sng" algn="ctr">
            <a:solidFill>
              <a:sysClr val="windowText" lastClr="000000"/>
            </a:solidFill>
            <a:prstDash val="solid"/>
            <a:tailEnd type="arrow"/>
          </a:ln>
          <a:effectLst/>
        </p:spPr>
      </p:cxnSp>
      <p:sp>
        <p:nvSpPr>
          <p:cNvPr id="79" name="TextBox 78"/>
          <p:cNvSpPr txBox="1"/>
          <p:nvPr/>
        </p:nvSpPr>
        <p:spPr>
          <a:xfrm>
            <a:off x="76200" y="3257006"/>
            <a:ext cx="1654620" cy="584775"/>
          </a:xfrm>
          <a:prstGeom prst="rect">
            <a:avLst/>
          </a:prstGeom>
          <a:noFill/>
        </p:spPr>
        <p:txBody>
          <a:bodyPr wrap="none" rtlCol="0">
            <a:spAutoFit/>
          </a:bodyPr>
          <a:lstStyle/>
          <a:p>
            <a:r>
              <a:rPr lang="en-US" sz="1600" b="1" dirty="0" smtClean="0">
                <a:solidFill>
                  <a:srgbClr val="250EB2"/>
                </a:solidFill>
                <a:latin typeface="Bookman Old Style" pitchFamily="18" charset="0"/>
                <a:cs typeface="Calibri" pitchFamily="34" charset="0"/>
              </a:rPr>
              <a:t>LOW ENERGY</a:t>
            </a:r>
          </a:p>
          <a:p>
            <a:r>
              <a:rPr lang="en-US" sz="1600" b="1" dirty="0" smtClean="0">
                <a:solidFill>
                  <a:srgbClr val="250EB2"/>
                </a:solidFill>
                <a:latin typeface="Bookman Old Style" pitchFamily="18" charset="0"/>
                <a:cs typeface="Calibri" pitchFamily="34" charset="0"/>
              </a:rPr>
              <a:t>MOLECULES</a:t>
            </a:r>
            <a:endParaRPr lang="en-US" sz="1600" b="1" dirty="0">
              <a:solidFill>
                <a:srgbClr val="250EB2"/>
              </a:solidFill>
              <a:latin typeface="Bookman Old Style" pitchFamily="18" charset="0"/>
              <a:cs typeface="Calibri" pitchFamily="34" charset="0"/>
            </a:endParaRPr>
          </a:p>
        </p:txBody>
      </p:sp>
      <p:cxnSp>
        <p:nvCxnSpPr>
          <p:cNvPr id="80" name="Straight Arrow Connector 79"/>
          <p:cNvCxnSpPr/>
          <p:nvPr/>
        </p:nvCxnSpPr>
        <p:spPr>
          <a:xfrm flipV="1">
            <a:off x="1600200" y="3553097"/>
            <a:ext cx="513806" cy="34835"/>
          </a:xfrm>
          <a:prstGeom prst="straightConnector1">
            <a:avLst/>
          </a:prstGeom>
          <a:noFill/>
          <a:ln w="38100" cap="flat" cmpd="sng" algn="ctr">
            <a:solidFill>
              <a:sysClr val="windowText" lastClr="000000"/>
            </a:solidFill>
            <a:prstDash val="solid"/>
            <a:tailEnd type="arrow"/>
          </a:ln>
          <a:effectLst/>
        </p:spPr>
      </p:cxnSp>
    </p:spTree>
    <p:extLst>
      <p:ext uri="{BB962C8B-B14F-4D97-AF65-F5344CB8AC3E}">
        <p14:creationId xmlns:p14="http://schemas.microsoft.com/office/powerpoint/2010/main" val="17867511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to="" calcmode="lin" valueType="num">
                                      <p:cBhvr>
                                        <p:cTn id="7" dur="1" fill="hold"/>
                                        <p:tgtEl>
                                          <p:spTgt spid="43"/>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0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20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20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20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20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2000"/>
                                        <p:tgtEl>
                                          <p:spTgt spid="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2000"/>
                                        <p:tgtEl>
                                          <p:spTgt spid="5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2000"/>
                                        <p:tgtEl>
                                          <p:spTgt spid="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2000"/>
                                        <p:tgtEl>
                                          <p:spTgt spid="5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0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000"/>
                                        <p:tgtEl>
                                          <p:spTgt spid="5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2000"/>
                                        <p:tgtEl>
                                          <p:spTgt spid="5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2000"/>
                                        <p:tgtEl>
                                          <p:spTgt spid="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2000"/>
                                        <p:tgtEl>
                                          <p:spTgt spid="5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20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2000"/>
                                        <p:tgtEl>
                                          <p:spTgt spid="5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2000"/>
                                        <p:tgtEl>
                                          <p:spTgt spid="6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2000"/>
                                        <p:tgtEl>
                                          <p:spTgt spid="6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2000"/>
                                        <p:tgtEl>
                                          <p:spTgt spid="6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2000"/>
                                        <p:tgtEl>
                                          <p:spTgt spid="6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2000"/>
                                        <p:tgtEl>
                                          <p:spTgt spid="64"/>
                                        </p:tgtEl>
                                      </p:cBhvr>
                                    </p:animEffect>
                                  </p:childTnLst>
                                </p:cTn>
                              </p:par>
                            </p:childTnLst>
                          </p:cTn>
                        </p:par>
                      </p:childTnLst>
                    </p:cTn>
                  </p:par>
                  <p:par>
                    <p:cTn id="73" fill="hold">
                      <p:stCondLst>
                        <p:cond delay="indefinite"/>
                      </p:stCondLst>
                      <p:childTnLst>
                        <p:par>
                          <p:cTn id="74" fill="hold">
                            <p:stCondLst>
                              <p:cond delay="0"/>
                            </p:stCondLst>
                            <p:childTnLst>
                              <p:par>
                                <p:cTn id="75" presetID="20"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wedge">
                                      <p:cBhvr>
                                        <p:cTn id="77" dur="2000"/>
                                        <p:tgtEl>
                                          <p:spTgt spid="7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wipe(right)">
                                      <p:cBhvr>
                                        <p:cTn id="82" dur="1000"/>
                                        <p:tgtEl>
                                          <p:spTgt spid="66"/>
                                        </p:tgtEl>
                                      </p:cBhvr>
                                    </p:animEffect>
                                  </p:childTnLst>
                                </p:cTn>
                              </p:par>
                            </p:childTnLst>
                          </p:cTn>
                        </p:par>
                        <p:par>
                          <p:cTn id="83" fill="hold">
                            <p:stCondLst>
                              <p:cond delay="1000"/>
                            </p:stCondLst>
                            <p:childTnLst>
                              <p:par>
                                <p:cTn id="84" presetID="22" presetClass="entr" presetSubtype="8" fill="hold" grpId="0" nodeType="after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wipe(left)">
                                      <p:cBhvr>
                                        <p:cTn id="86" dur="1000"/>
                                        <p:tgtEl>
                                          <p:spTgt spid="67"/>
                                        </p:tgtEl>
                                      </p:cBhvr>
                                    </p:animEffect>
                                  </p:childTnLst>
                                </p:cTn>
                              </p:par>
                              <p:par>
                                <p:cTn id="87" presetID="22" presetClass="entr" presetSubtype="8" fill="hold" nodeType="withEffect">
                                  <p:stCondLst>
                                    <p:cond delay="0"/>
                                  </p:stCondLst>
                                  <p:childTnLst>
                                    <p:set>
                                      <p:cBhvr>
                                        <p:cTn id="88" dur="1" fill="hold">
                                          <p:stCondLst>
                                            <p:cond delay="0"/>
                                          </p:stCondLst>
                                        </p:cTn>
                                        <p:tgtEl>
                                          <p:spTgt spid="79">
                                            <p:txEl>
                                              <p:pRg st="0" end="0"/>
                                            </p:txEl>
                                          </p:spTgt>
                                        </p:tgtEl>
                                        <p:attrNameLst>
                                          <p:attrName>style.visibility</p:attrName>
                                        </p:attrNameLst>
                                      </p:cBhvr>
                                      <p:to>
                                        <p:strVal val="visible"/>
                                      </p:to>
                                    </p:set>
                                    <p:animEffect transition="in" filter="wipe(left)">
                                      <p:cBhvr>
                                        <p:cTn id="89" dur="2000"/>
                                        <p:tgtEl>
                                          <p:spTgt spid="79">
                                            <p:txEl>
                                              <p:pRg st="0" end="0"/>
                                            </p:txEl>
                                          </p:spTgt>
                                        </p:tgtEl>
                                      </p:cBhvr>
                                    </p:animEffect>
                                  </p:childTnLst>
                                </p:cTn>
                              </p:par>
                              <p:par>
                                <p:cTn id="90" presetID="22" presetClass="entr" presetSubtype="8" fill="hold" nodeType="withEffect">
                                  <p:stCondLst>
                                    <p:cond delay="0"/>
                                  </p:stCondLst>
                                  <p:childTnLst>
                                    <p:set>
                                      <p:cBhvr>
                                        <p:cTn id="91" dur="1" fill="hold">
                                          <p:stCondLst>
                                            <p:cond delay="0"/>
                                          </p:stCondLst>
                                        </p:cTn>
                                        <p:tgtEl>
                                          <p:spTgt spid="79">
                                            <p:txEl>
                                              <p:pRg st="1" end="1"/>
                                            </p:txEl>
                                          </p:spTgt>
                                        </p:tgtEl>
                                        <p:attrNameLst>
                                          <p:attrName>style.visibility</p:attrName>
                                        </p:attrNameLst>
                                      </p:cBhvr>
                                      <p:to>
                                        <p:strVal val="visible"/>
                                      </p:to>
                                    </p:set>
                                    <p:animEffect transition="in" filter="wipe(left)">
                                      <p:cBhvr>
                                        <p:cTn id="92" dur="2000"/>
                                        <p:tgtEl>
                                          <p:spTgt spid="79">
                                            <p:txEl>
                                              <p:pRg st="1" end="1"/>
                                            </p:txEl>
                                          </p:spTgt>
                                        </p:tgtEl>
                                      </p:cBhvr>
                                    </p:animEffect>
                                  </p:childTnLst>
                                </p:cTn>
                              </p:par>
                              <p:par>
                                <p:cTn id="93" presetID="22" presetClass="entr" presetSubtype="8" fill="hold" nodeType="withEffect">
                                  <p:stCondLst>
                                    <p:cond delay="0"/>
                                  </p:stCondLst>
                                  <p:childTnLst>
                                    <p:set>
                                      <p:cBhvr>
                                        <p:cTn id="94" dur="1" fill="hold">
                                          <p:stCondLst>
                                            <p:cond delay="0"/>
                                          </p:stCondLst>
                                        </p:cTn>
                                        <p:tgtEl>
                                          <p:spTgt spid="80"/>
                                        </p:tgtEl>
                                        <p:attrNameLst>
                                          <p:attrName>style.visibility</p:attrName>
                                        </p:attrNameLst>
                                      </p:cBhvr>
                                      <p:to>
                                        <p:strVal val="visible"/>
                                      </p:to>
                                    </p:set>
                                    <p:animEffect transition="in" filter="wipe(left)">
                                      <p:cBhvr>
                                        <p:cTn id="95" dur="1000"/>
                                        <p:tgtEl>
                                          <p:spTgt spid="80"/>
                                        </p:tgtEl>
                                      </p:cBhvr>
                                    </p:animEffect>
                                  </p:childTnLst>
                                </p:cTn>
                              </p:par>
                              <p:par>
                                <p:cTn id="96" presetID="10" presetClass="exit" presetSubtype="0" fill="hold" grpId="0" nodeType="withEffect">
                                  <p:stCondLst>
                                    <p:cond delay="0"/>
                                  </p:stCondLst>
                                  <p:childTnLst>
                                    <p:animEffect transition="out" filter="fade">
                                      <p:cBhvr>
                                        <p:cTn id="97" dur="2000"/>
                                        <p:tgtEl>
                                          <p:spTgt spid="69">
                                            <p:txEl>
                                              <p:pRg st="0" end="0"/>
                                            </p:txEl>
                                          </p:spTgt>
                                        </p:tgtEl>
                                      </p:cBhvr>
                                    </p:animEffect>
                                    <p:set>
                                      <p:cBhvr>
                                        <p:cTn id="98" dur="1" fill="hold">
                                          <p:stCondLst>
                                            <p:cond delay="1999"/>
                                          </p:stCondLst>
                                        </p:cTn>
                                        <p:tgtEl>
                                          <p:spTgt spid="69">
                                            <p:txEl>
                                              <p:pRg st="0" end="0"/>
                                            </p:txEl>
                                          </p:spTgt>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69">
                                            <p:txEl>
                                              <p:pRg st="0" end="0"/>
                                            </p:txEl>
                                          </p:spTgt>
                                        </p:tgtEl>
                                        <p:attrNameLst>
                                          <p:attrName>style.visibility</p:attrName>
                                        </p:attrNameLst>
                                      </p:cBhvr>
                                      <p:to>
                                        <p:strVal val="visible"/>
                                      </p:to>
                                    </p:set>
                                    <p:animEffect transition="in" filter="wipe(left)">
                                      <p:cBhvr>
                                        <p:cTn id="103" dur="1000"/>
                                        <p:tgtEl>
                                          <p:spTgt spid="69">
                                            <p:txEl>
                                              <p:pRg st="0" end="0"/>
                                            </p:txEl>
                                          </p:spTgt>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wipe(left)">
                                      <p:cBhvr>
                                        <p:cTn id="106" dur="500"/>
                                        <p:tgtEl>
                                          <p:spTgt spid="41"/>
                                        </p:tgtEl>
                                      </p:cBhvr>
                                    </p:animEffect>
                                  </p:childTnLst>
                                </p:cTn>
                              </p:par>
                            </p:childTnLst>
                          </p:cTn>
                        </p:par>
                      </p:childTnLst>
                    </p:cTn>
                  </p:par>
                  <p:par>
                    <p:cTn id="107" fill="hold">
                      <p:stCondLst>
                        <p:cond delay="indefinite"/>
                      </p:stCondLst>
                      <p:childTnLst>
                        <p:par>
                          <p:cTn id="108" fill="hold">
                            <p:stCondLst>
                              <p:cond delay="0"/>
                            </p:stCondLst>
                            <p:childTnLst>
                              <p:par>
                                <p:cTn id="109" presetID="20" presetClass="exit" presetSubtype="0" fill="hold" grpId="1" nodeType="clickEffect">
                                  <p:stCondLst>
                                    <p:cond delay="0"/>
                                  </p:stCondLst>
                                  <p:childTnLst>
                                    <p:animEffect transition="out" filter="wedge">
                                      <p:cBhvr>
                                        <p:cTn id="110" dur="2000"/>
                                        <p:tgtEl>
                                          <p:spTgt spid="71"/>
                                        </p:tgtEl>
                                      </p:cBhvr>
                                    </p:animEffect>
                                    <p:set>
                                      <p:cBhvr>
                                        <p:cTn id="111" dur="1" fill="hold">
                                          <p:stCondLst>
                                            <p:cond delay="1999"/>
                                          </p:stCondLst>
                                        </p:cTn>
                                        <p:tgtEl>
                                          <p:spTgt spid="71"/>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repeatCount="4000" fill="hold" grpId="0" nodeType="clickEffect">
                                  <p:stCondLst>
                                    <p:cond delay="0"/>
                                  </p:stCondLst>
                                  <p:childTnLst>
                                    <p:set>
                                      <p:cBhvr>
                                        <p:cTn id="115" dur="1" fill="hold">
                                          <p:stCondLst>
                                            <p:cond delay="0"/>
                                          </p:stCondLst>
                                        </p:cTn>
                                        <p:tgtEl>
                                          <p:spTgt spid="73"/>
                                        </p:tgtEl>
                                        <p:attrNameLst>
                                          <p:attrName>style.visibility</p:attrName>
                                        </p:attrNameLst>
                                      </p:cBhvr>
                                      <p:to>
                                        <p:strVal val="visible"/>
                                      </p:to>
                                    </p:set>
                                    <p:animEffect transition="in" filter="wipe(down)">
                                      <p:cBhvr>
                                        <p:cTn id="116" dur="1000"/>
                                        <p:tgtEl>
                                          <p:spTgt spid="73"/>
                                        </p:tgtEl>
                                      </p:cBhvr>
                                    </p:animEffect>
                                  </p:childTnLst>
                                </p:cTn>
                              </p:par>
                              <p:par>
                                <p:cTn id="117" presetID="22" presetClass="entr" presetSubtype="4" repeatCount="4000" fill="hold" grpId="0" nodeType="withEffect">
                                  <p:stCondLst>
                                    <p:cond delay="0"/>
                                  </p:stCondLst>
                                  <p:childTnLst>
                                    <p:set>
                                      <p:cBhvr>
                                        <p:cTn id="118" dur="1" fill="hold">
                                          <p:stCondLst>
                                            <p:cond delay="0"/>
                                          </p:stCondLst>
                                        </p:cTn>
                                        <p:tgtEl>
                                          <p:spTgt spid="72"/>
                                        </p:tgtEl>
                                        <p:attrNameLst>
                                          <p:attrName>style.visibility</p:attrName>
                                        </p:attrNameLst>
                                      </p:cBhvr>
                                      <p:to>
                                        <p:strVal val="visible"/>
                                      </p:to>
                                    </p:set>
                                    <p:animEffect transition="in" filter="wipe(down)">
                                      <p:cBhvr>
                                        <p:cTn id="119" dur="1000"/>
                                        <p:tgtEl>
                                          <p:spTgt spid="72"/>
                                        </p:tgtEl>
                                      </p:cBhvr>
                                    </p:animEffect>
                                  </p:childTnLst>
                                </p:cTn>
                              </p:par>
                              <p:par>
                                <p:cTn id="120" presetID="22" presetClass="entr" presetSubtype="4" repeatCount="4000" fill="hold" grpId="0" nodeType="with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down)">
                                      <p:cBhvr>
                                        <p:cTn id="122" dur="1000"/>
                                        <p:tgtEl>
                                          <p:spTgt spid="75"/>
                                        </p:tgtEl>
                                      </p:cBhvr>
                                    </p:animEffect>
                                  </p:childTnLst>
                                </p:cTn>
                              </p:par>
                              <p:par>
                                <p:cTn id="123" presetID="22" presetClass="entr" presetSubtype="4" repeatCount="4000" fill="hold" grpId="0" nodeType="withEffect">
                                  <p:stCondLst>
                                    <p:cond delay="0"/>
                                  </p:stCondLst>
                                  <p:childTnLst>
                                    <p:set>
                                      <p:cBhvr>
                                        <p:cTn id="124" dur="1" fill="hold">
                                          <p:stCondLst>
                                            <p:cond delay="0"/>
                                          </p:stCondLst>
                                        </p:cTn>
                                        <p:tgtEl>
                                          <p:spTgt spid="74"/>
                                        </p:tgtEl>
                                        <p:attrNameLst>
                                          <p:attrName>style.visibility</p:attrName>
                                        </p:attrNameLst>
                                      </p:cBhvr>
                                      <p:to>
                                        <p:strVal val="visible"/>
                                      </p:to>
                                    </p:set>
                                    <p:animEffect transition="in" filter="wipe(down)">
                                      <p:cBhvr>
                                        <p:cTn id="125" dur="1000"/>
                                        <p:tgtEl>
                                          <p:spTgt spid="74"/>
                                        </p:tgtEl>
                                      </p:cBhvr>
                                    </p:animEffect>
                                  </p:childTnLst>
                                </p:cTn>
                              </p:par>
                              <p:par>
                                <p:cTn id="126" presetID="22" presetClass="entr" presetSubtype="4" repeatCount="4000" fill="hold" grpId="0" nodeType="with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wipe(down)">
                                      <p:cBhvr>
                                        <p:cTn id="128" dur="1000"/>
                                        <p:tgtEl>
                                          <p:spTgt spid="76"/>
                                        </p:tgtEl>
                                      </p:cBhvr>
                                    </p:animEffect>
                                  </p:childTnLst>
                                </p:cTn>
                              </p:par>
                              <p:par>
                                <p:cTn id="129" presetID="22" presetClass="entr" presetSubtype="8" fill="hold" nodeType="withEffect">
                                  <p:stCondLst>
                                    <p:cond delay="0"/>
                                  </p:stCondLst>
                                  <p:childTnLst>
                                    <p:set>
                                      <p:cBhvr>
                                        <p:cTn id="130" dur="1" fill="hold">
                                          <p:stCondLst>
                                            <p:cond delay="0"/>
                                          </p:stCondLst>
                                        </p:cTn>
                                        <p:tgtEl>
                                          <p:spTgt spid="78"/>
                                        </p:tgtEl>
                                        <p:attrNameLst>
                                          <p:attrName>style.visibility</p:attrName>
                                        </p:attrNameLst>
                                      </p:cBhvr>
                                      <p:to>
                                        <p:strVal val="visible"/>
                                      </p:to>
                                    </p:set>
                                    <p:animEffect transition="in" filter="wipe(left)">
                                      <p:cBhvr>
                                        <p:cTn id="131" dur="500"/>
                                        <p:tgtEl>
                                          <p:spTgt spid="78"/>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77"/>
                                        </p:tgtEl>
                                        <p:attrNameLst>
                                          <p:attrName>style.visibility</p:attrName>
                                        </p:attrNameLst>
                                      </p:cBhvr>
                                      <p:to>
                                        <p:strVal val="visible"/>
                                      </p:to>
                                    </p:set>
                                    <p:animEffect transition="in" filter="wipe(left)">
                                      <p:cBhvr>
                                        <p:cTn id="134" dur="1000"/>
                                        <p:tgtEl>
                                          <p:spTgt spid="77"/>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2000"/>
                                        <p:tgtEl>
                                          <p:spTgt spid="67"/>
                                        </p:tgtEl>
                                      </p:cBhvr>
                                    </p:animEffect>
                                    <p:set>
                                      <p:cBhvr>
                                        <p:cTn id="139" dur="1" fill="hold">
                                          <p:stCondLst>
                                            <p:cond delay="1999"/>
                                          </p:stCondLst>
                                        </p:cTn>
                                        <p:tgtEl>
                                          <p:spTgt spid="67"/>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2000"/>
                                        <p:tgtEl>
                                          <p:spTgt spid="66"/>
                                        </p:tgtEl>
                                      </p:cBhvr>
                                    </p:animEffect>
                                    <p:set>
                                      <p:cBhvr>
                                        <p:cTn id="142" dur="1" fill="hold">
                                          <p:stCondLst>
                                            <p:cond delay="1999"/>
                                          </p:stCondLst>
                                        </p:cTn>
                                        <p:tgtEl>
                                          <p:spTgt spid="6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xit" presetSubtype="0" fill="hold" grpId="1" nodeType="clickEffect">
                                  <p:stCondLst>
                                    <p:cond delay="0"/>
                                  </p:stCondLst>
                                  <p:childTnLst>
                                    <p:animEffect transition="out" filter="fade">
                                      <p:cBhvr>
                                        <p:cTn id="146" dur="2000"/>
                                        <p:tgtEl>
                                          <p:spTgt spid="77"/>
                                        </p:tgtEl>
                                      </p:cBhvr>
                                    </p:animEffect>
                                    <p:set>
                                      <p:cBhvr>
                                        <p:cTn id="147" dur="1" fill="hold">
                                          <p:stCondLst>
                                            <p:cond delay="1999"/>
                                          </p:stCondLst>
                                        </p:cTn>
                                        <p:tgtEl>
                                          <p:spTgt spid="77"/>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41"/>
                                        </p:tgtEl>
                                      </p:cBhvr>
                                    </p:animEffect>
                                    <p:set>
                                      <p:cBhvr>
                                        <p:cTn id="150" dur="1" fill="hold">
                                          <p:stCondLst>
                                            <p:cond delay="499"/>
                                          </p:stCondLst>
                                        </p:cTn>
                                        <p:tgtEl>
                                          <p:spTgt spid="41"/>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2000"/>
                                        <p:tgtEl>
                                          <p:spTgt spid="78"/>
                                        </p:tgtEl>
                                      </p:cBhvr>
                                    </p:animEffect>
                                    <p:set>
                                      <p:cBhvr>
                                        <p:cTn id="153" dur="1" fill="hold">
                                          <p:stCondLst>
                                            <p:cond delay="1999"/>
                                          </p:stCondLst>
                                        </p:cTn>
                                        <p:tgtEl>
                                          <p:spTgt spid="78"/>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47" presetClass="exit" presetSubtype="0" fill="hold" grpId="1" nodeType="clickEffect">
                                  <p:stCondLst>
                                    <p:cond delay="0"/>
                                  </p:stCondLst>
                                  <p:childTnLst>
                                    <p:animEffect transition="out" filter="fade">
                                      <p:cBhvr>
                                        <p:cTn id="157" dur="1000"/>
                                        <p:tgtEl>
                                          <p:spTgt spid="73"/>
                                        </p:tgtEl>
                                      </p:cBhvr>
                                    </p:animEffect>
                                    <p:anim calcmode="lin" valueType="num">
                                      <p:cBhvr>
                                        <p:cTn id="158" dur="1000"/>
                                        <p:tgtEl>
                                          <p:spTgt spid="73"/>
                                        </p:tgtEl>
                                        <p:attrNameLst>
                                          <p:attrName>ppt_x</p:attrName>
                                        </p:attrNameLst>
                                      </p:cBhvr>
                                      <p:tavLst>
                                        <p:tav tm="0">
                                          <p:val>
                                            <p:strVal val="ppt_x"/>
                                          </p:val>
                                        </p:tav>
                                        <p:tav tm="100000">
                                          <p:val>
                                            <p:strVal val="ppt_x"/>
                                          </p:val>
                                        </p:tav>
                                      </p:tavLst>
                                    </p:anim>
                                    <p:anim calcmode="lin" valueType="num">
                                      <p:cBhvr>
                                        <p:cTn id="159" dur="1000"/>
                                        <p:tgtEl>
                                          <p:spTgt spid="73"/>
                                        </p:tgtEl>
                                        <p:attrNameLst>
                                          <p:attrName>ppt_y</p:attrName>
                                        </p:attrNameLst>
                                      </p:cBhvr>
                                      <p:tavLst>
                                        <p:tav tm="0">
                                          <p:val>
                                            <p:strVal val="ppt_y"/>
                                          </p:val>
                                        </p:tav>
                                        <p:tav tm="100000">
                                          <p:val>
                                            <p:strVal val="ppt_y-.1"/>
                                          </p:val>
                                        </p:tav>
                                      </p:tavLst>
                                    </p:anim>
                                    <p:set>
                                      <p:cBhvr>
                                        <p:cTn id="160" dur="1" fill="hold">
                                          <p:stCondLst>
                                            <p:cond delay="999"/>
                                          </p:stCondLst>
                                        </p:cTn>
                                        <p:tgtEl>
                                          <p:spTgt spid="73"/>
                                        </p:tgtEl>
                                        <p:attrNameLst>
                                          <p:attrName>style.visibility</p:attrName>
                                        </p:attrNameLst>
                                      </p:cBhvr>
                                      <p:to>
                                        <p:strVal val="hidden"/>
                                      </p:to>
                                    </p:set>
                                  </p:childTnLst>
                                </p:cTn>
                              </p:par>
                              <p:par>
                                <p:cTn id="161" presetID="47" presetClass="exit" presetSubtype="0" fill="hold" grpId="1" nodeType="withEffect">
                                  <p:stCondLst>
                                    <p:cond delay="0"/>
                                  </p:stCondLst>
                                  <p:childTnLst>
                                    <p:animEffect transition="out" filter="fade">
                                      <p:cBhvr>
                                        <p:cTn id="162" dur="1000"/>
                                        <p:tgtEl>
                                          <p:spTgt spid="72"/>
                                        </p:tgtEl>
                                      </p:cBhvr>
                                    </p:animEffect>
                                    <p:anim calcmode="lin" valueType="num">
                                      <p:cBhvr>
                                        <p:cTn id="163" dur="1000"/>
                                        <p:tgtEl>
                                          <p:spTgt spid="72"/>
                                        </p:tgtEl>
                                        <p:attrNameLst>
                                          <p:attrName>ppt_x</p:attrName>
                                        </p:attrNameLst>
                                      </p:cBhvr>
                                      <p:tavLst>
                                        <p:tav tm="0">
                                          <p:val>
                                            <p:strVal val="ppt_x"/>
                                          </p:val>
                                        </p:tav>
                                        <p:tav tm="100000">
                                          <p:val>
                                            <p:strVal val="ppt_x"/>
                                          </p:val>
                                        </p:tav>
                                      </p:tavLst>
                                    </p:anim>
                                    <p:anim calcmode="lin" valueType="num">
                                      <p:cBhvr>
                                        <p:cTn id="164" dur="1000"/>
                                        <p:tgtEl>
                                          <p:spTgt spid="72"/>
                                        </p:tgtEl>
                                        <p:attrNameLst>
                                          <p:attrName>ppt_y</p:attrName>
                                        </p:attrNameLst>
                                      </p:cBhvr>
                                      <p:tavLst>
                                        <p:tav tm="0">
                                          <p:val>
                                            <p:strVal val="ppt_y"/>
                                          </p:val>
                                        </p:tav>
                                        <p:tav tm="100000">
                                          <p:val>
                                            <p:strVal val="ppt_y-.1"/>
                                          </p:val>
                                        </p:tav>
                                      </p:tavLst>
                                    </p:anim>
                                    <p:set>
                                      <p:cBhvr>
                                        <p:cTn id="165" dur="1" fill="hold">
                                          <p:stCondLst>
                                            <p:cond delay="999"/>
                                          </p:stCondLst>
                                        </p:cTn>
                                        <p:tgtEl>
                                          <p:spTgt spid="72"/>
                                        </p:tgtEl>
                                        <p:attrNameLst>
                                          <p:attrName>style.visibility</p:attrName>
                                        </p:attrNameLst>
                                      </p:cBhvr>
                                      <p:to>
                                        <p:strVal val="hidden"/>
                                      </p:to>
                                    </p:set>
                                  </p:childTnLst>
                                </p:cTn>
                              </p:par>
                              <p:par>
                                <p:cTn id="166" presetID="47" presetClass="exit" presetSubtype="0" fill="hold" grpId="1" nodeType="withEffect">
                                  <p:stCondLst>
                                    <p:cond delay="0"/>
                                  </p:stCondLst>
                                  <p:childTnLst>
                                    <p:animEffect transition="out" filter="fade">
                                      <p:cBhvr>
                                        <p:cTn id="167" dur="1000"/>
                                        <p:tgtEl>
                                          <p:spTgt spid="75"/>
                                        </p:tgtEl>
                                      </p:cBhvr>
                                    </p:animEffect>
                                    <p:anim calcmode="lin" valueType="num">
                                      <p:cBhvr>
                                        <p:cTn id="168" dur="1000"/>
                                        <p:tgtEl>
                                          <p:spTgt spid="75"/>
                                        </p:tgtEl>
                                        <p:attrNameLst>
                                          <p:attrName>ppt_x</p:attrName>
                                        </p:attrNameLst>
                                      </p:cBhvr>
                                      <p:tavLst>
                                        <p:tav tm="0">
                                          <p:val>
                                            <p:strVal val="ppt_x"/>
                                          </p:val>
                                        </p:tav>
                                        <p:tav tm="100000">
                                          <p:val>
                                            <p:strVal val="ppt_x"/>
                                          </p:val>
                                        </p:tav>
                                      </p:tavLst>
                                    </p:anim>
                                    <p:anim calcmode="lin" valueType="num">
                                      <p:cBhvr>
                                        <p:cTn id="169" dur="1000"/>
                                        <p:tgtEl>
                                          <p:spTgt spid="75"/>
                                        </p:tgtEl>
                                        <p:attrNameLst>
                                          <p:attrName>ppt_y</p:attrName>
                                        </p:attrNameLst>
                                      </p:cBhvr>
                                      <p:tavLst>
                                        <p:tav tm="0">
                                          <p:val>
                                            <p:strVal val="ppt_y"/>
                                          </p:val>
                                        </p:tav>
                                        <p:tav tm="100000">
                                          <p:val>
                                            <p:strVal val="ppt_y-.1"/>
                                          </p:val>
                                        </p:tav>
                                      </p:tavLst>
                                    </p:anim>
                                    <p:set>
                                      <p:cBhvr>
                                        <p:cTn id="170" dur="1" fill="hold">
                                          <p:stCondLst>
                                            <p:cond delay="999"/>
                                          </p:stCondLst>
                                        </p:cTn>
                                        <p:tgtEl>
                                          <p:spTgt spid="75"/>
                                        </p:tgtEl>
                                        <p:attrNameLst>
                                          <p:attrName>style.visibility</p:attrName>
                                        </p:attrNameLst>
                                      </p:cBhvr>
                                      <p:to>
                                        <p:strVal val="hidden"/>
                                      </p:to>
                                    </p:set>
                                  </p:childTnLst>
                                </p:cTn>
                              </p:par>
                              <p:par>
                                <p:cTn id="171" presetID="47" presetClass="exit" presetSubtype="0" fill="hold" grpId="1" nodeType="withEffect">
                                  <p:stCondLst>
                                    <p:cond delay="0"/>
                                  </p:stCondLst>
                                  <p:childTnLst>
                                    <p:animEffect transition="out" filter="fade">
                                      <p:cBhvr>
                                        <p:cTn id="172" dur="1000"/>
                                        <p:tgtEl>
                                          <p:spTgt spid="74"/>
                                        </p:tgtEl>
                                      </p:cBhvr>
                                    </p:animEffect>
                                    <p:anim calcmode="lin" valueType="num">
                                      <p:cBhvr>
                                        <p:cTn id="173" dur="1000"/>
                                        <p:tgtEl>
                                          <p:spTgt spid="74"/>
                                        </p:tgtEl>
                                        <p:attrNameLst>
                                          <p:attrName>ppt_x</p:attrName>
                                        </p:attrNameLst>
                                      </p:cBhvr>
                                      <p:tavLst>
                                        <p:tav tm="0">
                                          <p:val>
                                            <p:strVal val="ppt_x"/>
                                          </p:val>
                                        </p:tav>
                                        <p:tav tm="100000">
                                          <p:val>
                                            <p:strVal val="ppt_x"/>
                                          </p:val>
                                        </p:tav>
                                      </p:tavLst>
                                    </p:anim>
                                    <p:anim calcmode="lin" valueType="num">
                                      <p:cBhvr>
                                        <p:cTn id="174" dur="1000"/>
                                        <p:tgtEl>
                                          <p:spTgt spid="74"/>
                                        </p:tgtEl>
                                        <p:attrNameLst>
                                          <p:attrName>ppt_y</p:attrName>
                                        </p:attrNameLst>
                                      </p:cBhvr>
                                      <p:tavLst>
                                        <p:tav tm="0">
                                          <p:val>
                                            <p:strVal val="ppt_y"/>
                                          </p:val>
                                        </p:tav>
                                        <p:tav tm="100000">
                                          <p:val>
                                            <p:strVal val="ppt_y-.1"/>
                                          </p:val>
                                        </p:tav>
                                      </p:tavLst>
                                    </p:anim>
                                    <p:set>
                                      <p:cBhvr>
                                        <p:cTn id="175" dur="1" fill="hold">
                                          <p:stCondLst>
                                            <p:cond delay="999"/>
                                          </p:stCondLst>
                                        </p:cTn>
                                        <p:tgtEl>
                                          <p:spTgt spid="74"/>
                                        </p:tgtEl>
                                        <p:attrNameLst>
                                          <p:attrName>style.visibility</p:attrName>
                                        </p:attrNameLst>
                                      </p:cBhvr>
                                      <p:to>
                                        <p:strVal val="hidden"/>
                                      </p:to>
                                    </p:set>
                                  </p:childTnLst>
                                </p:cTn>
                              </p:par>
                              <p:par>
                                <p:cTn id="176" presetID="47" presetClass="exit" presetSubtype="0" fill="hold" grpId="1" nodeType="withEffect">
                                  <p:stCondLst>
                                    <p:cond delay="0"/>
                                  </p:stCondLst>
                                  <p:childTnLst>
                                    <p:animEffect transition="out" filter="fade">
                                      <p:cBhvr>
                                        <p:cTn id="177" dur="1000"/>
                                        <p:tgtEl>
                                          <p:spTgt spid="76"/>
                                        </p:tgtEl>
                                      </p:cBhvr>
                                    </p:animEffect>
                                    <p:anim calcmode="lin" valueType="num">
                                      <p:cBhvr>
                                        <p:cTn id="178" dur="1000"/>
                                        <p:tgtEl>
                                          <p:spTgt spid="76"/>
                                        </p:tgtEl>
                                        <p:attrNameLst>
                                          <p:attrName>ppt_x</p:attrName>
                                        </p:attrNameLst>
                                      </p:cBhvr>
                                      <p:tavLst>
                                        <p:tav tm="0">
                                          <p:val>
                                            <p:strVal val="ppt_x"/>
                                          </p:val>
                                        </p:tav>
                                        <p:tav tm="100000">
                                          <p:val>
                                            <p:strVal val="ppt_x"/>
                                          </p:val>
                                        </p:tav>
                                      </p:tavLst>
                                    </p:anim>
                                    <p:anim calcmode="lin" valueType="num">
                                      <p:cBhvr>
                                        <p:cTn id="179" dur="1000"/>
                                        <p:tgtEl>
                                          <p:spTgt spid="76"/>
                                        </p:tgtEl>
                                        <p:attrNameLst>
                                          <p:attrName>ppt_y</p:attrName>
                                        </p:attrNameLst>
                                      </p:cBhvr>
                                      <p:tavLst>
                                        <p:tav tm="0">
                                          <p:val>
                                            <p:strVal val="ppt_y"/>
                                          </p:val>
                                        </p:tav>
                                        <p:tav tm="100000">
                                          <p:val>
                                            <p:strVal val="ppt_y-.1"/>
                                          </p:val>
                                        </p:tav>
                                      </p:tavLst>
                                    </p:anim>
                                    <p:set>
                                      <p:cBhvr>
                                        <p:cTn id="180" dur="1" fill="hold">
                                          <p:stCondLst>
                                            <p:cond delay="999"/>
                                          </p:stCondLst>
                                        </p:cTn>
                                        <p:tgtEl>
                                          <p:spTgt spid="76"/>
                                        </p:tgtEl>
                                        <p:attrNameLst>
                                          <p:attrName>style.visibility</p:attrName>
                                        </p:attrNameLst>
                                      </p:cBhvr>
                                      <p:to>
                                        <p:strVal val="hidden"/>
                                      </p:to>
                                    </p:set>
                                  </p:childTnLst>
                                </p:cTn>
                              </p:par>
                              <p:par>
                                <p:cTn id="181" presetID="47" presetClass="exit" presetSubtype="0" fill="hold" grpId="1" nodeType="withEffect">
                                  <p:stCondLst>
                                    <p:cond delay="0"/>
                                  </p:stCondLst>
                                  <p:childTnLst>
                                    <p:animEffect transition="out" filter="fade">
                                      <p:cBhvr>
                                        <p:cTn id="182" dur="1000"/>
                                        <p:tgtEl>
                                          <p:spTgt spid="64"/>
                                        </p:tgtEl>
                                      </p:cBhvr>
                                    </p:animEffect>
                                    <p:anim calcmode="lin" valueType="num">
                                      <p:cBhvr>
                                        <p:cTn id="183" dur="1000"/>
                                        <p:tgtEl>
                                          <p:spTgt spid="64"/>
                                        </p:tgtEl>
                                        <p:attrNameLst>
                                          <p:attrName>ppt_x</p:attrName>
                                        </p:attrNameLst>
                                      </p:cBhvr>
                                      <p:tavLst>
                                        <p:tav tm="0">
                                          <p:val>
                                            <p:strVal val="ppt_x"/>
                                          </p:val>
                                        </p:tav>
                                        <p:tav tm="100000">
                                          <p:val>
                                            <p:strVal val="ppt_x"/>
                                          </p:val>
                                        </p:tav>
                                      </p:tavLst>
                                    </p:anim>
                                    <p:anim calcmode="lin" valueType="num">
                                      <p:cBhvr>
                                        <p:cTn id="184" dur="1000"/>
                                        <p:tgtEl>
                                          <p:spTgt spid="64"/>
                                        </p:tgtEl>
                                        <p:attrNameLst>
                                          <p:attrName>ppt_y</p:attrName>
                                        </p:attrNameLst>
                                      </p:cBhvr>
                                      <p:tavLst>
                                        <p:tav tm="0">
                                          <p:val>
                                            <p:strVal val="ppt_y"/>
                                          </p:val>
                                        </p:tav>
                                        <p:tav tm="100000">
                                          <p:val>
                                            <p:strVal val="ppt_y-.1"/>
                                          </p:val>
                                        </p:tav>
                                      </p:tavLst>
                                    </p:anim>
                                    <p:set>
                                      <p:cBhvr>
                                        <p:cTn id="185" dur="1" fill="hold">
                                          <p:stCondLst>
                                            <p:cond delay="999"/>
                                          </p:stCondLst>
                                        </p:cTn>
                                        <p:tgtEl>
                                          <p:spTgt spid="64"/>
                                        </p:tgtEl>
                                        <p:attrNameLst>
                                          <p:attrName>style.visibility</p:attrName>
                                        </p:attrNameLst>
                                      </p:cBhvr>
                                      <p:to>
                                        <p:strVal val="hidden"/>
                                      </p:to>
                                    </p:set>
                                  </p:childTnLst>
                                </p:cTn>
                              </p:par>
                              <p:par>
                                <p:cTn id="186" presetID="47" presetClass="exit" presetSubtype="0" fill="hold" grpId="1" nodeType="withEffect">
                                  <p:stCondLst>
                                    <p:cond delay="0"/>
                                  </p:stCondLst>
                                  <p:childTnLst>
                                    <p:animEffect transition="out" filter="fade">
                                      <p:cBhvr>
                                        <p:cTn id="187" dur="1000"/>
                                        <p:tgtEl>
                                          <p:spTgt spid="63"/>
                                        </p:tgtEl>
                                      </p:cBhvr>
                                    </p:animEffect>
                                    <p:anim calcmode="lin" valueType="num">
                                      <p:cBhvr>
                                        <p:cTn id="188" dur="1000"/>
                                        <p:tgtEl>
                                          <p:spTgt spid="63"/>
                                        </p:tgtEl>
                                        <p:attrNameLst>
                                          <p:attrName>ppt_x</p:attrName>
                                        </p:attrNameLst>
                                      </p:cBhvr>
                                      <p:tavLst>
                                        <p:tav tm="0">
                                          <p:val>
                                            <p:strVal val="ppt_x"/>
                                          </p:val>
                                        </p:tav>
                                        <p:tav tm="100000">
                                          <p:val>
                                            <p:strVal val="ppt_x"/>
                                          </p:val>
                                        </p:tav>
                                      </p:tavLst>
                                    </p:anim>
                                    <p:anim calcmode="lin" valueType="num">
                                      <p:cBhvr>
                                        <p:cTn id="189" dur="1000"/>
                                        <p:tgtEl>
                                          <p:spTgt spid="63"/>
                                        </p:tgtEl>
                                        <p:attrNameLst>
                                          <p:attrName>ppt_y</p:attrName>
                                        </p:attrNameLst>
                                      </p:cBhvr>
                                      <p:tavLst>
                                        <p:tav tm="0">
                                          <p:val>
                                            <p:strVal val="ppt_y"/>
                                          </p:val>
                                        </p:tav>
                                        <p:tav tm="100000">
                                          <p:val>
                                            <p:strVal val="ppt_y-.1"/>
                                          </p:val>
                                        </p:tav>
                                      </p:tavLst>
                                    </p:anim>
                                    <p:set>
                                      <p:cBhvr>
                                        <p:cTn id="190" dur="1" fill="hold">
                                          <p:stCondLst>
                                            <p:cond delay="999"/>
                                          </p:stCondLst>
                                        </p:cTn>
                                        <p:tgtEl>
                                          <p:spTgt spid="63"/>
                                        </p:tgtEl>
                                        <p:attrNameLst>
                                          <p:attrName>style.visibility</p:attrName>
                                        </p:attrNameLst>
                                      </p:cBhvr>
                                      <p:to>
                                        <p:strVal val="hidden"/>
                                      </p:to>
                                    </p:set>
                                  </p:childTnLst>
                                </p:cTn>
                              </p:par>
                              <p:par>
                                <p:cTn id="191" presetID="47" presetClass="exit" presetSubtype="0" fill="hold" grpId="1" nodeType="withEffect">
                                  <p:stCondLst>
                                    <p:cond delay="0"/>
                                  </p:stCondLst>
                                  <p:childTnLst>
                                    <p:animEffect transition="out" filter="fade">
                                      <p:cBhvr>
                                        <p:cTn id="192" dur="1000"/>
                                        <p:tgtEl>
                                          <p:spTgt spid="62"/>
                                        </p:tgtEl>
                                      </p:cBhvr>
                                    </p:animEffect>
                                    <p:anim calcmode="lin" valueType="num">
                                      <p:cBhvr>
                                        <p:cTn id="193" dur="1000"/>
                                        <p:tgtEl>
                                          <p:spTgt spid="62"/>
                                        </p:tgtEl>
                                        <p:attrNameLst>
                                          <p:attrName>ppt_x</p:attrName>
                                        </p:attrNameLst>
                                      </p:cBhvr>
                                      <p:tavLst>
                                        <p:tav tm="0">
                                          <p:val>
                                            <p:strVal val="ppt_x"/>
                                          </p:val>
                                        </p:tav>
                                        <p:tav tm="100000">
                                          <p:val>
                                            <p:strVal val="ppt_x"/>
                                          </p:val>
                                        </p:tav>
                                      </p:tavLst>
                                    </p:anim>
                                    <p:anim calcmode="lin" valueType="num">
                                      <p:cBhvr>
                                        <p:cTn id="194" dur="1000"/>
                                        <p:tgtEl>
                                          <p:spTgt spid="62"/>
                                        </p:tgtEl>
                                        <p:attrNameLst>
                                          <p:attrName>ppt_y</p:attrName>
                                        </p:attrNameLst>
                                      </p:cBhvr>
                                      <p:tavLst>
                                        <p:tav tm="0">
                                          <p:val>
                                            <p:strVal val="ppt_y"/>
                                          </p:val>
                                        </p:tav>
                                        <p:tav tm="100000">
                                          <p:val>
                                            <p:strVal val="ppt_y-.1"/>
                                          </p:val>
                                        </p:tav>
                                      </p:tavLst>
                                    </p:anim>
                                    <p:set>
                                      <p:cBhvr>
                                        <p:cTn id="195" dur="1" fill="hold">
                                          <p:stCondLst>
                                            <p:cond delay="999"/>
                                          </p:stCondLst>
                                        </p:cTn>
                                        <p:tgtEl>
                                          <p:spTgt spid="62"/>
                                        </p:tgtEl>
                                        <p:attrNameLst>
                                          <p:attrName>style.visibility</p:attrName>
                                        </p:attrNameLst>
                                      </p:cBhvr>
                                      <p:to>
                                        <p:strVal val="hidden"/>
                                      </p:to>
                                    </p:set>
                                  </p:childTnLst>
                                </p:cTn>
                              </p:par>
                              <p:par>
                                <p:cTn id="196" presetID="47" presetClass="exit" presetSubtype="0" fill="hold" grpId="1" nodeType="withEffect">
                                  <p:stCondLst>
                                    <p:cond delay="0"/>
                                  </p:stCondLst>
                                  <p:childTnLst>
                                    <p:animEffect transition="out" filter="fade">
                                      <p:cBhvr>
                                        <p:cTn id="197" dur="1000"/>
                                        <p:tgtEl>
                                          <p:spTgt spid="61"/>
                                        </p:tgtEl>
                                      </p:cBhvr>
                                    </p:animEffect>
                                    <p:anim calcmode="lin" valueType="num">
                                      <p:cBhvr>
                                        <p:cTn id="198" dur="1000"/>
                                        <p:tgtEl>
                                          <p:spTgt spid="61"/>
                                        </p:tgtEl>
                                        <p:attrNameLst>
                                          <p:attrName>ppt_x</p:attrName>
                                        </p:attrNameLst>
                                      </p:cBhvr>
                                      <p:tavLst>
                                        <p:tav tm="0">
                                          <p:val>
                                            <p:strVal val="ppt_x"/>
                                          </p:val>
                                        </p:tav>
                                        <p:tav tm="100000">
                                          <p:val>
                                            <p:strVal val="ppt_x"/>
                                          </p:val>
                                        </p:tav>
                                      </p:tavLst>
                                    </p:anim>
                                    <p:anim calcmode="lin" valueType="num">
                                      <p:cBhvr>
                                        <p:cTn id="199" dur="1000"/>
                                        <p:tgtEl>
                                          <p:spTgt spid="61"/>
                                        </p:tgtEl>
                                        <p:attrNameLst>
                                          <p:attrName>ppt_y</p:attrName>
                                        </p:attrNameLst>
                                      </p:cBhvr>
                                      <p:tavLst>
                                        <p:tav tm="0">
                                          <p:val>
                                            <p:strVal val="ppt_y"/>
                                          </p:val>
                                        </p:tav>
                                        <p:tav tm="100000">
                                          <p:val>
                                            <p:strVal val="ppt_y-.1"/>
                                          </p:val>
                                        </p:tav>
                                      </p:tavLst>
                                    </p:anim>
                                    <p:set>
                                      <p:cBhvr>
                                        <p:cTn id="200" dur="1" fill="hold">
                                          <p:stCondLst>
                                            <p:cond delay="999"/>
                                          </p:stCondLst>
                                        </p:cTn>
                                        <p:tgtEl>
                                          <p:spTgt spid="61"/>
                                        </p:tgtEl>
                                        <p:attrNameLst>
                                          <p:attrName>style.visibility</p:attrName>
                                        </p:attrNameLst>
                                      </p:cBhvr>
                                      <p:to>
                                        <p:strVal val="hidden"/>
                                      </p:to>
                                    </p:set>
                                  </p:childTnLst>
                                </p:cTn>
                              </p:par>
                              <p:par>
                                <p:cTn id="201" presetID="47" presetClass="exit" presetSubtype="0" fill="hold" grpId="1" nodeType="withEffect">
                                  <p:stCondLst>
                                    <p:cond delay="0"/>
                                  </p:stCondLst>
                                  <p:childTnLst>
                                    <p:animEffect transition="out" filter="fade">
                                      <p:cBhvr>
                                        <p:cTn id="202" dur="1000"/>
                                        <p:tgtEl>
                                          <p:spTgt spid="60"/>
                                        </p:tgtEl>
                                      </p:cBhvr>
                                    </p:animEffect>
                                    <p:anim calcmode="lin" valueType="num">
                                      <p:cBhvr>
                                        <p:cTn id="203" dur="1000"/>
                                        <p:tgtEl>
                                          <p:spTgt spid="60"/>
                                        </p:tgtEl>
                                        <p:attrNameLst>
                                          <p:attrName>ppt_x</p:attrName>
                                        </p:attrNameLst>
                                      </p:cBhvr>
                                      <p:tavLst>
                                        <p:tav tm="0">
                                          <p:val>
                                            <p:strVal val="ppt_x"/>
                                          </p:val>
                                        </p:tav>
                                        <p:tav tm="100000">
                                          <p:val>
                                            <p:strVal val="ppt_x"/>
                                          </p:val>
                                        </p:tav>
                                      </p:tavLst>
                                    </p:anim>
                                    <p:anim calcmode="lin" valueType="num">
                                      <p:cBhvr>
                                        <p:cTn id="204" dur="1000"/>
                                        <p:tgtEl>
                                          <p:spTgt spid="60"/>
                                        </p:tgtEl>
                                        <p:attrNameLst>
                                          <p:attrName>ppt_y</p:attrName>
                                        </p:attrNameLst>
                                      </p:cBhvr>
                                      <p:tavLst>
                                        <p:tav tm="0">
                                          <p:val>
                                            <p:strVal val="ppt_y"/>
                                          </p:val>
                                        </p:tav>
                                        <p:tav tm="100000">
                                          <p:val>
                                            <p:strVal val="ppt_y-.1"/>
                                          </p:val>
                                        </p:tav>
                                      </p:tavLst>
                                    </p:anim>
                                    <p:set>
                                      <p:cBhvr>
                                        <p:cTn id="205" dur="1" fill="hold">
                                          <p:stCondLst>
                                            <p:cond delay="999"/>
                                          </p:stCondLst>
                                        </p:cTn>
                                        <p:tgtEl>
                                          <p:spTgt spid="60"/>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65">
                                            <p:txEl>
                                              <p:pRg st="0" end="0"/>
                                            </p:txEl>
                                          </p:spTgt>
                                        </p:tgtEl>
                                        <p:attrNameLst>
                                          <p:attrName>style.visibility</p:attrName>
                                        </p:attrNameLst>
                                      </p:cBhvr>
                                      <p:to>
                                        <p:strVal val="visible"/>
                                      </p:to>
                                    </p:set>
                                    <p:animEffect transition="in" filter="wipe(left)">
                                      <p:cBhvr>
                                        <p:cTn id="210" dur="500"/>
                                        <p:tgtEl>
                                          <p:spTgt spid="65">
                                            <p:txEl>
                                              <p:pRg st="0" end="0"/>
                                            </p:txEl>
                                          </p:spTgt>
                                        </p:tgtEl>
                                      </p:cBhvr>
                                    </p:animEffect>
                                  </p:childTnLst>
                                </p:cTn>
                              </p:par>
                              <p:par>
                                <p:cTn id="211" presetID="1" presetClass="entr" presetSubtype="0" fill="hold" grpId="0" nodeType="withEffect">
                                  <p:stCondLst>
                                    <p:cond delay="0"/>
                                  </p:stCondLst>
                                  <p:childTnLst>
                                    <p:set>
                                      <p:cBhvr>
                                        <p:cTn id="212" dur="1" fill="hold">
                                          <p:stCondLst>
                                            <p:cond delay="0"/>
                                          </p:stCondLst>
                                        </p:cTn>
                                        <p:tgtEl>
                                          <p:spTgt spid="65">
                                            <p:bg/>
                                          </p:spTgt>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build="allAtOnce" animBg="1"/>
      <p:bldP spid="67" grpId="0"/>
      <p:bldP spid="67" grpId="1"/>
      <p:bldP spid="69" grpId="0" build="allAtOnce"/>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p:bldP spid="77"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5-Point Star 12"/>
          <p:cNvSpPr/>
          <p:nvPr/>
        </p:nvSpPr>
        <p:spPr>
          <a:xfrm>
            <a:off x="554182" y="3702625"/>
            <a:ext cx="219074" cy="219074"/>
          </a:xfrm>
          <a:prstGeom prst="star5">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4" name="TextBox 13"/>
          <p:cNvSpPr txBox="1"/>
          <p:nvPr/>
        </p:nvSpPr>
        <p:spPr>
          <a:xfrm>
            <a:off x="533400" y="361950"/>
            <a:ext cx="7087628" cy="400110"/>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Wingdings" pitchFamily="2" charset="2"/>
              <a:buChar char="q"/>
              <a:tabLst/>
              <a:defRPr/>
            </a:pPr>
            <a:r>
              <a:rPr kumimoji="0" lang="en-US" sz="2000" b="1" u="sng" strike="noStrike" kern="0" cap="none" spc="0" normalizeH="0" baseline="0" noProof="0" dirty="0" smtClean="0">
                <a:ln>
                  <a:noFill/>
                </a:ln>
                <a:solidFill>
                  <a:srgbClr val="0000FF"/>
                </a:solidFill>
                <a:effectLst/>
                <a:uLnTx/>
                <a:uFillTx/>
                <a:latin typeface="Bookman Old Style" pitchFamily="18" charset="0"/>
              </a:rPr>
              <a:t>FACTORS AFFECTING RATE OF EVAPORATION</a:t>
            </a:r>
            <a:endParaRPr kumimoji="0" lang="en-US" sz="2000" b="1" u="sng" strike="noStrike" kern="0" cap="none" spc="0" normalizeH="0" baseline="0" noProof="0" dirty="0">
              <a:ln>
                <a:noFill/>
              </a:ln>
              <a:solidFill>
                <a:srgbClr val="0000FF"/>
              </a:solidFill>
              <a:effectLst/>
              <a:uLnTx/>
              <a:uFillTx/>
              <a:latin typeface="Bookman Old Style" pitchFamily="18" charset="0"/>
            </a:endParaRPr>
          </a:p>
        </p:txBody>
      </p:sp>
      <p:sp>
        <p:nvSpPr>
          <p:cNvPr id="15" name="TextBox 14"/>
          <p:cNvSpPr txBox="1"/>
          <p:nvPr/>
        </p:nvSpPr>
        <p:spPr>
          <a:xfrm>
            <a:off x="914400" y="877928"/>
            <a:ext cx="2438400" cy="400110"/>
          </a:xfrm>
          <a:prstGeom prst="rect">
            <a:avLst/>
          </a:prstGeom>
          <a:solidFill>
            <a:srgbClr val="FFC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1"/>
                </a:solidFill>
                <a:effectLst/>
                <a:uLnTx/>
                <a:uFillTx/>
                <a:latin typeface="Bookman Old Style" pitchFamily="18" charset="0"/>
              </a:rPr>
              <a:t>SURFACE AREA</a:t>
            </a:r>
          </a:p>
        </p:txBody>
      </p:sp>
      <p:sp>
        <p:nvSpPr>
          <p:cNvPr id="16" name="TextBox 15"/>
          <p:cNvSpPr txBox="1"/>
          <p:nvPr/>
        </p:nvSpPr>
        <p:spPr>
          <a:xfrm>
            <a:off x="914400" y="1763038"/>
            <a:ext cx="2438400" cy="400110"/>
          </a:xfrm>
          <a:prstGeom prst="rect">
            <a:avLst/>
          </a:prstGeom>
          <a:solidFill>
            <a:srgbClr val="FFC000"/>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1"/>
                </a:solidFill>
                <a:effectLst/>
                <a:uLnTx/>
                <a:uFillTx/>
                <a:latin typeface="Bookman Old Style" pitchFamily="18" charset="0"/>
              </a:rPr>
              <a:t>TEMPERATURE</a:t>
            </a:r>
            <a:endParaRPr kumimoji="0" lang="en-US" sz="2200" b="1" i="0" u="none" strike="noStrike" kern="0" cap="none" spc="0" normalizeH="0" baseline="0" noProof="0" dirty="0" smtClean="0">
              <a:ln>
                <a:noFill/>
              </a:ln>
              <a:solidFill>
                <a:schemeClr val="tx1"/>
              </a:solidFill>
              <a:effectLst/>
              <a:uLnTx/>
              <a:uFillTx/>
              <a:latin typeface="Bookman Old Style" pitchFamily="18" charset="0"/>
            </a:endParaRPr>
          </a:p>
        </p:txBody>
      </p:sp>
      <p:sp>
        <p:nvSpPr>
          <p:cNvPr id="17" name="TextBox 16"/>
          <p:cNvSpPr txBox="1"/>
          <p:nvPr/>
        </p:nvSpPr>
        <p:spPr>
          <a:xfrm>
            <a:off x="914400" y="2648148"/>
            <a:ext cx="1676400" cy="400110"/>
          </a:xfrm>
          <a:prstGeom prst="rect">
            <a:avLst/>
          </a:prstGeom>
          <a:solidFill>
            <a:srgbClr val="FFC000"/>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1"/>
                </a:solidFill>
                <a:effectLst/>
                <a:uLnTx/>
                <a:uFillTx/>
                <a:latin typeface="Bookman Old Style" pitchFamily="18" charset="0"/>
              </a:rPr>
              <a:t>HUMIDITY</a:t>
            </a:r>
          </a:p>
        </p:txBody>
      </p:sp>
      <p:sp>
        <p:nvSpPr>
          <p:cNvPr id="18" name="TextBox 17"/>
          <p:cNvSpPr txBox="1"/>
          <p:nvPr/>
        </p:nvSpPr>
        <p:spPr>
          <a:xfrm>
            <a:off x="914400" y="3533258"/>
            <a:ext cx="2209800" cy="43088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chemeClr val="tx1"/>
                </a:solidFill>
                <a:effectLst/>
                <a:uLnTx/>
                <a:uFillTx/>
                <a:latin typeface="Bookman Old Style" pitchFamily="18" charset="0"/>
              </a:rPr>
              <a:t>WIND SPEED</a:t>
            </a:r>
          </a:p>
        </p:txBody>
      </p:sp>
      <p:sp>
        <p:nvSpPr>
          <p:cNvPr id="19" name="5-Point Star 18"/>
          <p:cNvSpPr/>
          <p:nvPr/>
        </p:nvSpPr>
        <p:spPr>
          <a:xfrm>
            <a:off x="554182" y="993776"/>
            <a:ext cx="219074" cy="219074"/>
          </a:xfrm>
          <a:prstGeom prst="star5">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 name="5-Point Star 19"/>
          <p:cNvSpPr/>
          <p:nvPr/>
        </p:nvSpPr>
        <p:spPr>
          <a:xfrm>
            <a:off x="554182" y="1896726"/>
            <a:ext cx="219074" cy="219074"/>
          </a:xfrm>
          <a:prstGeom prst="star5">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 name="5-Point Star 20"/>
          <p:cNvSpPr/>
          <p:nvPr/>
        </p:nvSpPr>
        <p:spPr>
          <a:xfrm>
            <a:off x="554182" y="2799676"/>
            <a:ext cx="219074" cy="219074"/>
          </a:xfrm>
          <a:prstGeom prst="star5">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 name="Rectangle 1"/>
          <p:cNvSpPr/>
          <p:nvPr/>
        </p:nvSpPr>
        <p:spPr>
          <a:xfrm>
            <a:off x="914400" y="1336785"/>
            <a:ext cx="6553200" cy="369332"/>
          </a:xfrm>
          <a:prstGeom prst="rect">
            <a:avLst/>
          </a:prstGeom>
        </p:spPr>
        <p:txBody>
          <a:bodyPr wrap="square">
            <a:spAutoFit/>
          </a:bodyPr>
          <a:lstStyle/>
          <a:p>
            <a:pPr lvl="0" defTabSz="914400">
              <a:defRPr/>
            </a:pPr>
            <a:r>
              <a:rPr lang="en-US" sz="1800" b="1" kern="0" dirty="0">
                <a:solidFill>
                  <a:srgbClr val="002060"/>
                </a:solidFill>
                <a:latin typeface="Bookman Old Style" pitchFamily="18" charset="0"/>
              </a:rPr>
              <a:t>(More the surface </a:t>
            </a:r>
            <a:r>
              <a:rPr lang="en-US" sz="1800" b="1" kern="0" dirty="0" smtClean="0">
                <a:solidFill>
                  <a:srgbClr val="002060"/>
                </a:solidFill>
                <a:latin typeface="Bookman Old Style" pitchFamily="18" charset="0"/>
              </a:rPr>
              <a:t>area, </a:t>
            </a:r>
            <a:r>
              <a:rPr lang="en-US" sz="1800" b="1" kern="0" dirty="0">
                <a:solidFill>
                  <a:srgbClr val="002060"/>
                </a:solidFill>
                <a:latin typeface="Bookman Old Style" pitchFamily="18" charset="0"/>
              </a:rPr>
              <a:t>more the evaporation)</a:t>
            </a:r>
          </a:p>
        </p:txBody>
      </p:sp>
      <p:sp>
        <p:nvSpPr>
          <p:cNvPr id="3" name="Rectangle 2"/>
          <p:cNvSpPr/>
          <p:nvPr/>
        </p:nvSpPr>
        <p:spPr>
          <a:xfrm>
            <a:off x="914400" y="2234929"/>
            <a:ext cx="6248401" cy="369332"/>
          </a:xfrm>
          <a:prstGeom prst="rect">
            <a:avLst/>
          </a:prstGeom>
        </p:spPr>
        <p:txBody>
          <a:bodyPr wrap="square">
            <a:spAutoFit/>
          </a:bodyPr>
          <a:lstStyle/>
          <a:p>
            <a:pPr lvl="0" defTabSz="914400">
              <a:defRPr/>
            </a:pPr>
            <a:r>
              <a:rPr lang="en-US" sz="1800" b="1" kern="0" dirty="0">
                <a:solidFill>
                  <a:srgbClr val="002060"/>
                </a:solidFill>
                <a:latin typeface="Bookman Old Style" pitchFamily="18" charset="0"/>
              </a:rPr>
              <a:t>(Higher the </a:t>
            </a:r>
            <a:r>
              <a:rPr lang="en-US" sz="1800" b="1" kern="0" dirty="0" smtClean="0">
                <a:solidFill>
                  <a:srgbClr val="002060"/>
                </a:solidFill>
                <a:latin typeface="Bookman Old Style" pitchFamily="18" charset="0"/>
              </a:rPr>
              <a:t>temperature, </a:t>
            </a:r>
            <a:r>
              <a:rPr lang="en-US" sz="1800" b="1" kern="0" dirty="0">
                <a:solidFill>
                  <a:srgbClr val="002060"/>
                </a:solidFill>
                <a:latin typeface="Bookman Old Style" pitchFamily="18" charset="0"/>
              </a:rPr>
              <a:t>higher the evaporation)</a:t>
            </a:r>
          </a:p>
        </p:txBody>
      </p:sp>
      <p:sp>
        <p:nvSpPr>
          <p:cNvPr id="4" name="Rectangle 3"/>
          <p:cNvSpPr/>
          <p:nvPr/>
        </p:nvSpPr>
        <p:spPr>
          <a:xfrm>
            <a:off x="914400" y="3133073"/>
            <a:ext cx="4229043" cy="369332"/>
          </a:xfrm>
          <a:prstGeom prst="rect">
            <a:avLst/>
          </a:prstGeom>
        </p:spPr>
        <p:txBody>
          <a:bodyPr wrap="none">
            <a:spAutoFit/>
          </a:bodyPr>
          <a:lstStyle/>
          <a:p>
            <a:pPr lvl="0" defTabSz="914400">
              <a:defRPr/>
            </a:pPr>
            <a:r>
              <a:rPr lang="en-US" sz="1800" b="1" kern="0" dirty="0">
                <a:solidFill>
                  <a:srgbClr val="002060"/>
                </a:solidFill>
                <a:latin typeface="Bookman Old Style" pitchFamily="18" charset="0"/>
              </a:rPr>
              <a:t>(More humidity, less evaporation)</a:t>
            </a:r>
          </a:p>
        </p:txBody>
      </p:sp>
      <p:sp>
        <p:nvSpPr>
          <p:cNvPr id="5" name="Rectangle 4"/>
          <p:cNvSpPr/>
          <p:nvPr/>
        </p:nvSpPr>
        <p:spPr>
          <a:xfrm>
            <a:off x="914400" y="4031218"/>
            <a:ext cx="5638800" cy="369332"/>
          </a:xfrm>
          <a:prstGeom prst="rect">
            <a:avLst/>
          </a:prstGeom>
        </p:spPr>
        <p:txBody>
          <a:bodyPr wrap="square">
            <a:spAutoFit/>
          </a:bodyPr>
          <a:lstStyle/>
          <a:p>
            <a:pPr lvl="0" defTabSz="914400">
              <a:defRPr/>
            </a:pPr>
            <a:r>
              <a:rPr lang="en-US" sz="1800" b="1" kern="0" dirty="0">
                <a:solidFill>
                  <a:srgbClr val="002060"/>
                </a:solidFill>
                <a:latin typeface="Bookman Old Style" pitchFamily="18" charset="0"/>
              </a:rPr>
              <a:t>(More  the wind speed, More the evaporation)</a:t>
            </a:r>
          </a:p>
        </p:txBody>
      </p:sp>
      <p:sp>
        <p:nvSpPr>
          <p:cNvPr id="22" name="Rounded Rectangle 21"/>
          <p:cNvSpPr/>
          <p:nvPr/>
        </p:nvSpPr>
        <p:spPr>
          <a:xfrm>
            <a:off x="4051505" y="2610361"/>
            <a:ext cx="4469990" cy="947107"/>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23" name="Rectangle 22"/>
          <p:cNvSpPr/>
          <p:nvPr/>
        </p:nvSpPr>
        <p:spPr>
          <a:xfrm>
            <a:off x="4166011" y="2653323"/>
            <a:ext cx="4215990" cy="830997"/>
          </a:xfrm>
          <a:prstGeom prst="rect">
            <a:avLst/>
          </a:prstGeom>
        </p:spPr>
        <p:txBody>
          <a:bodyPr wrap="square">
            <a:spAutoFit/>
          </a:bodyPr>
          <a:lstStyle/>
          <a:p>
            <a:pPr lvl="0" defTabSz="914400">
              <a:defRPr/>
            </a:pPr>
            <a:r>
              <a:rPr lang="en-US" b="1" kern="0" dirty="0" smtClean="0">
                <a:latin typeface="Bookman Old Style" pitchFamily="18" charset="0"/>
              </a:rPr>
              <a:t>When the humidity of air is low, then the rate of evaporation is high, and water evaporates more readily. </a:t>
            </a:r>
            <a:endParaRPr lang="en-US" b="1" kern="0" dirty="0">
              <a:latin typeface="Bookman Old Style" pitchFamily="18" charset="0"/>
            </a:endParaRPr>
          </a:p>
        </p:txBody>
      </p:sp>
      <p:sp>
        <p:nvSpPr>
          <p:cNvPr id="24" name="Rounded Rectangle 23"/>
          <p:cNvSpPr/>
          <p:nvPr/>
        </p:nvSpPr>
        <p:spPr>
          <a:xfrm>
            <a:off x="3888568" y="2647950"/>
            <a:ext cx="4632028" cy="96463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25" name="Rectangle 24"/>
          <p:cNvSpPr/>
          <p:nvPr/>
        </p:nvSpPr>
        <p:spPr>
          <a:xfrm>
            <a:off x="3958590" y="2698735"/>
            <a:ext cx="4572000" cy="830997"/>
          </a:xfrm>
          <a:prstGeom prst="rect">
            <a:avLst/>
          </a:prstGeom>
        </p:spPr>
        <p:txBody>
          <a:bodyPr wrap="square">
            <a:spAutoFit/>
          </a:bodyPr>
          <a:lstStyle/>
          <a:p>
            <a:pPr lvl="0" defTabSz="914400">
              <a:defRPr/>
            </a:pPr>
            <a:r>
              <a:rPr lang="en-US" b="1" kern="0" dirty="0" smtClean="0">
                <a:latin typeface="Bookman Old Style" pitchFamily="18" charset="0"/>
              </a:rPr>
              <a:t>When the humidity of air is </a:t>
            </a:r>
            <a:r>
              <a:rPr lang="en-US" b="1" kern="0" dirty="0">
                <a:latin typeface="Bookman Old Style" pitchFamily="18" charset="0"/>
              </a:rPr>
              <a:t>high</a:t>
            </a:r>
            <a:r>
              <a:rPr lang="en-US" b="1" kern="0" dirty="0" smtClean="0">
                <a:latin typeface="Bookman Old Style" pitchFamily="18" charset="0"/>
              </a:rPr>
              <a:t>, then the rate of evaporation is </a:t>
            </a:r>
            <a:r>
              <a:rPr lang="en-US" b="1" kern="0" dirty="0">
                <a:latin typeface="Bookman Old Style" pitchFamily="18" charset="0"/>
              </a:rPr>
              <a:t>low</a:t>
            </a:r>
            <a:r>
              <a:rPr lang="en-US" b="1" kern="0" dirty="0" smtClean="0">
                <a:latin typeface="Bookman Old Style" pitchFamily="18" charset="0"/>
              </a:rPr>
              <a:t>, and water evaporates very slowly. </a:t>
            </a:r>
            <a:endParaRPr lang="en-US" b="1" kern="0" dirty="0">
              <a:latin typeface="Bookman Old Style" pitchFamily="18" charset="0"/>
            </a:endParaRPr>
          </a:p>
        </p:txBody>
      </p:sp>
      <p:sp>
        <p:nvSpPr>
          <p:cNvPr id="26" name="Rounded Rectangle 25"/>
          <p:cNvSpPr/>
          <p:nvPr/>
        </p:nvSpPr>
        <p:spPr>
          <a:xfrm>
            <a:off x="4010024" y="2777195"/>
            <a:ext cx="4495800" cy="87694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27" name="Rectangle 26"/>
          <p:cNvSpPr/>
          <p:nvPr/>
        </p:nvSpPr>
        <p:spPr>
          <a:xfrm>
            <a:off x="3966210" y="2893732"/>
            <a:ext cx="4572000" cy="584775"/>
          </a:xfrm>
          <a:prstGeom prst="rect">
            <a:avLst/>
          </a:prstGeom>
        </p:spPr>
        <p:txBody>
          <a:bodyPr wrap="square">
            <a:spAutoFit/>
          </a:bodyPr>
          <a:lstStyle/>
          <a:p>
            <a:pPr lvl="0" defTabSz="914400">
              <a:defRPr/>
            </a:pPr>
            <a:r>
              <a:rPr lang="en-US" b="1" kern="0" dirty="0" smtClean="0">
                <a:latin typeface="Bookman Old Style" pitchFamily="18" charset="0"/>
              </a:rPr>
              <a:t>Humidity is the amount of water vapour present in the air.</a:t>
            </a:r>
            <a:endParaRPr lang="en-US" b="1" kern="0" dirty="0">
              <a:latin typeface="Bookman Old Style" pitchFamily="18" charset="0"/>
            </a:endParaRPr>
          </a:p>
        </p:txBody>
      </p:sp>
      <p:sp>
        <p:nvSpPr>
          <p:cNvPr id="28" name="Rounded Rectangle 27"/>
          <p:cNvSpPr/>
          <p:nvPr/>
        </p:nvSpPr>
        <p:spPr>
          <a:xfrm>
            <a:off x="3862078" y="3575598"/>
            <a:ext cx="4029692" cy="1157461"/>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29" name="Rectangle 28"/>
          <p:cNvSpPr/>
          <p:nvPr/>
        </p:nvSpPr>
        <p:spPr>
          <a:xfrm>
            <a:off x="3970194" y="3628528"/>
            <a:ext cx="4156364" cy="1077218"/>
          </a:xfrm>
          <a:prstGeom prst="rect">
            <a:avLst/>
          </a:prstGeom>
        </p:spPr>
        <p:txBody>
          <a:bodyPr wrap="square">
            <a:spAutoFit/>
          </a:bodyPr>
          <a:lstStyle/>
          <a:p>
            <a:pPr lvl="0" defTabSz="914400">
              <a:defRPr/>
            </a:pPr>
            <a:r>
              <a:rPr lang="en-US" b="1" kern="0" dirty="0" smtClean="0">
                <a:latin typeface="Bookman Old Style" pitchFamily="18" charset="0"/>
              </a:rPr>
              <a:t>When the speed of wind increases, the particles of water vapour move away with the wind, decreasing the amount of water vapour.</a:t>
            </a:r>
            <a:endParaRPr lang="en-US" b="1" kern="0" dirty="0">
              <a:latin typeface="Bookman Old Style" pitchFamily="18" charset="0"/>
            </a:endParaRPr>
          </a:p>
        </p:txBody>
      </p:sp>
    </p:spTree>
    <p:extLst>
      <p:ext uri="{BB962C8B-B14F-4D97-AF65-F5344CB8AC3E}">
        <p14:creationId xmlns:p14="http://schemas.microsoft.com/office/powerpoint/2010/main" val="12076050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22"/>
                                        </p:tgtEl>
                                      </p:cBhvr>
                                    </p:animEffect>
                                    <p:set>
                                      <p:cBhvr>
                                        <p:cTn id="85" dur="1" fill="hold">
                                          <p:stCondLst>
                                            <p:cond delay="499"/>
                                          </p:stCondLst>
                                        </p:cTn>
                                        <p:tgtEl>
                                          <p:spTgt spid="22"/>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ipe(left)">
                                      <p:cBhvr>
                                        <p:cTn id="90" dur="500"/>
                                        <p:tgtEl>
                                          <p:spTgt spid="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left)">
                                      <p:cBhvr>
                                        <p:cTn id="95" dur="500"/>
                                        <p:tgtEl>
                                          <p:spTgt spid="18"/>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wipe(left)">
                                      <p:cBhvr>
                                        <p:cTn id="98" dur="500"/>
                                        <p:tgtEl>
                                          <p:spTgt spid="1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wipe(left)">
                                      <p:cBhvr>
                                        <p:cTn id="103" dur="500"/>
                                        <p:tgtEl>
                                          <p:spTgt spid="28"/>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wipe(left)">
                                      <p:cBhvr>
                                        <p:cTn id="106" dur="500"/>
                                        <p:tgtEl>
                                          <p:spTgt spid="29"/>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1" nodeType="clickEffect">
                                  <p:stCondLst>
                                    <p:cond delay="0"/>
                                  </p:stCondLst>
                                  <p:childTnLst>
                                    <p:animEffect transition="out" filter="fade">
                                      <p:cBhvr>
                                        <p:cTn id="110" dur="500"/>
                                        <p:tgtEl>
                                          <p:spTgt spid="29"/>
                                        </p:tgtEl>
                                      </p:cBhvr>
                                    </p:animEffect>
                                    <p:set>
                                      <p:cBhvr>
                                        <p:cTn id="111" dur="1" fill="hold">
                                          <p:stCondLst>
                                            <p:cond delay="499"/>
                                          </p:stCondLst>
                                        </p:cTn>
                                        <p:tgtEl>
                                          <p:spTgt spid="29"/>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8"/>
                                        </p:tgtEl>
                                      </p:cBhvr>
                                    </p:animEffect>
                                    <p:set>
                                      <p:cBhvr>
                                        <p:cTn id="114" dur="1" fill="hold">
                                          <p:stCondLst>
                                            <p:cond delay="499"/>
                                          </p:stCondLst>
                                        </p:cTn>
                                        <p:tgtEl>
                                          <p:spTgt spid="2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
                                        </p:tgtEl>
                                        <p:attrNameLst>
                                          <p:attrName>style.visibility</p:attrName>
                                        </p:attrNameLst>
                                      </p:cBhvr>
                                      <p:to>
                                        <p:strVal val="visible"/>
                                      </p:to>
                                    </p:set>
                                    <p:animEffect transition="in" filter="wipe(left)">
                                      <p:cBhvr>
                                        <p:cTn id="1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animBg="1"/>
      <p:bldP spid="17" grpId="0" animBg="1"/>
      <p:bldP spid="18" grpId="0" animBg="1"/>
      <p:bldP spid="19" grpId="0" animBg="1"/>
      <p:bldP spid="20" grpId="0" animBg="1"/>
      <p:bldP spid="21" grpId="0" animBg="1"/>
      <p:bldP spid="2" grpId="0"/>
      <p:bldP spid="3" grpId="0"/>
      <p:bldP spid="4" grpId="0"/>
      <p:bldP spid="5" grpId="0"/>
      <p:bldP spid="22" grpId="0" animBg="1"/>
      <p:bldP spid="22" grpId="1" animBg="1"/>
      <p:bldP spid="23" grpId="0"/>
      <p:bldP spid="23" grpId="1"/>
      <p:bldP spid="24" grpId="0" animBg="1"/>
      <p:bldP spid="24" grpId="1" animBg="1"/>
      <p:bldP spid="25" grpId="0"/>
      <p:bldP spid="25" grpId="1"/>
      <p:bldP spid="26" grpId="0" animBg="1"/>
      <p:bldP spid="26" grpId="1" animBg="1"/>
      <p:bldP spid="27" grpId="0"/>
      <p:bldP spid="27" grpId="1"/>
      <p:bldP spid="28" grpId="0" animBg="1"/>
      <p:bldP spid="28" grpId="1" animBg="1"/>
      <p:bldP spid="29" grpId="0"/>
      <p:bldP spid="2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20</a:t>
            </a:r>
            <a:endParaRPr lang="en-US" sz="2800" dirty="0">
              <a:latin typeface="Algerian" panose="04020705040A02060702" pitchFamily="82" charset="0"/>
            </a:endParaRPr>
          </a:p>
        </p:txBody>
      </p:sp>
      <p:sp>
        <p:nvSpPr>
          <p:cNvPr id="5" name="Title 7"/>
          <p:cNvSpPr txBox="1">
            <a:spLocks/>
          </p:cNvSpPr>
          <p:nvPr/>
        </p:nvSpPr>
        <p:spPr bwMode="auto">
          <a:xfrm>
            <a:off x="806019" y="2438873"/>
            <a:ext cx="5289981" cy="163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Examples </a:t>
            </a:r>
            <a:r>
              <a:rPr lang="en-US" altLang="en-US" sz="2400" dirty="0" smtClean="0">
                <a:solidFill>
                  <a:srgbClr val="FF6600"/>
                </a:solidFill>
                <a:latin typeface="Bookman Old Style" pitchFamily="18" charset="0"/>
              </a:rPr>
              <a:t>of  boiling </a:t>
            </a:r>
            <a:r>
              <a:rPr lang="en-US" altLang="en-US" sz="2400" dirty="0">
                <a:solidFill>
                  <a:srgbClr val="FF6600"/>
                </a:solidFill>
                <a:latin typeface="Bookman Old Style" pitchFamily="18" charset="0"/>
              </a:rPr>
              <a:t>and </a:t>
            </a:r>
            <a:r>
              <a:rPr lang="en-US" altLang="en-US" sz="2400" dirty="0" smtClean="0">
                <a:solidFill>
                  <a:srgbClr val="FF6600"/>
                </a:solidFill>
                <a:latin typeface="Bookman Old Style" pitchFamily="18" charset="0"/>
              </a:rPr>
              <a:t>evaporation</a:t>
            </a:r>
          </a:p>
          <a:p>
            <a:pPr marL="342900" indent="-342900">
              <a:buFont typeface="Arial" pitchFamily="34" charset="0"/>
              <a:buChar char="•"/>
            </a:pPr>
            <a:r>
              <a:rPr lang="en-US" altLang="en-US" sz="2400" dirty="0" smtClean="0">
                <a:solidFill>
                  <a:srgbClr val="FF6600"/>
                </a:solidFill>
                <a:latin typeface="Bookman Old Style" pitchFamily="18" charset="0"/>
              </a:rPr>
              <a:t>Difference between boiling and evaporation</a:t>
            </a:r>
            <a:endParaRPr lang="en-US" altLang="en-US" sz="2400" dirty="0">
              <a:solidFill>
                <a:srgbClr val="FF6600"/>
              </a:solidFill>
              <a:latin typeface="Bookman Old Style" pitchFamily="18" charset="0"/>
            </a:endParaRPr>
          </a:p>
        </p:txBody>
      </p:sp>
    </p:spTree>
    <p:extLst>
      <p:ext uri="{BB962C8B-B14F-4D97-AF65-F5344CB8AC3E}">
        <p14:creationId xmlns:p14="http://schemas.microsoft.com/office/powerpoint/2010/main" val="343095672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5986" y="2709189"/>
            <a:ext cx="2313568" cy="1367994"/>
            <a:chOff x="228600" y="2286000"/>
            <a:chExt cx="4950831" cy="2514600"/>
          </a:xfrm>
        </p:grpSpPr>
        <p:pic>
          <p:nvPicPr>
            <p:cNvPr id="3" name="Picture 2" descr="IMG_6325.jpg"/>
            <p:cNvPicPr>
              <a:picLocks noChangeAspect="1"/>
            </p:cNvPicPr>
            <p:nvPr/>
          </p:nvPicPr>
          <p:blipFill>
            <a:blip r:embed="rId2"/>
            <a:srcRect l="3443" t="31216" r="30000" b="16917"/>
            <a:stretch>
              <a:fillRect/>
            </a:stretch>
          </p:blipFill>
          <p:spPr>
            <a:xfrm>
              <a:off x="228600" y="2286000"/>
              <a:ext cx="4950831" cy="251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4" name="Picture 7" descr="http://1.bp.blogspot.com/-aFeowFL9SR0/Tms9b2yW5YI/AAAAAAAAAOA/Cm0lK6V3vaw/s1600/Sndrlng_011_copy.jpg"/>
            <p:cNvPicPr>
              <a:picLocks noChangeAspect="1" noChangeArrowheads="1"/>
            </p:cNvPicPr>
            <p:nvPr/>
          </p:nvPicPr>
          <p:blipFill>
            <a:blip r:embed="rId3"/>
            <a:srcRect l="18438" t="42644" r="17354" b="37763"/>
            <a:stretch>
              <a:fillRect/>
            </a:stretch>
          </p:blipFill>
          <p:spPr bwMode="auto">
            <a:xfrm>
              <a:off x="1579701" y="3736731"/>
              <a:ext cx="2985247" cy="870440"/>
            </a:xfrm>
            <a:prstGeom prst="rect">
              <a:avLst/>
            </a:prstGeom>
            <a:ln>
              <a:noFill/>
            </a:ln>
            <a:effectLst>
              <a:softEdge rad="63500"/>
            </a:effectLst>
          </p:spPr>
        </p:pic>
      </p:grpSp>
      <p:sp>
        <p:nvSpPr>
          <p:cNvPr id="5" name="Rectangle 4"/>
          <p:cNvSpPr/>
          <p:nvPr/>
        </p:nvSpPr>
        <p:spPr>
          <a:xfrm>
            <a:off x="1324610" y="1771650"/>
            <a:ext cx="1036320" cy="338554"/>
          </a:xfrm>
          <a:prstGeom prst="rect">
            <a:avLst/>
          </a:prstGeom>
        </p:spPr>
        <p:txBody>
          <a:bodyPr wrap="square">
            <a:spAutoFit/>
          </a:bodyPr>
          <a:lstStyle/>
          <a:p>
            <a:pPr algn="just"/>
            <a:r>
              <a:rPr lang="en-US" b="1" dirty="0" smtClean="0">
                <a:latin typeface="Bookman Old Style" pitchFamily="18" charset="0"/>
                <a:cs typeface="Calibri" pitchFamily="34" charset="0"/>
              </a:rPr>
              <a:t>Room</a:t>
            </a:r>
          </a:p>
        </p:txBody>
      </p:sp>
      <p:sp>
        <p:nvSpPr>
          <p:cNvPr id="6" name="Rectangle 5"/>
          <p:cNvSpPr/>
          <p:nvPr/>
        </p:nvSpPr>
        <p:spPr>
          <a:xfrm>
            <a:off x="3495040" y="1771650"/>
            <a:ext cx="1701801" cy="338554"/>
          </a:xfrm>
          <a:prstGeom prst="rect">
            <a:avLst/>
          </a:prstGeom>
        </p:spPr>
        <p:txBody>
          <a:bodyPr wrap="square">
            <a:spAutoFit/>
          </a:bodyPr>
          <a:lstStyle/>
          <a:p>
            <a:pPr algn="just"/>
            <a:r>
              <a:rPr lang="en-US" b="1" dirty="0" smtClean="0">
                <a:latin typeface="Bookman Old Style" pitchFamily="18" charset="0"/>
                <a:cs typeface="Calibri" pitchFamily="34" charset="0"/>
              </a:rPr>
              <a:t>Open space</a:t>
            </a:r>
          </a:p>
        </p:txBody>
      </p:sp>
      <p:sp>
        <p:nvSpPr>
          <p:cNvPr id="7" name="Rectangle 6"/>
          <p:cNvSpPr/>
          <p:nvPr/>
        </p:nvSpPr>
        <p:spPr>
          <a:xfrm>
            <a:off x="749300" y="2000250"/>
            <a:ext cx="4312920" cy="338554"/>
          </a:xfrm>
          <a:prstGeom prst="rect">
            <a:avLst/>
          </a:prstGeom>
        </p:spPr>
        <p:txBody>
          <a:bodyPr wrap="square">
            <a:spAutoFit/>
          </a:bodyPr>
          <a:lstStyle/>
          <a:p>
            <a:pPr algn="just"/>
            <a:r>
              <a:rPr lang="en-US" b="1" dirty="0" smtClean="0">
                <a:solidFill>
                  <a:srgbClr val="0000FF"/>
                </a:solidFill>
                <a:latin typeface="Bookman Old Style" pitchFamily="18" charset="0"/>
                <a:cs typeface="Calibri" pitchFamily="34" charset="0"/>
              </a:rPr>
              <a:t>Which one would dry up faster ?</a:t>
            </a:r>
          </a:p>
        </p:txBody>
      </p:sp>
      <p:sp>
        <p:nvSpPr>
          <p:cNvPr id="9" name="Rectangle 8"/>
          <p:cNvSpPr/>
          <p:nvPr/>
        </p:nvSpPr>
        <p:spPr>
          <a:xfrm>
            <a:off x="764540" y="2257878"/>
            <a:ext cx="7833360" cy="338554"/>
          </a:xfrm>
          <a:prstGeom prst="rect">
            <a:avLst/>
          </a:prstGeom>
        </p:spPr>
        <p:txBody>
          <a:bodyPr wrap="square">
            <a:spAutoFit/>
          </a:bodyPr>
          <a:lstStyle/>
          <a:p>
            <a:pPr algn="just"/>
            <a:r>
              <a:rPr lang="en-US" b="1" dirty="0" smtClean="0">
                <a:solidFill>
                  <a:srgbClr val="0000FF"/>
                </a:solidFill>
                <a:latin typeface="Bookman Old Style" pitchFamily="18" charset="0"/>
                <a:cs typeface="Calibri" pitchFamily="34" charset="0"/>
              </a:rPr>
              <a:t>Handkerchief kept in Open space would dry up faster. Why ?</a:t>
            </a:r>
          </a:p>
        </p:txBody>
      </p:sp>
      <p:sp>
        <p:nvSpPr>
          <p:cNvPr id="10" name="Rectangle 9"/>
          <p:cNvSpPr/>
          <p:nvPr/>
        </p:nvSpPr>
        <p:spPr>
          <a:xfrm>
            <a:off x="798830" y="4057650"/>
            <a:ext cx="2087880" cy="338554"/>
          </a:xfrm>
          <a:prstGeom prst="rect">
            <a:avLst/>
          </a:prstGeom>
        </p:spPr>
        <p:txBody>
          <a:bodyPr wrap="square">
            <a:spAutoFit/>
          </a:bodyPr>
          <a:lstStyle/>
          <a:p>
            <a:pPr algn="ctr"/>
            <a:r>
              <a:rPr lang="en-US" b="1" dirty="0" smtClean="0">
                <a:latin typeface="Bookman Old Style" pitchFamily="18" charset="0"/>
                <a:cs typeface="Calibri" pitchFamily="34" charset="0"/>
              </a:rPr>
              <a:t>Rainy day</a:t>
            </a:r>
          </a:p>
        </p:txBody>
      </p:sp>
      <p:sp>
        <p:nvSpPr>
          <p:cNvPr id="11" name="Rectangle 10"/>
          <p:cNvSpPr/>
          <p:nvPr/>
        </p:nvSpPr>
        <p:spPr>
          <a:xfrm>
            <a:off x="3187700" y="4057651"/>
            <a:ext cx="2773680" cy="338554"/>
          </a:xfrm>
          <a:prstGeom prst="rect">
            <a:avLst/>
          </a:prstGeom>
        </p:spPr>
        <p:txBody>
          <a:bodyPr wrap="square">
            <a:spAutoFit/>
          </a:bodyPr>
          <a:lstStyle/>
          <a:p>
            <a:pPr algn="just"/>
            <a:r>
              <a:rPr lang="en-US" b="1" dirty="0" smtClean="0">
                <a:latin typeface="Bookman Old Style" pitchFamily="18" charset="0"/>
                <a:cs typeface="Calibri" pitchFamily="34" charset="0"/>
              </a:rPr>
              <a:t>Next day no rainfall.</a:t>
            </a:r>
          </a:p>
        </p:txBody>
      </p:sp>
      <p:sp>
        <p:nvSpPr>
          <p:cNvPr id="12" name="Rectangle 11"/>
          <p:cNvSpPr/>
          <p:nvPr/>
        </p:nvSpPr>
        <p:spPr>
          <a:xfrm>
            <a:off x="474980" y="4354096"/>
            <a:ext cx="5257800" cy="338554"/>
          </a:xfrm>
          <a:prstGeom prst="rect">
            <a:avLst/>
          </a:prstGeom>
        </p:spPr>
        <p:txBody>
          <a:bodyPr wrap="square">
            <a:spAutoFit/>
          </a:bodyPr>
          <a:lstStyle/>
          <a:p>
            <a:pPr algn="just"/>
            <a:r>
              <a:rPr lang="en-US" b="1" dirty="0" smtClean="0">
                <a:solidFill>
                  <a:srgbClr val="0000FF"/>
                </a:solidFill>
                <a:latin typeface="Bookman Old Style" pitchFamily="18" charset="0"/>
                <a:cs typeface="Calibri" pitchFamily="34" charset="0"/>
              </a:rPr>
              <a:t>What happened to the size of puddle ?</a:t>
            </a:r>
          </a:p>
        </p:txBody>
      </p:sp>
      <p:sp>
        <p:nvSpPr>
          <p:cNvPr id="13" name="Rectangle 12"/>
          <p:cNvSpPr/>
          <p:nvPr/>
        </p:nvSpPr>
        <p:spPr>
          <a:xfrm>
            <a:off x="520700" y="4633496"/>
            <a:ext cx="5257800" cy="338554"/>
          </a:xfrm>
          <a:prstGeom prst="rect">
            <a:avLst/>
          </a:prstGeom>
        </p:spPr>
        <p:txBody>
          <a:bodyPr wrap="square">
            <a:spAutoFit/>
          </a:bodyPr>
          <a:lstStyle/>
          <a:p>
            <a:pPr algn="just"/>
            <a:r>
              <a:rPr lang="en-US" b="1" dirty="0" smtClean="0">
                <a:solidFill>
                  <a:srgbClr val="0000FF"/>
                </a:solidFill>
                <a:latin typeface="Bookman Old Style" pitchFamily="18" charset="0"/>
                <a:cs typeface="Calibri" pitchFamily="34" charset="0"/>
              </a:rPr>
              <a:t>Size of the puddle got reduced. Why ?</a:t>
            </a:r>
          </a:p>
        </p:txBody>
      </p:sp>
      <p:sp>
        <p:nvSpPr>
          <p:cNvPr id="15" name="Slide Number Placeholder 16"/>
          <p:cNvSpPr txBox="1">
            <a:spLocks/>
          </p:cNvSpPr>
          <p:nvPr/>
        </p:nvSpPr>
        <p:spPr>
          <a:xfrm>
            <a:off x="8229600" y="6366002"/>
            <a:ext cx="758952" cy="246888"/>
          </a:xfrm>
          <a:prstGeom prst="rect">
            <a:avLst/>
          </a:prstGeom>
        </p:spPr>
        <p:txBody>
          <a:bodyPr/>
          <a:lstStyle>
            <a:defPPr>
              <a:defRPr lang="en-US"/>
            </a:defPPr>
            <a:lvl1pPr marL="0" algn="l" defTabSz="799352" rtl="0" eaLnBrk="1" latinLnBrk="0" hangingPunct="1">
              <a:defRPr sz="1600" kern="1200">
                <a:solidFill>
                  <a:schemeClr val="tx1"/>
                </a:solidFill>
                <a:latin typeface="+mn-lt"/>
                <a:ea typeface="+mn-ea"/>
                <a:cs typeface="+mn-cs"/>
              </a:defRPr>
            </a:lvl1pPr>
            <a:lvl2pPr marL="399675" algn="l" defTabSz="799352" rtl="0" eaLnBrk="1" latinLnBrk="0" hangingPunct="1">
              <a:defRPr sz="1600" kern="1200">
                <a:solidFill>
                  <a:schemeClr val="tx1"/>
                </a:solidFill>
                <a:latin typeface="+mn-lt"/>
                <a:ea typeface="+mn-ea"/>
                <a:cs typeface="+mn-cs"/>
              </a:defRPr>
            </a:lvl2pPr>
            <a:lvl3pPr marL="799352" algn="l" defTabSz="799352" rtl="0" eaLnBrk="1" latinLnBrk="0" hangingPunct="1">
              <a:defRPr sz="1600" kern="1200">
                <a:solidFill>
                  <a:schemeClr val="tx1"/>
                </a:solidFill>
                <a:latin typeface="+mn-lt"/>
                <a:ea typeface="+mn-ea"/>
                <a:cs typeface="+mn-cs"/>
              </a:defRPr>
            </a:lvl3pPr>
            <a:lvl4pPr marL="1199027" algn="l" defTabSz="799352" rtl="0" eaLnBrk="1" latinLnBrk="0" hangingPunct="1">
              <a:defRPr sz="1600" kern="1200">
                <a:solidFill>
                  <a:schemeClr val="tx1"/>
                </a:solidFill>
                <a:latin typeface="+mn-lt"/>
                <a:ea typeface="+mn-ea"/>
                <a:cs typeface="+mn-cs"/>
              </a:defRPr>
            </a:lvl4pPr>
            <a:lvl5pPr marL="1598702" algn="l" defTabSz="799352" rtl="0" eaLnBrk="1" latinLnBrk="0" hangingPunct="1">
              <a:defRPr sz="1600" kern="1200">
                <a:solidFill>
                  <a:schemeClr val="tx1"/>
                </a:solidFill>
                <a:latin typeface="+mn-lt"/>
                <a:ea typeface="+mn-ea"/>
                <a:cs typeface="+mn-cs"/>
              </a:defRPr>
            </a:lvl5pPr>
            <a:lvl6pPr marL="1998378" algn="l" defTabSz="799352" rtl="0" eaLnBrk="1" latinLnBrk="0" hangingPunct="1">
              <a:defRPr sz="1600" kern="1200">
                <a:solidFill>
                  <a:schemeClr val="tx1"/>
                </a:solidFill>
                <a:latin typeface="+mn-lt"/>
                <a:ea typeface="+mn-ea"/>
                <a:cs typeface="+mn-cs"/>
              </a:defRPr>
            </a:lvl6pPr>
            <a:lvl7pPr marL="2398054" algn="l" defTabSz="799352" rtl="0" eaLnBrk="1" latinLnBrk="0" hangingPunct="1">
              <a:defRPr sz="1600" kern="1200">
                <a:solidFill>
                  <a:schemeClr val="tx1"/>
                </a:solidFill>
                <a:latin typeface="+mn-lt"/>
                <a:ea typeface="+mn-ea"/>
                <a:cs typeface="+mn-cs"/>
              </a:defRPr>
            </a:lvl7pPr>
            <a:lvl8pPr marL="2797729" algn="l" defTabSz="799352" rtl="0" eaLnBrk="1" latinLnBrk="0" hangingPunct="1">
              <a:defRPr sz="1600" kern="1200">
                <a:solidFill>
                  <a:schemeClr val="tx1"/>
                </a:solidFill>
                <a:latin typeface="+mn-lt"/>
                <a:ea typeface="+mn-ea"/>
                <a:cs typeface="+mn-cs"/>
              </a:defRPr>
            </a:lvl8pPr>
            <a:lvl9pPr marL="3197405" algn="l" defTabSz="799352" rtl="0" eaLnBrk="1" latinLnBrk="0" hangingPunct="1">
              <a:defRPr sz="1600" kern="1200">
                <a:solidFill>
                  <a:schemeClr val="tx1"/>
                </a:solidFill>
                <a:latin typeface="+mn-lt"/>
                <a:ea typeface="+mn-ea"/>
                <a:cs typeface="+mn-cs"/>
              </a:defRPr>
            </a:lvl9pPr>
          </a:lstStyle>
          <a:p>
            <a:fld id="{8B6C63D5-A934-4893-9477-10B1C5F80A3F}" type="slidenum">
              <a:rPr lang="en-US" smtClean="0">
                <a:latin typeface="Bookman Old Style" pitchFamily="18" charset="0"/>
              </a:rPr>
              <a:pPr/>
              <a:t>64</a:t>
            </a:fld>
            <a:endParaRPr lang="en-US">
              <a:latin typeface="Bookman Old Style" pitchFamily="18" charset="0"/>
            </a:endParaRPr>
          </a:p>
        </p:txBody>
      </p:sp>
      <p:grpSp>
        <p:nvGrpSpPr>
          <p:cNvPr id="16" name="Group 15"/>
          <p:cNvGrpSpPr/>
          <p:nvPr/>
        </p:nvGrpSpPr>
        <p:grpSpPr>
          <a:xfrm>
            <a:off x="3189224" y="2686050"/>
            <a:ext cx="2313432" cy="1371600"/>
            <a:chOff x="5029200" y="3560064"/>
            <a:chExt cx="3352800" cy="2002536"/>
          </a:xfrm>
        </p:grpSpPr>
        <p:pic>
          <p:nvPicPr>
            <p:cNvPr id="17" name="Picture 5"/>
            <p:cNvPicPr>
              <a:picLocks noChangeAspect="1" noChangeArrowheads="1"/>
            </p:cNvPicPr>
            <p:nvPr/>
          </p:nvPicPr>
          <p:blipFill>
            <a:blip r:embed="rId4"/>
            <a:srcRect l="1937" r="1211" b="2902"/>
            <a:stretch>
              <a:fillRect/>
            </a:stretch>
          </p:blipFill>
          <p:spPr bwMode="auto">
            <a:xfrm>
              <a:off x="5029200" y="3560064"/>
              <a:ext cx="3352800" cy="20025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18" name="Picture 9" descr="http://www.abc.net.au/news/image/1940392-3x2-940x627.jpg"/>
            <p:cNvPicPr>
              <a:picLocks noChangeAspect="1" noChangeArrowheads="1"/>
            </p:cNvPicPr>
            <p:nvPr/>
          </p:nvPicPr>
          <p:blipFill>
            <a:blip r:embed="rId5"/>
            <a:srcRect l="6054" t="35008" r="17837" b="45543"/>
            <a:stretch>
              <a:fillRect/>
            </a:stretch>
          </p:blipFill>
          <p:spPr bwMode="auto">
            <a:xfrm>
              <a:off x="5257800" y="4648200"/>
              <a:ext cx="2209800" cy="759402"/>
            </a:xfrm>
            <a:prstGeom prst="rect">
              <a:avLst/>
            </a:prstGeom>
            <a:ln>
              <a:noFill/>
            </a:ln>
            <a:effectLst>
              <a:softEdge rad="127000"/>
            </a:effectLst>
          </p:spPr>
        </p:pic>
      </p:grpSp>
      <p:pic>
        <p:nvPicPr>
          <p:cNvPr id="19" name="Picture 11" descr="http://farm4.staticflickr.com/3527/3468607885_f05f8866fb_z.jpg"/>
          <p:cNvPicPr>
            <a:picLocks noChangeAspect="1" noChangeArrowheads="1"/>
          </p:cNvPicPr>
          <p:nvPr/>
        </p:nvPicPr>
        <p:blipFill>
          <a:blip r:embed="rId6"/>
          <a:srcRect/>
          <a:stretch>
            <a:fillRect/>
          </a:stretch>
        </p:blipFill>
        <p:spPr bwMode="auto">
          <a:xfrm>
            <a:off x="3283927" y="275214"/>
            <a:ext cx="2124026" cy="15166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20" name="Picture 13" descr="http://upload.wikimedia.org/wikipedia/commons/1/17/Handkerchief_drying.jpg"/>
          <p:cNvPicPr>
            <a:picLocks noChangeAspect="1" noChangeArrowheads="1"/>
          </p:cNvPicPr>
          <p:nvPr/>
        </p:nvPicPr>
        <p:blipFill>
          <a:blip r:embed="rId7" cstate="print"/>
          <a:srcRect t="9076" r="1823"/>
          <a:stretch>
            <a:fillRect/>
          </a:stretch>
        </p:blipFill>
        <p:spPr bwMode="auto">
          <a:xfrm>
            <a:off x="782066" y="297104"/>
            <a:ext cx="2121408" cy="14729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
        <p:nvSpPr>
          <p:cNvPr id="21" name="Rectangle 20"/>
          <p:cNvSpPr/>
          <p:nvPr/>
        </p:nvSpPr>
        <p:spPr>
          <a:xfrm>
            <a:off x="568960" y="2091690"/>
            <a:ext cx="5692140" cy="58477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just"/>
            <a:r>
              <a:rPr lang="en-US" b="1" dirty="0" smtClean="0">
                <a:solidFill>
                  <a:schemeClr val="bg1"/>
                </a:solidFill>
                <a:latin typeface="Bookman Old Style" pitchFamily="18" charset="0"/>
                <a:cs typeface="Calibri" pitchFamily="34" charset="0"/>
              </a:rPr>
              <a:t>Because of the wind speed </a:t>
            </a:r>
          </a:p>
          <a:p>
            <a:pPr algn="just"/>
            <a:r>
              <a:rPr lang="en-US" b="1" dirty="0" smtClean="0">
                <a:solidFill>
                  <a:schemeClr val="bg1"/>
                </a:solidFill>
                <a:latin typeface="Bookman Old Style" pitchFamily="18" charset="0"/>
                <a:cs typeface="Calibri" pitchFamily="34" charset="0"/>
              </a:rPr>
              <a:t>More the wind speed, more the rate of evaporation.</a:t>
            </a:r>
          </a:p>
        </p:txBody>
      </p:sp>
      <p:sp>
        <p:nvSpPr>
          <p:cNvPr id="22" name="Rectangle 21"/>
          <p:cNvSpPr/>
          <p:nvPr/>
        </p:nvSpPr>
        <p:spPr>
          <a:xfrm>
            <a:off x="589280" y="4396204"/>
            <a:ext cx="5692140" cy="58477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just"/>
            <a:r>
              <a:rPr lang="en-US" b="1" dirty="0" smtClean="0">
                <a:solidFill>
                  <a:schemeClr val="bg1"/>
                </a:solidFill>
                <a:latin typeface="Bookman Old Style" pitchFamily="18" charset="0"/>
                <a:cs typeface="Calibri" pitchFamily="34" charset="0"/>
              </a:rPr>
              <a:t>Because of it’s surface area, less the surface area, less the rate of evaporation.</a:t>
            </a:r>
          </a:p>
        </p:txBody>
      </p:sp>
    </p:spTree>
    <p:extLst>
      <p:ext uri="{BB962C8B-B14F-4D97-AF65-F5344CB8AC3E}">
        <p14:creationId xmlns:p14="http://schemas.microsoft.com/office/powerpoint/2010/main" val="3884887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10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1000"/>
                                        <p:tgtEl>
                                          <p:spTgt spid="7">
                                            <p:txEl>
                                              <p:pRg st="0" end="0"/>
                                            </p:txEl>
                                          </p:spTgt>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10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7">
                                            <p:txEl>
                                              <p:pRg st="0" end="0"/>
                                            </p:txEl>
                                          </p:spTgt>
                                        </p:tgtEl>
                                      </p:cBhvr>
                                    </p:animEffect>
                                    <p:set>
                                      <p:cBhvr>
                                        <p:cTn id="35" dur="1" fill="hold">
                                          <p:stCondLst>
                                            <p:cond delay="499"/>
                                          </p:stCondLst>
                                        </p:cTn>
                                        <p:tgtEl>
                                          <p:spTgt spid="7">
                                            <p:txEl>
                                              <p:pRg st="0" end="0"/>
                                            </p:txEl>
                                          </p:spTgt>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9">
                                            <p:txEl>
                                              <p:pRg st="0" end="0"/>
                                            </p:txEl>
                                          </p:spTgt>
                                        </p:tgtEl>
                                      </p:cBhvr>
                                    </p:animEffect>
                                    <p:set>
                                      <p:cBhvr>
                                        <p:cTn id="38" dur="1" fill="hold">
                                          <p:stCondLst>
                                            <p:cond delay="499"/>
                                          </p:stCondLst>
                                        </p:cTn>
                                        <p:tgtEl>
                                          <p:spTgt spid="9">
                                            <p:txEl>
                                              <p:pRg st="0" end="0"/>
                                            </p:txEl>
                                          </p:spTgt>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1"/>
                                        </p:tgtEl>
                                      </p:cBhvr>
                                    </p:animEffect>
                                    <p:set>
                                      <p:cBhvr>
                                        <p:cTn id="48" dur="1" fill="hold">
                                          <p:stCondLst>
                                            <p:cond delay="499"/>
                                          </p:stCondLst>
                                        </p:cTn>
                                        <p:tgtEl>
                                          <p:spTgt spid="2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20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Effect transition="in" filter="wipe(left)">
                                      <p:cBhvr>
                                        <p:cTn id="58" dur="1000"/>
                                        <p:tgtEl>
                                          <p:spTgt spid="10">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000"/>
                                        <p:tgtEl>
                                          <p:spTgt spid="16"/>
                                        </p:tgtEl>
                                      </p:cBhvr>
                                    </p:animEffect>
                                  </p:childTnLst>
                                </p:cTn>
                              </p:par>
                            </p:childTnLst>
                          </p:cTn>
                        </p:par>
                        <p:par>
                          <p:cTn id="64" fill="hold">
                            <p:stCondLst>
                              <p:cond delay="2000"/>
                            </p:stCondLst>
                            <p:childTnLst>
                              <p:par>
                                <p:cTn id="65" presetID="22" presetClass="entr" presetSubtype="8" fill="hold" nodeType="afterEffect">
                                  <p:stCondLst>
                                    <p:cond delay="0"/>
                                  </p:stCondLst>
                                  <p:childTnLst>
                                    <p:set>
                                      <p:cBhvr>
                                        <p:cTn id="66" dur="1" fill="hold">
                                          <p:stCondLst>
                                            <p:cond delay="0"/>
                                          </p:stCondLst>
                                        </p:cTn>
                                        <p:tgtEl>
                                          <p:spTgt spid="11">
                                            <p:txEl>
                                              <p:pRg st="0" end="0"/>
                                            </p:txEl>
                                          </p:spTgt>
                                        </p:tgtEl>
                                        <p:attrNameLst>
                                          <p:attrName>style.visibility</p:attrName>
                                        </p:attrNameLst>
                                      </p:cBhvr>
                                      <p:to>
                                        <p:strVal val="visible"/>
                                      </p:to>
                                    </p:set>
                                    <p:animEffect transition="in" filter="wipe(left)">
                                      <p:cBhvr>
                                        <p:cTn id="67" dur="1000"/>
                                        <p:tgtEl>
                                          <p:spTgt spid="11">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3">
                                            <p:txEl>
                                              <p:pRg st="0" end="0"/>
                                            </p:txEl>
                                          </p:spTgt>
                                        </p:tgtEl>
                                        <p:attrNameLst>
                                          <p:attrName>style.visibility</p:attrName>
                                        </p:attrNameLst>
                                      </p:cBhvr>
                                      <p:to>
                                        <p:strVal val="visible"/>
                                      </p:to>
                                    </p:set>
                                    <p:animEffect transition="in" filter="wipe(left)">
                                      <p:cBhvr>
                                        <p:cTn id="72" dur="1000"/>
                                        <p:tgtEl>
                                          <p:spTgt spid="1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
                                            <p:txEl>
                                              <p:pRg st="0" end="0"/>
                                            </p:txEl>
                                          </p:spTgt>
                                        </p:tgtEl>
                                        <p:attrNameLst>
                                          <p:attrName>style.visibility</p:attrName>
                                        </p:attrNameLst>
                                      </p:cBhvr>
                                      <p:to>
                                        <p:strVal val="visible"/>
                                      </p:to>
                                    </p:set>
                                    <p:animEffect transition="in" filter="wipe(left)">
                                      <p:cBhvr>
                                        <p:cTn id="77" dur="1000"/>
                                        <p:tgtEl>
                                          <p:spTgt spid="12">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0" nodeType="clickEffect">
                                  <p:stCondLst>
                                    <p:cond delay="0"/>
                                  </p:stCondLst>
                                  <p:childTnLst>
                                    <p:animEffect transition="out" filter="fade">
                                      <p:cBhvr>
                                        <p:cTn id="81" dur="500"/>
                                        <p:tgtEl>
                                          <p:spTgt spid="13">
                                            <p:txEl>
                                              <p:pRg st="0" end="0"/>
                                            </p:txEl>
                                          </p:spTgt>
                                        </p:tgtEl>
                                      </p:cBhvr>
                                    </p:animEffect>
                                    <p:set>
                                      <p:cBhvr>
                                        <p:cTn id="82" dur="1" fill="hold">
                                          <p:stCondLst>
                                            <p:cond delay="499"/>
                                          </p:stCondLst>
                                        </p:cTn>
                                        <p:tgtEl>
                                          <p:spTgt spid="13">
                                            <p:txEl>
                                              <p:pRg st="0" end="0"/>
                                            </p:txEl>
                                          </p:spTgt>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12">
                                            <p:txEl>
                                              <p:pRg st="0" end="0"/>
                                            </p:txEl>
                                          </p:spTgt>
                                        </p:tgtEl>
                                      </p:cBhvr>
                                    </p:animEffect>
                                    <p:set>
                                      <p:cBhvr>
                                        <p:cTn id="85" dur="1" fill="hold">
                                          <p:stCondLst>
                                            <p:cond delay="499"/>
                                          </p:stCondLst>
                                        </p:cTn>
                                        <p:tgtEl>
                                          <p:spTgt spid="12">
                                            <p:txEl>
                                              <p:pRg st="0" end="0"/>
                                            </p:txEl>
                                          </p:spTgt>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left)">
                                      <p:cBhvr>
                                        <p:cTn id="9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9" grpId="0" build="allAtOnce"/>
      <p:bldP spid="12" grpId="0" build="allAtOnce"/>
      <p:bldP spid="13" grpId="0" build="allAtOnce"/>
      <p:bldP spid="21" grpId="0" animBg="1"/>
      <p:bldP spid="21" grpId="1" animBg="1"/>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Z:\Vedika\Images\bg dapur.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000"/>
                    </a14:imgEffect>
                    <a14:imgEffect>
                      <a14:brightnessContrast bright="-44000" contrast="-51000"/>
                    </a14:imgEffect>
                  </a14:imgLayer>
                </a14:imgProps>
              </a:ext>
              <a:ext uri="{28A0092B-C50C-407E-A947-70E740481C1C}">
                <a14:useLocalDpi xmlns:a14="http://schemas.microsoft.com/office/drawing/2010/main" val="0"/>
              </a:ext>
            </a:extLst>
          </a:blip>
          <a:srcRect/>
          <a:stretch>
            <a:fillRect/>
          </a:stretch>
        </p:blipFill>
        <p:spPr bwMode="auto">
          <a:xfrm>
            <a:off x="549119" y="238215"/>
            <a:ext cx="8061481" cy="471891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49119" y="2952750"/>
            <a:ext cx="5194300" cy="76944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normalizeH="0" baseline="0" noProof="0" dirty="0" smtClean="0">
                <a:solidFill>
                  <a:srgbClr val="FFFF00"/>
                </a:solidFill>
                <a:effectLst>
                  <a:outerShdw blurRad="38100" dist="38100" dir="2700000" algn="tl">
                    <a:srgbClr val="000000">
                      <a:alpha val="43137"/>
                    </a:srgbClr>
                  </a:outerShdw>
                </a:effectLst>
                <a:uLnTx/>
                <a:uFillTx/>
                <a:latin typeface="Bookman Old Style" pitchFamily="18" charset="0"/>
                <a:cs typeface="Calibri" pitchFamily="34" charset="0"/>
              </a:rPr>
              <a:t>Why do we pour hot tea in a Saucer ?</a:t>
            </a:r>
          </a:p>
        </p:txBody>
      </p:sp>
      <p:pic>
        <p:nvPicPr>
          <p:cNvPr id="20" name="Picture 19" descr="008877,26771.jpg"/>
          <p:cNvPicPr>
            <a:picLocks noChangeAspect="1"/>
          </p:cNvPicPr>
          <p:nvPr/>
        </p:nvPicPr>
        <p:blipFill>
          <a:blip r:embed="rId4" cstate="print"/>
          <a:srcRect l="12633" r="13150" b="9091"/>
          <a:stretch>
            <a:fillRect/>
          </a:stretch>
        </p:blipFill>
        <p:spPr>
          <a:xfrm>
            <a:off x="584200" y="869950"/>
            <a:ext cx="2387600" cy="1905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Freeform 20"/>
          <p:cNvSpPr/>
          <p:nvPr/>
        </p:nvSpPr>
        <p:spPr>
          <a:xfrm>
            <a:off x="955006" y="1616710"/>
            <a:ext cx="1770509" cy="922020"/>
          </a:xfrm>
          <a:custGeom>
            <a:avLst/>
            <a:gdLst>
              <a:gd name="connsiteX0" fmla="*/ 792514 w 1770509"/>
              <a:gd name="connsiteY0" fmla="*/ 563880 h 922020"/>
              <a:gd name="connsiteX1" fmla="*/ 792514 w 1770509"/>
              <a:gd name="connsiteY1" fmla="*/ 563880 h 922020"/>
              <a:gd name="connsiteX2" fmla="*/ 716314 w 1770509"/>
              <a:gd name="connsiteY2" fmla="*/ 617220 h 922020"/>
              <a:gd name="connsiteX3" fmla="*/ 685834 w 1770509"/>
              <a:gd name="connsiteY3" fmla="*/ 624840 h 922020"/>
              <a:gd name="connsiteX4" fmla="*/ 655354 w 1770509"/>
              <a:gd name="connsiteY4" fmla="*/ 640080 h 922020"/>
              <a:gd name="connsiteX5" fmla="*/ 632494 w 1770509"/>
              <a:gd name="connsiteY5" fmla="*/ 647700 h 922020"/>
              <a:gd name="connsiteX6" fmla="*/ 525814 w 1770509"/>
              <a:gd name="connsiteY6" fmla="*/ 640080 h 922020"/>
              <a:gd name="connsiteX7" fmla="*/ 502954 w 1770509"/>
              <a:gd name="connsiteY7" fmla="*/ 624840 h 922020"/>
              <a:gd name="connsiteX8" fmla="*/ 449614 w 1770509"/>
              <a:gd name="connsiteY8" fmla="*/ 594360 h 922020"/>
              <a:gd name="connsiteX9" fmla="*/ 426754 w 1770509"/>
              <a:gd name="connsiteY9" fmla="*/ 571500 h 922020"/>
              <a:gd name="connsiteX10" fmla="*/ 403894 w 1770509"/>
              <a:gd name="connsiteY10" fmla="*/ 563880 h 922020"/>
              <a:gd name="connsiteX11" fmla="*/ 381034 w 1770509"/>
              <a:gd name="connsiteY11" fmla="*/ 548640 h 922020"/>
              <a:gd name="connsiteX12" fmla="*/ 335314 w 1770509"/>
              <a:gd name="connsiteY12" fmla="*/ 525780 h 922020"/>
              <a:gd name="connsiteX13" fmla="*/ 320074 w 1770509"/>
              <a:gd name="connsiteY13" fmla="*/ 502920 h 922020"/>
              <a:gd name="connsiteX14" fmla="*/ 297214 w 1770509"/>
              <a:gd name="connsiteY14" fmla="*/ 495300 h 922020"/>
              <a:gd name="connsiteX15" fmla="*/ 251494 w 1770509"/>
              <a:gd name="connsiteY15" fmla="*/ 464820 h 922020"/>
              <a:gd name="connsiteX16" fmla="*/ 228634 w 1770509"/>
              <a:gd name="connsiteY16" fmla="*/ 449580 h 922020"/>
              <a:gd name="connsiteX17" fmla="*/ 205774 w 1770509"/>
              <a:gd name="connsiteY17" fmla="*/ 434340 h 922020"/>
              <a:gd name="connsiteX18" fmla="*/ 160054 w 1770509"/>
              <a:gd name="connsiteY18" fmla="*/ 419100 h 922020"/>
              <a:gd name="connsiteX19" fmla="*/ 106714 w 1770509"/>
              <a:gd name="connsiteY19" fmla="*/ 388620 h 922020"/>
              <a:gd name="connsiteX20" fmla="*/ 60994 w 1770509"/>
              <a:gd name="connsiteY20" fmla="*/ 365760 h 922020"/>
              <a:gd name="connsiteX21" fmla="*/ 38134 w 1770509"/>
              <a:gd name="connsiteY21" fmla="*/ 472440 h 922020"/>
              <a:gd name="connsiteX22" fmla="*/ 45754 w 1770509"/>
              <a:gd name="connsiteY22" fmla="*/ 495300 h 922020"/>
              <a:gd name="connsiteX23" fmla="*/ 68614 w 1770509"/>
              <a:gd name="connsiteY23" fmla="*/ 571500 h 922020"/>
              <a:gd name="connsiteX24" fmla="*/ 83854 w 1770509"/>
              <a:gd name="connsiteY24" fmla="*/ 594360 h 922020"/>
              <a:gd name="connsiteX25" fmla="*/ 99094 w 1770509"/>
              <a:gd name="connsiteY25" fmla="*/ 640080 h 922020"/>
              <a:gd name="connsiteX26" fmla="*/ 144814 w 1770509"/>
              <a:gd name="connsiteY26" fmla="*/ 678180 h 922020"/>
              <a:gd name="connsiteX27" fmla="*/ 160054 w 1770509"/>
              <a:gd name="connsiteY27" fmla="*/ 701040 h 922020"/>
              <a:gd name="connsiteX28" fmla="*/ 213394 w 1770509"/>
              <a:gd name="connsiteY28" fmla="*/ 739140 h 922020"/>
              <a:gd name="connsiteX29" fmla="*/ 236254 w 1770509"/>
              <a:gd name="connsiteY29" fmla="*/ 746760 h 922020"/>
              <a:gd name="connsiteX30" fmla="*/ 259114 w 1770509"/>
              <a:gd name="connsiteY30" fmla="*/ 762000 h 922020"/>
              <a:gd name="connsiteX31" fmla="*/ 281974 w 1770509"/>
              <a:gd name="connsiteY31" fmla="*/ 769620 h 922020"/>
              <a:gd name="connsiteX32" fmla="*/ 304834 w 1770509"/>
              <a:gd name="connsiteY32" fmla="*/ 784860 h 922020"/>
              <a:gd name="connsiteX33" fmla="*/ 327694 w 1770509"/>
              <a:gd name="connsiteY33" fmla="*/ 792480 h 922020"/>
              <a:gd name="connsiteX34" fmla="*/ 350554 w 1770509"/>
              <a:gd name="connsiteY34" fmla="*/ 807720 h 922020"/>
              <a:gd name="connsiteX35" fmla="*/ 396274 w 1770509"/>
              <a:gd name="connsiteY35" fmla="*/ 815340 h 922020"/>
              <a:gd name="connsiteX36" fmla="*/ 426754 w 1770509"/>
              <a:gd name="connsiteY36" fmla="*/ 822960 h 922020"/>
              <a:gd name="connsiteX37" fmla="*/ 464854 w 1770509"/>
              <a:gd name="connsiteY37" fmla="*/ 830580 h 922020"/>
              <a:gd name="connsiteX38" fmla="*/ 510574 w 1770509"/>
              <a:gd name="connsiteY38" fmla="*/ 845820 h 922020"/>
              <a:gd name="connsiteX39" fmla="*/ 556294 w 1770509"/>
              <a:gd name="connsiteY39" fmla="*/ 861060 h 922020"/>
              <a:gd name="connsiteX40" fmla="*/ 579154 w 1770509"/>
              <a:gd name="connsiteY40" fmla="*/ 868680 h 922020"/>
              <a:gd name="connsiteX41" fmla="*/ 640114 w 1770509"/>
              <a:gd name="connsiteY41" fmla="*/ 883920 h 922020"/>
              <a:gd name="connsiteX42" fmla="*/ 670594 w 1770509"/>
              <a:gd name="connsiteY42" fmla="*/ 891540 h 922020"/>
              <a:gd name="connsiteX43" fmla="*/ 739174 w 1770509"/>
              <a:gd name="connsiteY43" fmla="*/ 906780 h 922020"/>
              <a:gd name="connsiteX44" fmla="*/ 762034 w 1770509"/>
              <a:gd name="connsiteY44" fmla="*/ 914400 h 922020"/>
              <a:gd name="connsiteX45" fmla="*/ 944914 w 1770509"/>
              <a:gd name="connsiteY45" fmla="*/ 922020 h 922020"/>
              <a:gd name="connsiteX46" fmla="*/ 1104934 w 1770509"/>
              <a:gd name="connsiteY46" fmla="*/ 914400 h 922020"/>
              <a:gd name="connsiteX47" fmla="*/ 1135414 w 1770509"/>
              <a:gd name="connsiteY47" fmla="*/ 906780 h 922020"/>
              <a:gd name="connsiteX48" fmla="*/ 1234474 w 1770509"/>
              <a:gd name="connsiteY48" fmla="*/ 883920 h 922020"/>
              <a:gd name="connsiteX49" fmla="*/ 1280194 w 1770509"/>
              <a:gd name="connsiteY49" fmla="*/ 868680 h 922020"/>
              <a:gd name="connsiteX50" fmla="*/ 1303054 w 1770509"/>
              <a:gd name="connsiteY50" fmla="*/ 853440 h 922020"/>
              <a:gd name="connsiteX51" fmla="*/ 1333534 w 1770509"/>
              <a:gd name="connsiteY51" fmla="*/ 845820 h 922020"/>
              <a:gd name="connsiteX52" fmla="*/ 1371634 w 1770509"/>
              <a:gd name="connsiteY52" fmla="*/ 830580 h 922020"/>
              <a:gd name="connsiteX53" fmla="*/ 1394494 w 1770509"/>
              <a:gd name="connsiteY53" fmla="*/ 815340 h 922020"/>
              <a:gd name="connsiteX54" fmla="*/ 1432594 w 1770509"/>
              <a:gd name="connsiteY54" fmla="*/ 807720 h 922020"/>
              <a:gd name="connsiteX55" fmla="*/ 1478314 w 1770509"/>
              <a:gd name="connsiteY55" fmla="*/ 792480 h 922020"/>
              <a:gd name="connsiteX56" fmla="*/ 1531654 w 1770509"/>
              <a:gd name="connsiteY56" fmla="*/ 754380 h 922020"/>
              <a:gd name="connsiteX57" fmla="*/ 1577374 w 1770509"/>
              <a:gd name="connsiteY57" fmla="*/ 739140 h 922020"/>
              <a:gd name="connsiteX58" fmla="*/ 1645954 w 1770509"/>
              <a:gd name="connsiteY58" fmla="*/ 685800 h 922020"/>
              <a:gd name="connsiteX59" fmla="*/ 1691674 w 1770509"/>
              <a:gd name="connsiteY59" fmla="*/ 647700 h 922020"/>
              <a:gd name="connsiteX60" fmla="*/ 1706914 w 1770509"/>
              <a:gd name="connsiteY60" fmla="*/ 601980 h 922020"/>
              <a:gd name="connsiteX61" fmla="*/ 1737394 w 1770509"/>
              <a:gd name="connsiteY61" fmla="*/ 556260 h 922020"/>
              <a:gd name="connsiteX62" fmla="*/ 1745014 w 1770509"/>
              <a:gd name="connsiteY62" fmla="*/ 525780 h 922020"/>
              <a:gd name="connsiteX63" fmla="*/ 1760254 w 1770509"/>
              <a:gd name="connsiteY63" fmla="*/ 502920 h 922020"/>
              <a:gd name="connsiteX64" fmla="*/ 1767874 w 1770509"/>
              <a:gd name="connsiteY64" fmla="*/ 480060 h 922020"/>
              <a:gd name="connsiteX65" fmla="*/ 1752634 w 1770509"/>
              <a:gd name="connsiteY65" fmla="*/ 312420 h 922020"/>
              <a:gd name="connsiteX66" fmla="*/ 1737394 w 1770509"/>
              <a:gd name="connsiteY66" fmla="*/ 266700 h 922020"/>
              <a:gd name="connsiteX67" fmla="*/ 1661194 w 1770509"/>
              <a:gd name="connsiteY67" fmla="*/ 190500 h 922020"/>
              <a:gd name="connsiteX68" fmla="*/ 1661194 w 1770509"/>
              <a:gd name="connsiteY68" fmla="*/ 190500 h 922020"/>
              <a:gd name="connsiteX69" fmla="*/ 1592614 w 1770509"/>
              <a:gd name="connsiteY69" fmla="*/ 129540 h 922020"/>
              <a:gd name="connsiteX70" fmla="*/ 1569754 w 1770509"/>
              <a:gd name="connsiteY70" fmla="*/ 106680 h 922020"/>
              <a:gd name="connsiteX71" fmla="*/ 1546894 w 1770509"/>
              <a:gd name="connsiteY71" fmla="*/ 99060 h 922020"/>
              <a:gd name="connsiteX72" fmla="*/ 1524034 w 1770509"/>
              <a:gd name="connsiteY72" fmla="*/ 83820 h 922020"/>
              <a:gd name="connsiteX73" fmla="*/ 1501174 w 1770509"/>
              <a:gd name="connsiteY73" fmla="*/ 76200 h 922020"/>
              <a:gd name="connsiteX74" fmla="*/ 1478314 w 1770509"/>
              <a:gd name="connsiteY74" fmla="*/ 60960 h 922020"/>
              <a:gd name="connsiteX75" fmla="*/ 1455454 w 1770509"/>
              <a:gd name="connsiteY75" fmla="*/ 53340 h 922020"/>
              <a:gd name="connsiteX76" fmla="*/ 1409734 w 1770509"/>
              <a:gd name="connsiteY76" fmla="*/ 22860 h 922020"/>
              <a:gd name="connsiteX77" fmla="*/ 1364014 w 1770509"/>
              <a:gd name="connsiteY77" fmla="*/ 0 h 922020"/>
              <a:gd name="connsiteX78" fmla="*/ 1158274 w 1770509"/>
              <a:gd name="connsiteY78" fmla="*/ 7620 h 922020"/>
              <a:gd name="connsiteX79" fmla="*/ 1135414 w 1770509"/>
              <a:gd name="connsiteY79" fmla="*/ 15240 h 922020"/>
              <a:gd name="connsiteX80" fmla="*/ 1120174 w 1770509"/>
              <a:gd name="connsiteY80" fmla="*/ 60960 h 922020"/>
              <a:gd name="connsiteX81" fmla="*/ 1127794 w 1770509"/>
              <a:gd name="connsiteY81" fmla="*/ 175260 h 922020"/>
              <a:gd name="connsiteX82" fmla="*/ 1127794 w 1770509"/>
              <a:gd name="connsiteY82" fmla="*/ 236220 h 922020"/>
              <a:gd name="connsiteX83" fmla="*/ 1104934 w 1770509"/>
              <a:gd name="connsiteY83" fmla="*/ 251460 h 922020"/>
              <a:gd name="connsiteX84" fmla="*/ 1059214 w 1770509"/>
              <a:gd name="connsiteY84" fmla="*/ 320040 h 922020"/>
              <a:gd name="connsiteX85" fmla="*/ 1043974 w 1770509"/>
              <a:gd name="connsiteY85" fmla="*/ 342900 h 922020"/>
              <a:gd name="connsiteX86" fmla="*/ 1021114 w 1770509"/>
              <a:gd name="connsiteY86" fmla="*/ 365760 h 922020"/>
              <a:gd name="connsiteX87" fmla="*/ 1005874 w 1770509"/>
              <a:gd name="connsiteY87" fmla="*/ 388620 h 922020"/>
              <a:gd name="connsiteX88" fmla="*/ 960154 w 1770509"/>
              <a:gd name="connsiteY88" fmla="*/ 411480 h 922020"/>
              <a:gd name="connsiteX89" fmla="*/ 906814 w 1770509"/>
              <a:gd name="connsiteY89" fmla="*/ 441960 h 922020"/>
              <a:gd name="connsiteX90" fmla="*/ 853474 w 1770509"/>
              <a:gd name="connsiteY90" fmla="*/ 457200 h 922020"/>
              <a:gd name="connsiteX91" fmla="*/ 830614 w 1770509"/>
              <a:gd name="connsiteY91" fmla="*/ 472440 h 922020"/>
              <a:gd name="connsiteX92" fmla="*/ 792514 w 1770509"/>
              <a:gd name="connsiteY92" fmla="*/ 510540 h 922020"/>
              <a:gd name="connsiteX93" fmla="*/ 777274 w 1770509"/>
              <a:gd name="connsiteY93" fmla="*/ 533400 h 922020"/>
              <a:gd name="connsiteX94" fmla="*/ 792514 w 1770509"/>
              <a:gd name="connsiteY94" fmla="*/ 563880 h 92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770509" h="922020">
                <a:moveTo>
                  <a:pt x="792514" y="563880"/>
                </a:moveTo>
                <a:lnTo>
                  <a:pt x="792514" y="563880"/>
                </a:lnTo>
                <a:cubicBezTo>
                  <a:pt x="767114" y="581660"/>
                  <a:pt x="746393" y="609700"/>
                  <a:pt x="716314" y="617220"/>
                </a:cubicBezTo>
                <a:cubicBezTo>
                  <a:pt x="706154" y="619760"/>
                  <a:pt x="695640" y="621163"/>
                  <a:pt x="685834" y="624840"/>
                </a:cubicBezTo>
                <a:cubicBezTo>
                  <a:pt x="675198" y="628828"/>
                  <a:pt x="665795" y="635605"/>
                  <a:pt x="655354" y="640080"/>
                </a:cubicBezTo>
                <a:cubicBezTo>
                  <a:pt x="647971" y="643244"/>
                  <a:pt x="640114" y="645160"/>
                  <a:pt x="632494" y="647700"/>
                </a:cubicBezTo>
                <a:cubicBezTo>
                  <a:pt x="596934" y="645160"/>
                  <a:pt x="560922" y="646276"/>
                  <a:pt x="525814" y="640080"/>
                </a:cubicBezTo>
                <a:cubicBezTo>
                  <a:pt x="516795" y="638488"/>
                  <a:pt x="510905" y="629384"/>
                  <a:pt x="502954" y="624840"/>
                </a:cubicBezTo>
                <a:cubicBezTo>
                  <a:pt x="479240" y="611289"/>
                  <a:pt x="469867" y="611237"/>
                  <a:pt x="449614" y="594360"/>
                </a:cubicBezTo>
                <a:cubicBezTo>
                  <a:pt x="441335" y="587461"/>
                  <a:pt x="435720" y="577478"/>
                  <a:pt x="426754" y="571500"/>
                </a:cubicBezTo>
                <a:cubicBezTo>
                  <a:pt x="420071" y="567045"/>
                  <a:pt x="411078" y="567472"/>
                  <a:pt x="403894" y="563880"/>
                </a:cubicBezTo>
                <a:cubicBezTo>
                  <a:pt x="395703" y="559784"/>
                  <a:pt x="389225" y="552736"/>
                  <a:pt x="381034" y="548640"/>
                </a:cubicBezTo>
                <a:cubicBezTo>
                  <a:pt x="317938" y="517092"/>
                  <a:pt x="400828" y="569456"/>
                  <a:pt x="335314" y="525780"/>
                </a:cubicBezTo>
                <a:cubicBezTo>
                  <a:pt x="330234" y="518160"/>
                  <a:pt x="327225" y="508641"/>
                  <a:pt x="320074" y="502920"/>
                </a:cubicBezTo>
                <a:cubicBezTo>
                  <a:pt x="313802" y="497902"/>
                  <a:pt x="304235" y="499201"/>
                  <a:pt x="297214" y="495300"/>
                </a:cubicBezTo>
                <a:cubicBezTo>
                  <a:pt x="281203" y="486405"/>
                  <a:pt x="266734" y="474980"/>
                  <a:pt x="251494" y="464820"/>
                </a:cubicBezTo>
                <a:lnTo>
                  <a:pt x="228634" y="449580"/>
                </a:lnTo>
                <a:cubicBezTo>
                  <a:pt x="221014" y="444500"/>
                  <a:pt x="214462" y="437236"/>
                  <a:pt x="205774" y="434340"/>
                </a:cubicBezTo>
                <a:cubicBezTo>
                  <a:pt x="190534" y="429260"/>
                  <a:pt x="173420" y="428011"/>
                  <a:pt x="160054" y="419100"/>
                </a:cubicBezTo>
                <a:cubicBezTo>
                  <a:pt x="104359" y="381970"/>
                  <a:pt x="174389" y="427291"/>
                  <a:pt x="106714" y="388620"/>
                </a:cubicBezTo>
                <a:cubicBezTo>
                  <a:pt x="65354" y="364985"/>
                  <a:pt x="102907" y="379731"/>
                  <a:pt x="60994" y="365760"/>
                </a:cubicBezTo>
                <a:cubicBezTo>
                  <a:pt x="0" y="381009"/>
                  <a:pt x="24606" y="364214"/>
                  <a:pt x="38134" y="472440"/>
                </a:cubicBezTo>
                <a:cubicBezTo>
                  <a:pt x="39130" y="480410"/>
                  <a:pt x="43547" y="487577"/>
                  <a:pt x="45754" y="495300"/>
                </a:cubicBezTo>
                <a:cubicBezTo>
                  <a:pt x="51079" y="513936"/>
                  <a:pt x="59560" y="557919"/>
                  <a:pt x="68614" y="571500"/>
                </a:cubicBezTo>
                <a:cubicBezTo>
                  <a:pt x="73694" y="579120"/>
                  <a:pt x="80135" y="585991"/>
                  <a:pt x="83854" y="594360"/>
                </a:cubicBezTo>
                <a:cubicBezTo>
                  <a:pt x="90378" y="609040"/>
                  <a:pt x="85728" y="631169"/>
                  <a:pt x="99094" y="640080"/>
                </a:cubicBezTo>
                <a:cubicBezTo>
                  <a:pt x="121571" y="655065"/>
                  <a:pt x="126479" y="656178"/>
                  <a:pt x="144814" y="678180"/>
                </a:cubicBezTo>
                <a:cubicBezTo>
                  <a:pt x="150677" y="685215"/>
                  <a:pt x="153578" y="694564"/>
                  <a:pt x="160054" y="701040"/>
                </a:cubicBezTo>
                <a:cubicBezTo>
                  <a:pt x="163506" y="704492"/>
                  <a:pt x="204741" y="734813"/>
                  <a:pt x="213394" y="739140"/>
                </a:cubicBezTo>
                <a:cubicBezTo>
                  <a:pt x="220578" y="742732"/>
                  <a:pt x="229070" y="743168"/>
                  <a:pt x="236254" y="746760"/>
                </a:cubicBezTo>
                <a:cubicBezTo>
                  <a:pt x="244445" y="750856"/>
                  <a:pt x="250923" y="757904"/>
                  <a:pt x="259114" y="762000"/>
                </a:cubicBezTo>
                <a:cubicBezTo>
                  <a:pt x="266298" y="765592"/>
                  <a:pt x="274790" y="766028"/>
                  <a:pt x="281974" y="769620"/>
                </a:cubicBezTo>
                <a:cubicBezTo>
                  <a:pt x="290165" y="773716"/>
                  <a:pt x="296643" y="780764"/>
                  <a:pt x="304834" y="784860"/>
                </a:cubicBezTo>
                <a:cubicBezTo>
                  <a:pt x="312018" y="788452"/>
                  <a:pt x="320510" y="788888"/>
                  <a:pt x="327694" y="792480"/>
                </a:cubicBezTo>
                <a:cubicBezTo>
                  <a:pt x="335885" y="796576"/>
                  <a:pt x="341866" y="804824"/>
                  <a:pt x="350554" y="807720"/>
                </a:cubicBezTo>
                <a:cubicBezTo>
                  <a:pt x="365211" y="812606"/>
                  <a:pt x="381124" y="812310"/>
                  <a:pt x="396274" y="815340"/>
                </a:cubicBezTo>
                <a:cubicBezTo>
                  <a:pt x="406543" y="817394"/>
                  <a:pt x="416531" y="820688"/>
                  <a:pt x="426754" y="822960"/>
                </a:cubicBezTo>
                <a:cubicBezTo>
                  <a:pt x="439397" y="825770"/>
                  <a:pt x="452359" y="827172"/>
                  <a:pt x="464854" y="830580"/>
                </a:cubicBezTo>
                <a:cubicBezTo>
                  <a:pt x="480352" y="834807"/>
                  <a:pt x="495334" y="840740"/>
                  <a:pt x="510574" y="845820"/>
                </a:cubicBezTo>
                <a:lnTo>
                  <a:pt x="556294" y="861060"/>
                </a:lnTo>
                <a:cubicBezTo>
                  <a:pt x="563914" y="863600"/>
                  <a:pt x="571362" y="866732"/>
                  <a:pt x="579154" y="868680"/>
                </a:cubicBezTo>
                <a:lnTo>
                  <a:pt x="640114" y="883920"/>
                </a:lnTo>
                <a:cubicBezTo>
                  <a:pt x="650274" y="886460"/>
                  <a:pt x="660659" y="888228"/>
                  <a:pt x="670594" y="891540"/>
                </a:cubicBezTo>
                <a:cubicBezTo>
                  <a:pt x="722055" y="908694"/>
                  <a:pt x="658710" y="888899"/>
                  <a:pt x="739174" y="906780"/>
                </a:cubicBezTo>
                <a:cubicBezTo>
                  <a:pt x="747015" y="908522"/>
                  <a:pt x="754024" y="913807"/>
                  <a:pt x="762034" y="914400"/>
                </a:cubicBezTo>
                <a:cubicBezTo>
                  <a:pt x="822880" y="918907"/>
                  <a:pt x="883954" y="919480"/>
                  <a:pt x="944914" y="922020"/>
                </a:cubicBezTo>
                <a:cubicBezTo>
                  <a:pt x="998254" y="919480"/>
                  <a:pt x="1051704" y="918658"/>
                  <a:pt x="1104934" y="914400"/>
                </a:cubicBezTo>
                <a:cubicBezTo>
                  <a:pt x="1115373" y="913565"/>
                  <a:pt x="1125191" y="909052"/>
                  <a:pt x="1135414" y="906780"/>
                </a:cubicBezTo>
                <a:cubicBezTo>
                  <a:pt x="1171682" y="898720"/>
                  <a:pt x="1197127" y="896369"/>
                  <a:pt x="1234474" y="883920"/>
                </a:cubicBezTo>
                <a:cubicBezTo>
                  <a:pt x="1249714" y="878840"/>
                  <a:pt x="1266828" y="877591"/>
                  <a:pt x="1280194" y="868680"/>
                </a:cubicBezTo>
                <a:cubicBezTo>
                  <a:pt x="1287814" y="863600"/>
                  <a:pt x="1294636" y="857048"/>
                  <a:pt x="1303054" y="853440"/>
                </a:cubicBezTo>
                <a:cubicBezTo>
                  <a:pt x="1312680" y="849315"/>
                  <a:pt x="1323599" y="849132"/>
                  <a:pt x="1333534" y="845820"/>
                </a:cubicBezTo>
                <a:cubicBezTo>
                  <a:pt x="1346510" y="841495"/>
                  <a:pt x="1359400" y="836697"/>
                  <a:pt x="1371634" y="830580"/>
                </a:cubicBezTo>
                <a:cubicBezTo>
                  <a:pt x="1379825" y="826484"/>
                  <a:pt x="1385919" y="818556"/>
                  <a:pt x="1394494" y="815340"/>
                </a:cubicBezTo>
                <a:cubicBezTo>
                  <a:pt x="1406621" y="810792"/>
                  <a:pt x="1420099" y="811128"/>
                  <a:pt x="1432594" y="807720"/>
                </a:cubicBezTo>
                <a:cubicBezTo>
                  <a:pt x="1448092" y="803493"/>
                  <a:pt x="1478314" y="792480"/>
                  <a:pt x="1478314" y="792480"/>
                </a:cubicBezTo>
                <a:cubicBezTo>
                  <a:pt x="1482408" y="789410"/>
                  <a:pt x="1522538" y="758432"/>
                  <a:pt x="1531654" y="754380"/>
                </a:cubicBezTo>
                <a:cubicBezTo>
                  <a:pt x="1546334" y="747856"/>
                  <a:pt x="1564008" y="748051"/>
                  <a:pt x="1577374" y="739140"/>
                </a:cubicBezTo>
                <a:cubicBezTo>
                  <a:pt x="1692928" y="662104"/>
                  <a:pt x="1574331" y="745486"/>
                  <a:pt x="1645954" y="685800"/>
                </a:cubicBezTo>
                <a:cubicBezTo>
                  <a:pt x="1709607" y="632756"/>
                  <a:pt x="1624888" y="714486"/>
                  <a:pt x="1691674" y="647700"/>
                </a:cubicBezTo>
                <a:cubicBezTo>
                  <a:pt x="1696754" y="632460"/>
                  <a:pt x="1698003" y="615346"/>
                  <a:pt x="1706914" y="601980"/>
                </a:cubicBezTo>
                <a:lnTo>
                  <a:pt x="1737394" y="556260"/>
                </a:lnTo>
                <a:cubicBezTo>
                  <a:pt x="1739934" y="546100"/>
                  <a:pt x="1740889" y="535406"/>
                  <a:pt x="1745014" y="525780"/>
                </a:cubicBezTo>
                <a:cubicBezTo>
                  <a:pt x="1748622" y="517362"/>
                  <a:pt x="1756158" y="511111"/>
                  <a:pt x="1760254" y="502920"/>
                </a:cubicBezTo>
                <a:cubicBezTo>
                  <a:pt x="1763846" y="495736"/>
                  <a:pt x="1765334" y="487680"/>
                  <a:pt x="1767874" y="480060"/>
                </a:cubicBezTo>
                <a:cubicBezTo>
                  <a:pt x="1763395" y="399433"/>
                  <a:pt x="1770509" y="372002"/>
                  <a:pt x="1752634" y="312420"/>
                </a:cubicBezTo>
                <a:cubicBezTo>
                  <a:pt x="1748018" y="297033"/>
                  <a:pt x="1746305" y="280066"/>
                  <a:pt x="1737394" y="266700"/>
                </a:cubicBezTo>
                <a:cubicBezTo>
                  <a:pt x="1696754" y="205740"/>
                  <a:pt x="1722154" y="231140"/>
                  <a:pt x="1661194" y="190500"/>
                </a:cubicBezTo>
                <a:lnTo>
                  <a:pt x="1661194" y="190500"/>
                </a:lnTo>
                <a:cubicBezTo>
                  <a:pt x="1588316" y="93330"/>
                  <a:pt x="1705188" y="242114"/>
                  <a:pt x="1592614" y="129540"/>
                </a:cubicBezTo>
                <a:cubicBezTo>
                  <a:pt x="1584994" y="121920"/>
                  <a:pt x="1578720" y="112658"/>
                  <a:pt x="1569754" y="106680"/>
                </a:cubicBezTo>
                <a:cubicBezTo>
                  <a:pt x="1563071" y="102225"/>
                  <a:pt x="1554078" y="102652"/>
                  <a:pt x="1546894" y="99060"/>
                </a:cubicBezTo>
                <a:cubicBezTo>
                  <a:pt x="1538703" y="94964"/>
                  <a:pt x="1532225" y="87916"/>
                  <a:pt x="1524034" y="83820"/>
                </a:cubicBezTo>
                <a:cubicBezTo>
                  <a:pt x="1516850" y="80228"/>
                  <a:pt x="1508358" y="79792"/>
                  <a:pt x="1501174" y="76200"/>
                </a:cubicBezTo>
                <a:cubicBezTo>
                  <a:pt x="1492983" y="72104"/>
                  <a:pt x="1486505" y="65056"/>
                  <a:pt x="1478314" y="60960"/>
                </a:cubicBezTo>
                <a:cubicBezTo>
                  <a:pt x="1471130" y="57368"/>
                  <a:pt x="1462475" y="57241"/>
                  <a:pt x="1455454" y="53340"/>
                </a:cubicBezTo>
                <a:cubicBezTo>
                  <a:pt x="1439443" y="44445"/>
                  <a:pt x="1427110" y="28652"/>
                  <a:pt x="1409734" y="22860"/>
                </a:cubicBezTo>
                <a:cubicBezTo>
                  <a:pt x="1378186" y="12344"/>
                  <a:pt x="1393557" y="19695"/>
                  <a:pt x="1364014" y="0"/>
                </a:cubicBezTo>
                <a:cubicBezTo>
                  <a:pt x="1295434" y="2540"/>
                  <a:pt x="1226749" y="3055"/>
                  <a:pt x="1158274" y="7620"/>
                </a:cubicBezTo>
                <a:cubicBezTo>
                  <a:pt x="1150260" y="8154"/>
                  <a:pt x="1140083" y="8704"/>
                  <a:pt x="1135414" y="15240"/>
                </a:cubicBezTo>
                <a:cubicBezTo>
                  <a:pt x="1126077" y="28312"/>
                  <a:pt x="1120174" y="60960"/>
                  <a:pt x="1120174" y="60960"/>
                </a:cubicBezTo>
                <a:cubicBezTo>
                  <a:pt x="1122714" y="99060"/>
                  <a:pt x="1123577" y="137309"/>
                  <a:pt x="1127794" y="175260"/>
                </a:cubicBezTo>
                <a:cubicBezTo>
                  <a:pt x="1131247" y="206334"/>
                  <a:pt x="1150313" y="196812"/>
                  <a:pt x="1127794" y="236220"/>
                </a:cubicBezTo>
                <a:cubicBezTo>
                  <a:pt x="1123250" y="244171"/>
                  <a:pt x="1112554" y="246380"/>
                  <a:pt x="1104934" y="251460"/>
                </a:cubicBezTo>
                <a:lnTo>
                  <a:pt x="1059214" y="320040"/>
                </a:lnTo>
                <a:cubicBezTo>
                  <a:pt x="1054134" y="327660"/>
                  <a:pt x="1050450" y="336424"/>
                  <a:pt x="1043974" y="342900"/>
                </a:cubicBezTo>
                <a:cubicBezTo>
                  <a:pt x="1036354" y="350520"/>
                  <a:pt x="1028013" y="357481"/>
                  <a:pt x="1021114" y="365760"/>
                </a:cubicBezTo>
                <a:cubicBezTo>
                  <a:pt x="1015251" y="372795"/>
                  <a:pt x="1012350" y="382144"/>
                  <a:pt x="1005874" y="388620"/>
                </a:cubicBezTo>
                <a:cubicBezTo>
                  <a:pt x="987569" y="406925"/>
                  <a:pt x="981845" y="402184"/>
                  <a:pt x="960154" y="411480"/>
                </a:cubicBezTo>
                <a:cubicBezTo>
                  <a:pt x="866640" y="451557"/>
                  <a:pt x="983341" y="403696"/>
                  <a:pt x="906814" y="441960"/>
                </a:cubicBezTo>
                <a:cubicBezTo>
                  <a:pt x="895882" y="447426"/>
                  <a:pt x="863240" y="454759"/>
                  <a:pt x="853474" y="457200"/>
                </a:cubicBezTo>
                <a:cubicBezTo>
                  <a:pt x="845854" y="462280"/>
                  <a:pt x="837090" y="465964"/>
                  <a:pt x="830614" y="472440"/>
                </a:cubicBezTo>
                <a:cubicBezTo>
                  <a:pt x="779814" y="523240"/>
                  <a:pt x="853474" y="469900"/>
                  <a:pt x="792514" y="510540"/>
                </a:cubicBezTo>
                <a:cubicBezTo>
                  <a:pt x="787434" y="518160"/>
                  <a:pt x="781370" y="525209"/>
                  <a:pt x="777274" y="533400"/>
                </a:cubicBezTo>
                <a:lnTo>
                  <a:pt x="792514" y="563880"/>
                </a:lnTo>
                <a:close/>
              </a:path>
            </a:pathLst>
          </a:custGeom>
          <a:solidFill>
            <a:srgbClr val="996633"/>
          </a:solidFill>
          <a:ln w="25400" cap="flat" cmpd="sng" algn="ctr">
            <a:noFill/>
            <a:prstDash val="solid"/>
          </a:ln>
          <a:effectLst>
            <a:glow rad="63500">
              <a:srgbClr val="F79646">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23" name="Round Diagonal Corner Rectangle 22"/>
          <p:cNvSpPr/>
          <p:nvPr/>
        </p:nvSpPr>
        <p:spPr>
          <a:xfrm>
            <a:off x="549119" y="3694609"/>
            <a:ext cx="5321300" cy="851297"/>
          </a:xfrm>
          <a:prstGeom prst="round2DiagRect">
            <a:avLst/>
          </a:prstGeom>
          <a:solidFill>
            <a:schemeClr val="accent6">
              <a:lumMod val="40000"/>
              <a:lumOff val="60000"/>
            </a:scheme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normalizeH="0" baseline="0" noProof="0" dirty="0" smtClean="0">
                <a:effectLst>
                  <a:outerShdw blurRad="38100" dist="38100" dir="2700000" algn="tl">
                    <a:srgbClr val="000000">
                      <a:alpha val="43137"/>
                    </a:srgbClr>
                  </a:outerShdw>
                </a:effectLst>
                <a:uLnTx/>
                <a:uFillTx/>
                <a:latin typeface="Bookman Old Style" pitchFamily="18" charset="0"/>
                <a:cs typeface="Calibri" pitchFamily="34" charset="0"/>
              </a:rPr>
              <a:t>More the surface area , More the evaporation.</a:t>
            </a:r>
          </a:p>
        </p:txBody>
      </p:sp>
      <p:sp>
        <p:nvSpPr>
          <p:cNvPr id="24" name="Right Arrow 23"/>
          <p:cNvSpPr/>
          <p:nvPr/>
        </p:nvSpPr>
        <p:spPr>
          <a:xfrm rot="5400000">
            <a:off x="1882931" y="2855984"/>
            <a:ext cx="348938" cy="152400"/>
          </a:xfrm>
          <a:prstGeom prst="rightArrow">
            <a:avLst/>
          </a:prstGeom>
          <a:solidFill>
            <a:srgbClr val="FFFF00"/>
          </a:solid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25" name="Freeform 24"/>
          <p:cNvSpPr/>
          <p:nvPr/>
        </p:nvSpPr>
        <p:spPr>
          <a:xfrm rot="21079592">
            <a:off x="1365427" y="1372028"/>
            <a:ext cx="960039" cy="813682"/>
          </a:xfrm>
          <a:custGeom>
            <a:avLst/>
            <a:gdLst>
              <a:gd name="connsiteX0" fmla="*/ 2054 w 950187"/>
              <a:gd name="connsiteY0" fmla="*/ 452438 h 714375"/>
              <a:gd name="connsiteX1" fmla="*/ 11579 w 950187"/>
              <a:gd name="connsiteY1" fmla="*/ 285750 h 714375"/>
              <a:gd name="connsiteX2" fmla="*/ 16342 w 950187"/>
              <a:gd name="connsiteY2" fmla="*/ 271463 h 714375"/>
              <a:gd name="connsiteX3" fmla="*/ 21104 w 950187"/>
              <a:gd name="connsiteY3" fmla="*/ 252413 h 714375"/>
              <a:gd name="connsiteX4" fmla="*/ 44917 w 950187"/>
              <a:gd name="connsiteY4" fmla="*/ 223838 h 714375"/>
              <a:gd name="connsiteX5" fmla="*/ 73492 w 950187"/>
              <a:gd name="connsiteY5" fmla="*/ 195263 h 714375"/>
              <a:gd name="connsiteX6" fmla="*/ 102067 w 950187"/>
              <a:gd name="connsiteY6" fmla="*/ 176213 h 714375"/>
              <a:gd name="connsiteX7" fmla="*/ 116354 w 950187"/>
              <a:gd name="connsiteY7" fmla="*/ 166688 h 714375"/>
              <a:gd name="connsiteX8" fmla="*/ 125879 w 950187"/>
              <a:gd name="connsiteY8" fmla="*/ 152400 h 714375"/>
              <a:gd name="connsiteX9" fmla="*/ 149692 w 950187"/>
              <a:gd name="connsiteY9" fmla="*/ 123825 h 714375"/>
              <a:gd name="connsiteX10" fmla="*/ 154454 w 950187"/>
              <a:gd name="connsiteY10" fmla="*/ 109538 h 714375"/>
              <a:gd name="connsiteX11" fmla="*/ 168742 w 950187"/>
              <a:gd name="connsiteY11" fmla="*/ 95250 h 714375"/>
              <a:gd name="connsiteX12" fmla="*/ 178267 w 950187"/>
              <a:gd name="connsiteY12" fmla="*/ 80963 h 714375"/>
              <a:gd name="connsiteX13" fmla="*/ 192554 w 950187"/>
              <a:gd name="connsiteY13" fmla="*/ 66675 h 714375"/>
              <a:gd name="connsiteX14" fmla="*/ 230654 w 950187"/>
              <a:gd name="connsiteY14" fmla="*/ 33338 h 714375"/>
              <a:gd name="connsiteX15" fmla="*/ 273517 w 950187"/>
              <a:gd name="connsiteY15" fmla="*/ 9525 h 714375"/>
              <a:gd name="connsiteX16" fmla="*/ 330667 w 950187"/>
              <a:gd name="connsiteY16" fmla="*/ 0 h 714375"/>
              <a:gd name="connsiteX17" fmla="*/ 392579 w 950187"/>
              <a:gd name="connsiteY17" fmla="*/ 4763 h 714375"/>
              <a:gd name="connsiteX18" fmla="*/ 406867 w 950187"/>
              <a:gd name="connsiteY18" fmla="*/ 9525 h 714375"/>
              <a:gd name="connsiteX19" fmla="*/ 416392 w 950187"/>
              <a:gd name="connsiteY19" fmla="*/ 119063 h 714375"/>
              <a:gd name="connsiteX20" fmla="*/ 440204 w 950187"/>
              <a:gd name="connsiteY20" fmla="*/ 138113 h 714375"/>
              <a:gd name="connsiteX21" fmla="*/ 468779 w 950187"/>
              <a:gd name="connsiteY21" fmla="*/ 157163 h 714375"/>
              <a:gd name="connsiteX22" fmla="*/ 478304 w 950187"/>
              <a:gd name="connsiteY22" fmla="*/ 200025 h 714375"/>
              <a:gd name="connsiteX23" fmla="*/ 487829 w 950187"/>
              <a:gd name="connsiteY23" fmla="*/ 228600 h 714375"/>
              <a:gd name="connsiteX24" fmla="*/ 502117 w 950187"/>
              <a:gd name="connsiteY24" fmla="*/ 233363 h 714375"/>
              <a:gd name="connsiteX25" fmla="*/ 530692 w 950187"/>
              <a:gd name="connsiteY25" fmla="*/ 257175 h 714375"/>
              <a:gd name="connsiteX26" fmla="*/ 540217 w 950187"/>
              <a:gd name="connsiteY26" fmla="*/ 271463 h 714375"/>
              <a:gd name="connsiteX27" fmla="*/ 549742 w 950187"/>
              <a:gd name="connsiteY27" fmla="*/ 328613 h 714375"/>
              <a:gd name="connsiteX28" fmla="*/ 573554 w 950187"/>
              <a:gd name="connsiteY28" fmla="*/ 357188 h 714375"/>
              <a:gd name="connsiteX29" fmla="*/ 602129 w 950187"/>
              <a:gd name="connsiteY29" fmla="*/ 376238 h 714375"/>
              <a:gd name="connsiteX30" fmla="*/ 621179 w 950187"/>
              <a:gd name="connsiteY30" fmla="*/ 390525 h 714375"/>
              <a:gd name="connsiteX31" fmla="*/ 640229 w 950187"/>
              <a:gd name="connsiteY31" fmla="*/ 419100 h 714375"/>
              <a:gd name="connsiteX32" fmla="*/ 649754 w 950187"/>
              <a:gd name="connsiteY32" fmla="*/ 433388 h 714375"/>
              <a:gd name="connsiteX33" fmla="*/ 664042 w 950187"/>
              <a:gd name="connsiteY33" fmla="*/ 447675 h 714375"/>
              <a:gd name="connsiteX34" fmla="*/ 683092 w 950187"/>
              <a:gd name="connsiteY34" fmla="*/ 476250 h 714375"/>
              <a:gd name="connsiteX35" fmla="*/ 692617 w 950187"/>
              <a:gd name="connsiteY35" fmla="*/ 490538 h 714375"/>
              <a:gd name="connsiteX36" fmla="*/ 721192 w 950187"/>
              <a:gd name="connsiteY36" fmla="*/ 509588 h 714375"/>
              <a:gd name="connsiteX37" fmla="*/ 735479 w 950187"/>
              <a:gd name="connsiteY37" fmla="*/ 523875 h 714375"/>
              <a:gd name="connsiteX38" fmla="*/ 778342 w 950187"/>
              <a:gd name="connsiteY38" fmla="*/ 552450 h 714375"/>
              <a:gd name="connsiteX39" fmla="*/ 806917 w 950187"/>
              <a:gd name="connsiteY39" fmla="*/ 571500 h 714375"/>
              <a:gd name="connsiteX40" fmla="*/ 821204 w 950187"/>
              <a:gd name="connsiteY40" fmla="*/ 581025 h 714375"/>
              <a:gd name="connsiteX41" fmla="*/ 835492 w 950187"/>
              <a:gd name="connsiteY41" fmla="*/ 585788 h 714375"/>
              <a:gd name="connsiteX42" fmla="*/ 849779 w 950187"/>
              <a:gd name="connsiteY42" fmla="*/ 595313 h 714375"/>
              <a:gd name="connsiteX43" fmla="*/ 892642 w 950187"/>
              <a:gd name="connsiteY43" fmla="*/ 609600 h 714375"/>
              <a:gd name="connsiteX44" fmla="*/ 906929 w 950187"/>
              <a:gd name="connsiteY44" fmla="*/ 614363 h 714375"/>
              <a:gd name="connsiteX45" fmla="*/ 921217 w 950187"/>
              <a:gd name="connsiteY45" fmla="*/ 623888 h 714375"/>
              <a:gd name="connsiteX46" fmla="*/ 935504 w 950187"/>
              <a:gd name="connsiteY46" fmla="*/ 690563 h 714375"/>
              <a:gd name="connsiteX47" fmla="*/ 921217 w 950187"/>
              <a:gd name="connsiteY47" fmla="*/ 700088 h 714375"/>
              <a:gd name="connsiteX48" fmla="*/ 878354 w 950187"/>
              <a:gd name="connsiteY48" fmla="*/ 695325 h 714375"/>
              <a:gd name="connsiteX49" fmla="*/ 849779 w 950187"/>
              <a:gd name="connsiteY49" fmla="*/ 685800 h 714375"/>
              <a:gd name="connsiteX50" fmla="*/ 835492 w 950187"/>
              <a:gd name="connsiteY50" fmla="*/ 681038 h 714375"/>
              <a:gd name="connsiteX51" fmla="*/ 806917 w 950187"/>
              <a:gd name="connsiteY51" fmla="*/ 671513 h 714375"/>
              <a:gd name="connsiteX52" fmla="*/ 792629 w 950187"/>
              <a:gd name="connsiteY52" fmla="*/ 666750 h 714375"/>
              <a:gd name="connsiteX53" fmla="*/ 668804 w 950187"/>
              <a:gd name="connsiteY53" fmla="*/ 676275 h 714375"/>
              <a:gd name="connsiteX54" fmla="*/ 625942 w 950187"/>
              <a:gd name="connsiteY54" fmla="*/ 690563 h 714375"/>
              <a:gd name="connsiteX55" fmla="*/ 611654 w 950187"/>
              <a:gd name="connsiteY55" fmla="*/ 695325 h 714375"/>
              <a:gd name="connsiteX56" fmla="*/ 592604 w 950187"/>
              <a:gd name="connsiteY56" fmla="*/ 700088 h 714375"/>
              <a:gd name="connsiteX57" fmla="*/ 573554 w 950187"/>
              <a:gd name="connsiteY57" fmla="*/ 709613 h 714375"/>
              <a:gd name="connsiteX58" fmla="*/ 540217 w 950187"/>
              <a:gd name="connsiteY58" fmla="*/ 714375 h 714375"/>
              <a:gd name="connsiteX59" fmla="*/ 454492 w 950187"/>
              <a:gd name="connsiteY59" fmla="*/ 709613 h 714375"/>
              <a:gd name="connsiteX60" fmla="*/ 440204 w 950187"/>
              <a:gd name="connsiteY60" fmla="*/ 700088 h 714375"/>
              <a:gd name="connsiteX61" fmla="*/ 421154 w 950187"/>
              <a:gd name="connsiteY61" fmla="*/ 695325 h 714375"/>
              <a:gd name="connsiteX62" fmla="*/ 406867 w 950187"/>
              <a:gd name="connsiteY62" fmla="*/ 685800 h 714375"/>
              <a:gd name="connsiteX63" fmla="*/ 387817 w 950187"/>
              <a:gd name="connsiteY63" fmla="*/ 681038 h 714375"/>
              <a:gd name="connsiteX64" fmla="*/ 311617 w 950187"/>
              <a:gd name="connsiteY64" fmla="*/ 676275 h 714375"/>
              <a:gd name="connsiteX65" fmla="*/ 283042 w 950187"/>
              <a:gd name="connsiteY65" fmla="*/ 657225 h 714375"/>
              <a:gd name="connsiteX66" fmla="*/ 249704 w 950187"/>
              <a:gd name="connsiteY66" fmla="*/ 633413 h 714375"/>
              <a:gd name="connsiteX67" fmla="*/ 225892 w 950187"/>
              <a:gd name="connsiteY67" fmla="*/ 609600 h 714375"/>
              <a:gd name="connsiteX68" fmla="*/ 216367 w 950187"/>
              <a:gd name="connsiteY68" fmla="*/ 595313 h 714375"/>
              <a:gd name="connsiteX69" fmla="*/ 202079 w 950187"/>
              <a:gd name="connsiteY69" fmla="*/ 585788 h 714375"/>
              <a:gd name="connsiteX70" fmla="*/ 187792 w 950187"/>
              <a:gd name="connsiteY70" fmla="*/ 571500 h 714375"/>
              <a:gd name="connsiteX71" fmla="*/ 159217 w 950187"/>
              <a:gd name="connsiteY71" fmla="*/ 557213 h 714375"/>
              <a:gd name="connsiteX72" fmla="*/ 116354 w 950187"/>
              <a:gd name="connsiteY72" fmla="*/ 523875 h 714375"/>
              <a:gd name="connsiteX73" fmla="*/ 87779 w 950187"/>
              <a:gd name="connsiteY73" fmla="*/ 504825 h 714375"/>
              <a:gd name="connsiteX74" fmla="*/ 40154 w 950187"/>
              <a:gd name="connsiteY74" fmla="*/ 490538 h 714375"/>
              <a:gd name="connsiteX75" fmla="*/ 16342 w 950187"/>
              <a:gd name="connsiteY75" fmla="*/ 466725 h 714375"/>
              <a:gd name="connsiteX76" fmla="*/ 2054 w 950187"/>
              <a:gd name="connsiteY76" fmla="*/ 457200 h 714375"/>
              <a:gd name="connsiteX77" fmla="*/ 2054 w 950187"/>
              <a:gd name="connsiteY77" fmla="*/ 452438 h 714375"/>
              <a:gd name="connsiteX0" fmla="*/ 2054 w 950187"/>
              <a:gd name="connsiteY0" fmla="*/ 452438 h 714375"/>
              <a:gd name="connsiteX1" fmla="*/ 11579 w 950187"/>
              <a:gd name="connsiteY1" fmla="*/ 285750 h 714375"/>
              <a:gd name="connsiteX2" fmla="*/ 16342 w 950187"/>
              <a:gd name="connsiteY2" fmla="*/ 271463 h 714375"/>
              <a:gd name="connsiteX3" fmla="*/ 21104 w 950187"/>
              <a:gd name="connsiteY3" fmla="*/ 252413 h 714375"/>
              <a:gd name="connsiteX4" fmla="*/ 44917 w 950187"/>
              <a:gd name="connsiteY4" fmla="*/ 223838 h 714375"/>
              <a:gd name="connsiteX5" fmla="*/ 73492 w 950187"/>
              <a:gd name="connsiteY5" fmla="*/ 195263 h 714375"/>
              <a:gd name="connsiteX6" fmla="*/ 102067 w 950187"/>
              <a:gd name="connsiteY6" fmla="*/ 176213 h 714375"/>
              <a:gd name="connsiteX7" fmla="*/ 116354 w 950187"/>
              <a:gd name="connsiteY7" fmla="*/ 166688 h 714375"/>
              <a:gd name="connsiteX8" fmla="*/ 125879 w 950187"/>
              <a:gd name="connsiteY8" fmla="*/ 152400 h 714375"/>
              <a:gd name="connsiteX9" fmla="*/ 149692 w 950187"/>
              <a:gd name="connsiteY9" fmla="*/ 123825 h 714375"/>
              <a:gd name="connsiteX10" fmla="*/ 168742 w 950187"/>
              <a:gd name="connsiteY10" fmla="*/ 95250 h 714375"/>
              <a:gd name="connsiteX11" fmla="*/ 178267 w 950187"/>
              <a:gd name="connsiteY11" fmla="*/ 80963 h 714375"/>
              <a:gd name="connsiteX12" fmla="*/ 192554 w 950187"/>
              <a:gd name="connsiteY12" fmla="*/ 66675 h 714375"/>
              <a:gd name="connsiteX13" fmla="*/ 230654 w 950187"/>
              <a:gd name="connsiteY13" fmla="*/ 33338 h 714375"/>
              <a:gd name="connsiteX14" fmla="*/ 273517 w 950187"/>
              <a:gd name="connsiteY14" fmla="*/ 9525 h 714375"/>
              <a:gd name="connsiteX15" fmla="*/ 330667 w 950187"/>
              <a:gd name="connsiteY15" fmla="*/ 0 h 714375"/>
              <a:gd name="connsiteX16" fmla="*/ 392579 w 950187"/>
              <a:gd name="connsiteY16" fmla="*/ 4763 h 714375"/>
              <a:gd name="connsiteX17" fmla="*/ 406867 w 950187"/>
              <a:gd name="connsiteY17" fmla="*/ 9525 h 714375"/>
              <a:gd name="connsiteX18" fmla="*/ 416392 w 950187"/>
              <a:gd name="connsiteY18" fmla="*/ 119063 h 714375"/>
              <a:gd name="connsiteX19" fmla="*/ 440204 w 950187"/>
              <a:gd name="connsiteY19" fmla="*/ 138113 h 714375"/>
              <a:gd name="connsiteX20" fmla="*/ 468779 w 950187"/>
              <a:gd name="connsiteY20" fmla="*/ 157163 h 714375"/>
              <a:gd name="connsiteX21" fmla="*/ 478304 w 950187"/>
              <a:gd name="connsiteY21" fmla="*/ 200025 h 714375"/>
              <a:gd name="connsiteX22" fmla="*/ 487829 w 950187"/>
              <a:gd name="connsiteY22" fmla="*/ 228600 h 714375"/>
              <a:gd name="connsiteX23" fmla="*/ 502117 w 950187"/>
              <a:gd name="connsiteY23" fmla="*/ 233363 h 714375"/>
              <a:gd name="connsiteX24" fmla="*/ 530692 w 950187"/>
              <a:gd name="connsiteY24" fmla="*/ 257175 h 714375"/>
              <a:gd name="connsiteX25" fmla="*/ 540217 w 950187"/>
              <a:gd name="connsiteY25" fmla="*/ 271463 h 714375"/>
              <a:gd name="connsiteX26" fmla="*/ 549742 w 950187"/>
              <a:gd name="connsiteY26" fmla="*/ 328613 h 714375"/>
              <a:gd name="connsiteX27" fmla="*/ 573554 w 950187"/>
              <a:gd name="connsiteY27" fmla="*/ 357188 h 714375"/>
              <a:gd name="connsiteX28" fmla="*/ 602129 w 950187"/>
              <a:gd name="connsiteY28" fmla="*/ 376238 h 714375"/>
              <a:gd name="connsiteX29" fmla="*/ 621179 w 950187"/>
              <a:gd name="connsiteY29" fmla="*/ 390525 h 714375"/>
              <a:gd name="connsiteX30" fmla="*/ 640229 w 950187"/>
              <a:gd name="connsiteY30" fmla="*/ 419100 h 714375"/>
              <a:gd name="connsiteX31" fmla="*/ 649754 w 950187"/>
              <a:gd name="connsiteY31" fmla="*/ 433388 h 714375"/>
              <a:gd name="connsiteX32" fmla="*/ 664042 w 950187"/>
              <a:gd name="connsiteY32" fmla="*/ 447675 h 714375"/>
              <a:gd name="connsiteX33" fmla="*/ 683092 w 950187"/>
              <a:gd name="connsiteY33" fmla="*/ 476250 h 714375"/>
              <a:gd name="connsiteX34" fmla="*/ 692617 w 950187"/>
              <a:gd name="connsiteY34" fmla="*/ 490538 h 714375"/>
              <a:gd name="connsiteX35" fmla="*/ 721192 w 950187"/>
              <a:gd name="connsiteY35" fmla="*/ 509588 h 714375"/>
              <a:gd name="connsiteX36" fmla="*/ 735479 w 950187"/>
              <a:gd name="connsiteY36" fmla="*/ 523875 h 714375"/>
              <a:gd name="connsiteX37" fmla="*/ 778342 w 950187"/>
              <a:gd name="connsiteY37" fmla="*/ 552450 h 714375"/>
              <a:gd name="connsiteX38" fmla="*/ 806917 w 950187"/>
              <a:gd name="connsiteY38" fmla="*/ 571500 h 714375"/>
              <a:gd name="connsiteX39" fmla="*/ 821204 w 950187"/>
              <a:gd name="connsiteY39" fmla="*/ 581025 h 714375"/>
              <a:gd name="connsiteX40" fmla="*/ 835492 w 950187"/>
              <a:gd name="connsiteY40" fmla="*/ 585788 h 714375"/>
              <a:gd name="connsiteX41" fmla="*/ 849779 w 950187"/>
              <a:gd name="connsiteY41" fmla="*/ 595313 h 714375"/>
              <a:gd name="connsiteX42" fmla="*/ 892642 w 950187"/>
              <a:gd name="connsiteY42" fmla="*/ 609600 h 714375"/>
              <a:gd name="connsiteX43" fmla="*/ 906929 w 950187"/>
              <a:gd name="connsiteY43" fmla="*/ 614363 h 714375"/>
              <a:gd name="connsiteX44" fmla="*/ 921217 w 950187"/>
              <a:gd name="connsiteY44" fmla="*/ 623888 h 714375"/>
              <a:gd name="connsiteX45" fmla="*/ 935504 w 950187"/>
              <a:gd name="connsiteY45" fmla="*/ 690563 h 714375"/>
              <a:gd name="connsiteX46" fmla="*/ 921217 w 950187"/>
              <a:gd name="connsiteY46" fmla="*/ 700088 h 714375"/>
              <a:gd name="connsiteX47" fmla="*/ 878354 w 950187"/>
              <a:gd name="connsiteY47" fmla="*/ 695325 h 714375"/>
              <a:gd name="connsiteX48" fmla="*/ 849779 w 950187"/>
              <a:gd name="connsiteY48" fmla="*/ 685800 h 714375"/>
              <a:gd name="connsiteX49" fmla="*/ 835492 w 950187"/>
              <a:gd name="connsiteY49" fmla="*/ 681038 h 714375"/>
              <a:gd name="connsiteX50" fmla="*/ 806917 w 950187"/>
              <a:gd name="connsiteY50" fmla="*/ 671513 h 714375"/>
              <a:gd name="connsiteX51" fmla="*/ 792629 w 950187"/>
              <a:gd name="connsiteY51" fmla="*/ 666750 h 714375"/>
              <a:gd name="connsiteX52" fmla="*/ 668804 w 950187"/>
              <a:gd name="connsiteY52" fmla="*/ 676275 h 714375"/>
              <a:gd name="connsiteX53" fmla="*/ 625942 w 950187"/>
              <a:gd name="connsiteY53" fmla="*/ 690563 h 714375"/>
              <a:gd name="connsiteX54" fmla="*/ 611654 w 950187"/>
              <a:gd name="connsiteY54" fmla="*/ 695325 h 714375"/>
              <a:gd name="connsiteX55" fmla="*/ 592604 w 950187"/>
              <a:gd name="connsiteY55" fmla="*/ 700088 h 714375"/>
              <a:gd name="connsiteX56" fmla="*/ 573554 w 950187"/>
              <a:gd name="connsiteY56" fmla="*/ 709613 h 714375"/>
              <a:gd name="connsiteX57" fmla="*/ 540217 w 950187"/>
              <a:gd name="connsiteY57" fmla="*/ 714375 h 714375"/>
              <a:gd name="connsiteX58" fmla="*/ 454492 w 950187"/>
              <a:gd name="connsiteY58" fmla="*/ 709613 h 714375"/>
              <a:gd name="connsiteX59" fmla="*/ 440204 w 950187"/>
              <a:gd name="connsiteY59" fmla="*/ 700088 h 714375"/>
              <a:gd name="connsiteX60" fmla="*/ 421154 w 950187"/>
              <a:gd name="connsiteY60" fmla="*/ 695325 h 714375"/>
              <a:gd name="connsiteX61" fmla="*/ 406867 w 950187"/>
              <a:gd name="connsiteY61" fmla="*/ 685800 h 714375"/>
              <a:gd name="connsiteX62" fmla="*/ 387817 w 950187"/>
              <a:gd name="connsiteY62" fmla="*/ 681038 h 714375"/>
              <a:gd name="connsiteX63" fmla="*/ 311617 w 950187"/>
              <a:gd name="connsiteY63" fmla="*/ 676275 h 714375"/>
              <a:gd name="connsiteX64" fmla="*/ 283042 w 950187"/>
              <a:gd name="connsiteY64" fmla="*/ 657225 h 714375"/>
              <a:gd name="connsiteX65" fmla="*/ 249704 w 950187"/>
              <a:gd name="connsiteY65" fmla="*/ 633413 h 714375"/>
              <a:gd name="connsiteX66" fmla="*/ 225892 w 950187"/>
              <a:gd name="connsiteY66" fmla="*/ 609600 h 714375"/>
              <a:gd name="connsiteX67" fmla="*/ 216367 w 950187"/>
              <a:gd name="connsiteY67" fmla="*/ 595313 h 714375"/>
              <a:gd name="connsiteX68" fmla="*/ 202079 w 950187"/>
              <a:gd name="connsiteY68" fmla="*/ 585788 h 714375"/>
              <a:gd name="connsiteX69" fmla="*/ 187792 w 950187"/>
              <a:gd name="connsiteY69" fmla="*/ 571500 h 714375"/>
              <a:gd name="connsiteX70" fmla="*/ 159217 w 950187"/>
              <a:gd name="connsiteY70" fmla="*/ 557213 h 714375"/>
              <a:gd name="connsiteX71" fmla="*/ 116354 w 950187"/>
              <a:gd name="connsiteY71" fmla="*/ 523875 h 714375"/>
              <a:gd name="connsiteX72" fmla="*/ 87779 w 950187"/>
              <a:gd name="connsiteY72" fmla="*/ 504825 h 714375"/>
              <a:gd name="connsiteX73" fmla="*/ 40154 w 950187"/>
              <a:gd name="connsiteY73" fmla="*/ 490538 h 714375"/>
              <a:gd name="connsiteX74" fmla="*/ 16342 w 950187"/>
              <a:gd name="connsiteY74" fmla="*/ 466725 h 714375"/>
              <a:gd name="connsiteX75" fmla="*/ 2054 w 950187"/>
              <a:gd name="connsiteY75" fmla="*/ 457200 h 714375"/>
              <a:gd name="connsiteX76" fmla="*/ 2054 w 950187"/>
              <a:gd name="connsiteY76" fmla="*/ 452438 h 714375"/>
              <a:gd name="connsiteX0" fmla="*/ 2054 w 950187"/>
              <a:gd name="connsiteY0" fmla="*/ 452438 h 714375"/>
              <a:gd name="connsiteX1" fmla="*/ 11579 w 950187"/>
              <a:gd name="connsiteY1" fmla="*/ 285750 h 714375"/>
              <a:gd name="connsiteX2" fmla="*/ 16342 w 950187"/>
              <a:gd name="connsiteY2" fmla="*/ 271463 h 714375"/>
              <a:gd name="connsiteX3" fmla="*/ 21104 w 950187"/>
              <a:gd name="connsiteY3" fmla="*/ 252413 h 714375"/>
              <a:gd name="connsiteX4" fmla="*/ 44917 w 950187"/>
              <a:gd name="connsiteY4" fmla="*/ 223838 h 714375"/>
              <a:gd name="connsiteX5" fmla="*/ 73492 w 950187"/>
              <a:gd name="connsiteY5" fmla="*/ 195263 h 714375"/>
              <a:gd name="connsiteX6" fmla="*/ 102067 w 950187"/>
              <a:gd name="connsiteY6" fmla="*/ 176213 h 714375"/>
              <a:gd name="connsiteX7" fmla="*/ 116354 w 950187"/>
              <a:gd name="connsiteY7" fmla="*/ 166688 h 714375"/>
              <a:gd name="connsiteX8" fmla="*/ 125879 w 950187"/>
              <a:gd name="connsiteY8" fmla="*/ 152400 h 714375"/>
              <a:gd name="connsiteX9" fmla="*/ 149692 w 950187"/>
              <a:gd name="connsiteY9" fmla="*/ 123825 h 714375"/>
              <a:gd name="connsiteX10" fmla="*/ 178267 w 950187"/>
              <a:gd name="connsiteY10" fmla="*/ 80963 h 714375"/>
              <a:gd name="connsiteX11" fmla="*/ 192554 w 950187"/>
              <a:gd name="connsiteY11" fmla="*/ 66675 h 714375"/>
              <a:gd name="connsiteX12" fmla="*/ 230654 w 950187"/>
              <a:gd name="connsiteY12" fmla="*/ 33338 h 714375"/>
              <a:gd name="connsiteX13" fmla="*/ 273517 w 950187"/>
              <a:gd name="connsiteY13" fmla="*/ 9525 h 714375"/>
              <a:gd name="connsiteX14" fmla="*/ 330667 w 950187"/>
              <a:gd name="connsiteY14" fmla="*/ 0 h 714375"/>
              <a:gd name="connsiteX15" fmla="*/ 392579 w 950187"/>
              <a:gd name="connsiteY15" fmla="*/ 4763 h 714375"/>
              <a:gd name="connsiteX16" fmla="*/ 406867 w 950187"/>
              <a:gd name="connsiteY16" fmla="*/ 9525 h 714375"/>
              <a:gd name="connsiteX17" fmla="*/ 416392 w 950187"/>
              <a:gd name="connsiteY17" fmla="*/ 119063 h 714375"/>
              <a:gd name="connsiteX18" fmla="*/ 440204 w 950187"/>
              <a:gd name="connsiteY18" fmla="*/ 138113 h 714375"/>
              <a:gd name="connsiteX19" fmla="*/ 468779 w 950187"/>
              <a:gd name="connsiteY19" fmla="*/ 157163 h 714375"/>
              <a:gd name="connsiteX20" fmla="*/ 478304 w 950187"/>
              <a:gd name="connsiteY20" fmla="*/ 200025 h 714375"/>
              <a:gd name="connsiteX21" fmla="*/ 487829 w 950187"/>
              <a:gd name="connsiteY21" fmla="*/ 228600 h 714375"/>
              <a:gd name="connsiteX22" fmla="*/ 502117 w 950187"/>
              <a:gd name="connsiteY22" fmla="*/ 233363 h 714375"/>
              <a:gd name="connsiteX23" fmla="*/ 530692 w 950187"/>
              <a:gd name="connsiteY23" fmla="*/ 257175 h 714375"/>
              <a:gd name="connsiteX24" fmla="*/ 540217 w 950187"/>
              <a:gd name="connsiteY24" fmla="*/ 271463 h 714375"/>
              <a:gd name="connsiteX25" fmla="*/ 549742 w 950187"/>
              <a:gd name="connsiteY25" fmla="*/ 328613 h 714375"/>
              <a:gd name="connsiteX26" fmla="*/ 573554 w 950187"/>
              <a:gd name="connsiteY26" fmla="*/ 357188 h 714375"/>
              <a:gd name="connsiteX27" fmla="*/ 602129 w 950187"/>
              <a:gd name="connsiteY27" fmla="*/ 376238 h 714375"/>
              <a:gd name="connsiteX28" fmla="*/ 621179 w 950187"/>
              <a:gd name="connsiteY28" fmla="*/ 390525 h 714375"/>
              <a:gd name="connsiteX29" fmla="*/ 640229 w 950187"/>
              <a:gd name="connsiteY29" fmla="*/ 419100 h 714375"/>
              <a:gd name="connsiteX30" fmla="*/ 649754 w 950187"/>
              <a:gd name="connsiteY30" fmla="*/ 433388 h 714375"/>
              <a:gd name="connsiteX31" fmla="*/ 664042 w 950187"/>
              <a:gd name="connsiteY31" fmla="*/ 447675 h 714375"/>
              <a:gd name="connsiteX32" fmla="*/ 683092 w 950187"/>
              <a:gd name="connsiteY32" fmla="*/ 476250 h 714375"/>
              <a:gd name="connsiteX33" fmla="*/ 692617 w 950187"/>
              <a:gd name="connsiteY33" fmla="*/ 490538 h 714375"/>
              <a:gd name="connsiteX34" fmla="*/ 721192 w 950187"/>
              <a:gd name="connsiteY34" fmla="*/ 509588 h 714375"/>
              <a:gd name="connsiteX35" fmla="*/ 735479 w 950187"/>
              <a:gd name="connsiteY35" fmla="*/ 523875 h 714375"/>
              <a:gd name="connsiteX36" fmla="*/ 778342 w 950187"/>
              <a:gd name="connsiteY36" fmla="*/ 552450 h 714375"/>
              <a:gd name="connsiteX37" fmla="*/ 806917 w 950187"/>
              <a:gd name="connsiteY37" fmla="*/ 571500 h 714375"/>
              <a:gd name="connsiteX38" fmla="*/ 821204 w 950187"/>
              <a:gd name="connsiteY38" fmla="*/ 581025 h 714375"/>
              <a:gd name="connsiteX39" fmla="*/ 835492 w 950187"/>
              <a:gd name="connsiteY39" fmla="*/ 585788 h 714375"/>
              <a:gd name="connsiteX40" fmla="*/ 849779 w 950187"/>
              <a:gd name="connsiteY40" fmla="*/ 595313 h 714375"/>
              <a:gd name="connsiteX41" fmla="*/ 892642 w 950187"/>
              <a:gd name="connsiteY41" fmla="*/ 609600 h 714375"/>
              <a:gd name="connsiteX42" fmla="*/ 906929 w 950187"/>
              <a:gd name="connsiteY42" fmla="*/ 614363 h 714375"/>
              <a:gd name="connsiteX43" fmla="*/ 921217 w 950187"/>
              <a:gd name="connsiteY43" fmla="*/ 623888 h 714375"/>
              <a:gd name="connsiteX44" fmla="*/ 935504 w 950187"/>
              <a:gd name="connsiteY44" fmla="*/ 690563 h 714375"/>
              <a:gd name="connsiteX45" fmla="*/ 921217 w 950187"/>
              <a:gd name="connsiteY45" fmla="*/ 700088 h 714375"/>
              <a:gd name="connsiteX46" fmla="*/ 878354 w 950187"/>
              <a:gd name="connsiteY46" fmla="*/ 695325 h 714375"/>
              <a:gd name="connsiteX47" fmla="*/ 849779 w 950187"/>
              <a:gd name="connsiteY47" fmla="*/ 685800 h 714375"/>
              <a:gd name="connsiteX48" fmla="*/ 835492 w 950187"/>
              <a:gd name="connsiteY48" fmla="*/ 681038 h 714375"/>
              <a:gd name="connsiteX49" fmla="*/ 806917 w 950187"/>
              <a:gd name="connsiteY49" fmla="*/ 671513 h 714375"/>
              <a:gd name="connsiteX50" fmla="*/ 792629 w 950187"/>
              <a:gd name="connsiteY50" fmla="*/ 666750 h 714375"/>
              <a:gd name="connsiteX51" fmla="*/ 668804 w 950187"/>
              <a:gd name="connsiteY51" fmla="*/ 676275 h 714375"/>
              <a:gd name="connsiteX52" fmla="*/ 625942 w 950187"/>
              <a:gd name="connsiteY52" fmla="*/ 690563 h 714375"/>
              <a:gd name="connsiteX53" fmla="*/ 611654 w 950187"/>
              <a:gd name="connsiteY53" fmla="*/ 695325 h 714375"/>
              <a:gd name="connsiteX54" fmla="*/ 592604 w 950187"/>
              <a:gd name="connsiteY54" fmla="*/ 700088 h 714375"/>
              <a:gd name="connsiteX55" fmla="*/ 573554 w 950187"/>
              <a:gd name="connsiteY55" fmla="*/ 709613 h 714375"/>
              <a:gd name="connsiteX56" fmla="*/ 540217 w 950187"/>
              <a:gd name="connsiteY56" fmla="*/ 714375 h 714375"/>
              <a:gd name="connsiteX57" fmla="*/ 454492 w 950187"/>
              <a:gd name="connsiteY57" fmla="*/ 709613 h 714375"/>
              <a:gd name="connsiteX58" fmla="*/ 440204 w 950187"/>
              <a:gd name="connsiteY58" fmla="*/ 700088 h 714375"/>
              <a:gd name="connsiteX59" fmla="*/ 421154 w 950187"/>
              <a:gd name="connsiteY59" fmla="*/ 695325 h 714375"/>
              <a:gd name="connsiteX60" fmla="*/ 406867 w 950187"/>
              <a:gd name="connsiteY60" fmla="*/ 685800 h 714375"/>
              <a:gd name="connsiteX61" fmla="*/ 387817 w 950187"/>
              <a:gd name="connsiteY61" fmla="*/ 681038 h 714375"/>
              <a:gd name="connsiteX62" fmla="*/ 311617 w 950187"/>
              <a:gd name="connsiteY62" fmla="*/ 676275 h 714375"/>
              <a:gd name="connsiteX63" fmla="*/ 283042 w 950187"/>
              <a:gd name="connsiteY63" fmla="*/ 657225 h 714375"/>
              <a:gd name="connsiteX64" fmla="*/ 249704 w 950187"/>
              <a:gd name="connsiteY64" fmla="*/ 633413 h 714375"/>
              <a:gd name="connsiteX65" fmla="*/ 225892 w 950187"/>
              <a:gd name="connsiteY65" fmla="*/ 609600 h 714375"/>
              <a:gd name="connsiteX66" fmla="*/ 216367 w 950187"/>
              <a:gd name="connsiteY66" fmla="*/ 595313 h 714375"/>
              <a:gd name="connsiteX67" fmla="*/ 202079 w 950187"/>
              <a:gd name="connsiteY67" fmla="*/ 585788 h 714375"/>
              <a:gd name="connsiteX68" fmla="*/ 187792 w 950187"/>
              <a:gd name="connsiteY68" fmla="*/ 571500 h 714375"/>
              <a:gd name="connsiteX69" fmla="*/ 159217 w 950187"/>
              <a:gd name="connsiteY69" fmla="*/ 557213 h 714375"/>
              <a:gd name="connsiteX70" fmla="*/ 116354 w 950187"/>
              <a:gd name="connsiteY70" fmla="*/ 523875 h 714375"/>
              <a:gd name="connsiteX71" fmla="*/ 87779 w 950187"/>
              <a:gd name="connsiteY71" fmla="*/ 504825 h 714375"/>
              <a:gd name="connsiteX72" fmla="*/ 40154 w 950187"/>
              <a:gd name="connsiteY72" fmla="*/ 490538 h 714375"/>
              <a:gd name="connsiteX73" fmla="*/ 16342 w 950187"/>
              <a:gd name="connsiteY73" fmla="*/ 466725 h 714375"/>
              <a:gd name="connsiteX74" fmla="*/ 2054 w 950187"/>
              <a:gd name="connsiteY74" fmla="*/ 457200 h 714375"/>
              <a:gd name="connsiteX75" fmla="*/ 2054 w 950187"/>
              <a:gd name="connsiteY75" fmla="*/ 452438 h 714375"/>
              <a:gd name="connsiteX0" fmla="*/ 2054 w 950187"/>
              <a:gd name="connsiteY0" fmla="*/ 452438 h 714375"/>
              <a:gd name="connsiteX1" fmla="*/ 11579 w 950187"/>
              <a:gd name="connsiteY1" fmla="*/ 285750 h 714375"/>
              <a:gd name="connsiteX2" fmla="*/ 16342 w 950187"/>
              <a:gd name="connsiteY2" fmla="*/ 271463 h 714375"/>
              <a:gd name="connsiteX3" fmla="*/ 21104 w 950187"/>
              <a:gd name="connsiteY3" fmla="*/ 252413 h 714375"/>
              <a:gd name="connsiteX4" fmla="*/ 44917 w 950187"/>
              <a:gd name="connsiteY4" fmla="*/ 223838 h 714375"/>
              <a:gd name="connsiteX5" fmla="*/ 73492 w 950187"/>
              <a:gd name="connsiteY5" fmla="*/ 195263 h 714375"/>
              <a:gd name="connsiteX6" fmla="*/ 102067 w 950187"/>
              <a:gd name="connsiteY6" fmla="*/ 176213 h 714375"/>
              <a:gd name="connsiteX7" fmla="*/ 116354 w 950187"/>
              <a:gd name="connsiteY7" fmla="*/ 166688 h 714375"/>
              <a:gd name="connsiteX8" fmla="*/ 125879 w 950187"/>
              <a:gd name="connsiteY8" fmla="*/ 152400 h 714375"/>
              <a:gd name="connsiteX9" fmla="*/ 149692 w 950187"/>
              <a:gd name="connsiteY9" fmla="*/ 123825 h 714375"/>
              <a:gd name="connsiteX10" fmla="*/ 192554 w 950187"/>
              <a:gd name="connsiteY10" fmla="*/ 66675 h 714375"/>
              <a:gd name="connsiteX11" fmla="*/ 230654 w 950187"/>
              <a:gd name="connsiteY11" fmla="*/ 33338 h 714375"/>
              <a:gd name="connsiteX12" fmla="*/ 273517 w 950187"/>
              <a:gd name="connsiteY12" fmla="*/ 9525 h 714375"/>
              <a:gd name="connsiteX13" fmla="*/ 330667 w 950187"/>
              <a:gd name="connsiteY13" fmla="*/ 0 h 714375"/>
              <a:gd name="connsiteX14" fmla="*/ 392579 w 950187"/>
              <a:gd name="connsiteY14" fmla="*/ 4763 h 714375"/>
              <a:gd name="connsiteX15" fmla="*/ 406867 w 950187"/>
              <a:gd name="connsiteY15" fmla="*/ 9525 h 714375"/>
              <a:gd name="connsiteX16" fmla="*/ 416392 w 950187"/>
              <a:gd name="connsiteY16" fmla="*/ 119063 h 714375"/>
              <a:gd name="connsiteX17" fmla="*/ 440204 w 950187"/>
              <a:gd name="connsiteY17" fmla="*/ 138113 h 714375"/>
              <a:gd name="connsiteX18" fmla="*/ 468779 w 950187"/>
              <a:gd name="connsiteY18" fmla="*/ 157163 h 714375"/>
              <a:gd name="connsiteX19" fmla="*/ 478304 w 950187"/>
              <a:gd name="connsiteY19" fmla="*/ 200025 h 714375"/>
              <a:gd name="connsiteX20" fmla="*/ 487829 w 950187"/>
              <a:gd name="connsiteY20" fmla="*/ 228600 h 714375"/>
              <a:gd name="connsiteX21" fmla="*/ 502117 w 950187"/>
              <a:gd name="connsiteY21" fmla="*/ 233363 h 714375"/>
              <a:gd name="connsiteX22" fmla="*/ 530692 w 950187"/>
              <a:gd name="connsiteY22" fmla="*/ 257175 h 714375"/>
              <a:gd name="connsiteX23" fmla="*/ 540217 w 950187"/>
              <a:gd name="connsiteY23" fmla="*/ 271463 h 714375"/>
              <a:gd name="connsiteX24" fmla="*/ 549742 w 950187"/>
              <a:gd name="connsiteY24" fmla="*/ 328613 h 714375"/>
              <a:gd name="connsiteX25" fmla="*/ 573554 w 950187"/>
              <a:gd name="connsiteY25" fmla="*/ 357188 h 714375"/>
              <a:gd name="connsiteX26" fmla="*/ 602129 w 950187"/>
              <a:gd name="connsiteY26" fmla="*/ 376238 h 714375"/>
              <a:gd name="connsiteX27" fmla="*/ 621179 w 950187"/>
              <a:gd name="connsiteY27" fmla="*/ 390525 h 714375"/>
              <a:gd name="connsiteX28" fmla="*/ 640229 w 950187"/>
              <a:gd name="connsiteY28" fmla="*/ 419100 h 714375"/>
              <a:gd name="connsiteX29" fmla="*/ 649754 w 950187"/>
              <a:gd name="connsiteY29" fmla="*/ 433388 h 714375"/>
              <a:gd name="connsiteX30" fmla="*/ 664042 w 950187"/>
              <a:gd name="connsiteY30" fmla="*/ 447675 h 714375"/>
              <a:gd name="connsiteX31" fmla="*/ 683092 w 950187"/>
              <a:gd name="connsiteY31" fmla="*/ 476250 h 714375"/>
              <a:gd name="connsiteX32" fmla="*/ 692617 w 950187"/>
              <a:gd name="connsiteY32" fmla="*/ 490538 h 714375"/>
              <a:gd name="connsiteX33" fmla="*/ 721192 w 950187"/>
              <a:gd name="connsiteY33" fmla="*/ 509588 h 714375"/>
              <a:gd name="connsiteX34" fmla="*/ 735479 w 950187"/>
              <a:gd name="connsiteY34" fmla="*/ 523875 h 714375"/>
              <a:gd name="connsiteX35" fmla="*/ 778342 w 950187"/>
              <a:gd name="connsiteY35" fmla="*/ 552450 h 714375"/>
              <a:gd name="connsiteX36" fmla="*/ 806917 w 950187"/>
              <a:gd name="connsiteY36" fmla="*/ 571500 h 714375"/>
              <a:gd name="connsiteX37" fmla="*/ 821204 w 950187"/>
              <a:gd name="connsiteY37" fmla="*/ 581025 h 714375"/>
              <a:gd name="connsiteX38" fmla="*/ 835492 w 950187"/>
              <a:gd name="connsiteY38" fmla="*/ 585788 h 714375"/>
              <a:gd name="connsiteX39" fmla="*/ 849779 w 950187"/>
              <a:gd name="connsiteY39" fmla="*/ 595313 h 714375"/>
              <a:gd name="connsiteX40" fmla="*/ 892642 w 950187"/>
              <a:gd name="connsiteY40" fmla="*/ 609600 h 714375"/>
              <a:gd name="connsiteX41" fmla="*/ 906929 w 950187"/>
              <a:gd name="connsiteY41" fmla="*/ 614363 h 714375"/>
              <a:gd name="connsiteX42" fmla="*/ 921217 w 950187"/>
              <a:gd name="connsiteY42" fmla="*/ 623888 h 714375"/>
              <a:gd name="connsiteX43" fmla="*/ 935504 w 950187"/>
              <a:gd name="connsiteY43" fmla="*/ 690563 h 714375"/>
              <a:gd name="connsiteX44" fmla="*/ 921217 w 950187"/>
              <a:gd name="connsiteY44" fmla="*/ 700088 h 714375"/>
              <a:gd name="connsiteX45" fmla="*/ 878354 w 950187"/>
              <a:gd name="connsiteY45" fmla="*/ 695325 h 714375"/>
              <a:gd name="connsiteX46" fmla="*/ 849779 w 950187"/>
              <a:gd name="connsiteY46" fmla="*/ 685800 h 714375"/>
              <a:gd name="connsiteX47" fmla="*/ 835492 w 950187"/>
              <a:gd name="connsiteY47" fmla="*/ 681038 h 714375"/>
              <a:gd name="connsiteX48" fmla="*/ 806917 w 950187"/>
              <a:gd name="connsiteY48" fmla="*/ 671513 h 714375"/>
              <a:gd name="connsiteX49" fmla="*/ 792629 w 950187"/>
              <a:gd name="connsiteY49" fmla="*/ 666750 h 714375"/>
              <a:gd name="connsiteX50" fmla="*/ 668804 w 950187"/>
              <a:gd name="connsiteY50" fmla="*/ 676275 h 714375"/>
              <a:gd name="connsiteX51" fmla="*/ 625942 w 950187"/>
              <a:gd name="connsiteY51" fmla="*/ 690563 h 714375"/>
              <a:gd name="connsiteX52" fmla="*/ 611654 w 950187"/>
              <a:gd name="connsiteY52" fmla="*/ 695325 h 714375"/>
              <a:gd name="connsiteX53" fmla="*/ 592604 w 950187"/>
              <a:gd name="connsiteY53" fmla="*/ 700088 h 714375"/>
              <a:gd name="connsiteX54" fmla="*/ 573554 w 950187"/>
              <a:gd name="connsiteY54" fmla="*/ 709613 h 714375"/>
              <a:gd name="connsiteX55" fmla="*/ 540217 w 950187"/>
              <a:gd name="connsiteY55" fmla="*/ 714375 h 714375"/>
              <a:gd name="connsiteX56" fmla="*/ 454492 w 950187"/>
              <a:gd name="connsiteY56" fmla="*/ 709613 h 714375"/>
              <a:gd name="connsiteX57" fmla="*/ 440204 w 950187"/>
              <a:gd name="connsiteY57" fmla="*/ 700088 h 714375"/>
              <a:gd name="connsiteX58" fmla="*/ 421154 w 950187"/>
              <a:gd name="connsiteY58" fmla="*/ 695325 h 714375"/>
              <a:gd name="connsiteX59" fmla="*/ 406867 w 950187"/>
              <a:gd name="connsiteY59" fmla="*/ 685800 h 714375"/>
              <a:gd name="connsiteX60" fmla="*/ 387817 w 950187"/>
              <a:gd name="connsiteY60" fmla="*/ 681038 h 714375"/>
              <a:gd name="connsiteX61" fmla="*/ 311617 w 950187"/>
              <a:gd name="connsiteY61" fmla="*/ 676275 h 714375"/>
              <a:gd name="connsiteX62" fmla="*/ 283042 w 950187"/>
              <a:gd name="connsiteY62" fmla="*/ 657225 h 714375"/>
              <a:gd name="connsiteX63" fmla="*/ 249704 w 950187"/>
              <a:gd name="connsiteY63" fmla="*/ 633413 h 714375"/>
              <a:gd name="connsiteX64" fmla="*/ 225892 w 950187"/>
              <a:gd name="connsiteY64" fmla="*/ 609600 h 714375"/>
              <a:gd name="connsiteX65" fmla="*/ 216367 w 950187"/>
              <a:gd name="connsiteY65" fmla="*/ 595313 h 714375"/>
              <a:gd name="connsiteX66" fmla="*/ 202079 w 950187"/>
              <a:gd name="connsiteY66" fmla="*/ 585788 h 714375"/>
              <a:gd name="connsiteX67" fmla="*/ 187792 w 950187"/>
              <a:gd name="connsiteY67" fmla="*/ 571500 h 714375"/>
              <a:gd name="connsiteX68" fmla="*/ 159217 w 950187"/>
              <a:gd name="connsiteY68" fmla="*/ 557213 h 714375"/>
              <a:gd name="connsiteX69" fmla="*/ 116354 w 950187"/>
              <a:gd name="connsiteY69" fmla="*/ 523875 h 714375"/>
              <a:gd name="connsiteX70" fmla="*/ 87779 w 950187"/>
              <a:gd name="connsiteY70" fmla="*/ 504825 h 714375"/>
              <a:gd name="connsiteX71" fmla="*/ 40154 w 950187"/>
              <a:gd name="connsiteY71" fmla="*/ 490538 h 714375"/>
              <a:gd name="connsiteX72" fmla="*/ 16342 w 950187"/>
              <a:gd name="connsiteY72" fmla="*/ 466725 h 714375"/>
              <a:gd name="connsiteX73" fmla="*/ 2054 w 950187"/>
              <a:gd name="connsiteY73" fmla="*/ 457200 h 714375"/>
              <a:gd name="connsiteX74" fmla="*/ 2054 w 950187"/>
              <a:gd name="connsiteY74" fmla="*/ 452438 h 714375"/>
              <a:gd name="connsiteX0" fmla="*/ 2054 w 950187"/>
              <a:gd name="connsiteY0" fmla="*/ 452438 h 714375"/>
              <a:gd name="connsiteX1" fmla="*/ 11579 w 950187"/>
              <a:gd name="connsiteY1" fmla="*/ 285750 h 714375"/>
              <a:gd name="connsiteX2" fmla="*/ 16342 w 950187"/>
              <a:gd name="connsiteY2" fmla="*/ 271463 h 714375"/>
              <a:gd name="connsiteX3" fmla="*/ 21104 w 950187"/>
              <a:gd name="connsiteY3" fmla="*/ 252413 h 714375"/>
              <a:gd name="connsiteX4" fmla="*/ 44917 w 950187"/>
              <a:gd name="connsiteY4" fmla="*/ 223838 h 714375"/>
              <a:gd name="connsiteX5" fmla="*/ 73492 w 950187"/>
              <a:gd name="connsiteY5" fmla="*/ 195263 h 714375"/>
              <a:gd name="connsiteX6" fmla="*/ 102067 w 950187"/>
              <a:gd name="connsiteY6" fmla="*/ 176213 h 714375"/>
              <a:gd name="connsiteX7" fmla="*/ 116354 w 950187"/>
              <a:gd name="connsiteY7" fmla="*/ 166688 h 714375"/>
              <a:gd name="connsiteX8" fmla="*/ 125879 w 950187"/>
              <a:gd name="connsiteY8" fmla="*/ 152400 h 714375"/>
              <a:gd name="connsiteX9" fmla="*/ 149692 w 950187"/>
              <a:gd name="connsiteY9" fmla="*/ 123825 h 714375"/>
              <a:gd name="connsiteX10" fmla="*/ 230654 w 950187"/>
              <a:gd name="connsiteY10" fmla="*/ 33338 h 714375"/>
              <a:gd name="connsiteX11" fmla="*/ 273517 w 950187"/>
              <a:gd name="connsiteY11" fmla="*/ 9525 h 714375"/>
              <a:gd name="connsiteX12" fmla="*/ 330667 w 950187"/>
              <a:gd name="connsiteY12" fmla="*/ 0 h 714375"/>
              <a:gd name="connsiteX13" fmla="*/ 392579 w 950187"/>
              <a:gd name="connsiteY13" fmla="*/ 4763 h 714375"/>
              <a:gd name="connsiteX14" fmla="*/ 406867 w 950187"/>
              <a:gd name="connsiteY14" fmla="*/ 9525 h 714375"/>
              <a:gd name="connsiteX15" fmla="*/ 416392 w 950187"/>
              <a:gd name="connsiteY15" fmla="*/ 119063 h 714375"/>
              <a:gd name="connsiteX16" fmla="*/ 440204 w 950187"/>
              <a:gd name="connsiteY16" fmla="*/ 138113 h 714375"/>
              <a:gd name="connsiteX17" fmla="*/ 468779 w 950187"/>
              <a:gd name="connsiteY17" fmla="*/ 157163 h 714375"/>
              <a:gd name="connsiteX18" fmla="*/ 478304 w 950187"/>
              <a:gd name="connsiteY18" fmla="*/ 200025 h 714375"/>
              <a:gd name="connsiteX19" fmla="*/ 487829 w 950187"/>
              <a:gd name="connsiteY19" fmla="*/ 228600 h 714375"/>
              <a:gd name="connsiteX20" fmla="*/ 502117 w 950187"/>
              <a:gd name="connsiteY20" fmla="*/ 233363 h 714375"/>
              <a:gd name="connsiteX21" fmla="*/ 530692 w 950187"/>
              <a:gd name="connsiteY21" fmla="*/ 257175 h 714375"/>
              <a:gd name="connsiteX22" fmla="*/ 540217 w 950187"/>
              <a:gd name="connsiteY22" fmla="*/ 271463 h 714375"/>
              <a:gd name="connsiteX23" fmla="*/ 549742 w 950187"/>
              <a:gd name="connsiteY23" fmla="*/ 328613 h 714375"/>
              <a:gd name="connsiteX24" fmla="*/ 573554 w 950187"/>
              <a:gd name="connsiteY24" fmla="*/ 357188 h 714375"/>
              <a:gd name="connsiteX25" fmla="*/ 602129 w 950187"/>
              <a:gd name="connsiteY25" fmla="*/ 376238 h 714375"/>
              <a:gd name="connsiteX26" fmla="*/ 621179 w 950187"/>
              <a:gd name="connsiteY26" fmla="*/ 390525 h 714375"/>
              <a:gd name="connsiteX27" fmla="*/ 640229 w 950187"/>
              <a:gd name="connsiteY27" fmla="*/ 419100 h 714375"/>
              <a:gd name="connsiteX28" fmla="*/ 649754 w 950187"/>
              <a:gd name="connsiteY28" fmla="*/ 433388 h 714375"/>
              <a:gd name="connsiteX29" fmla="*/ 664042 w 950187"/>
              <a:gd name="connsiteY29" fmla="*/ 447675 h 714375"/>
              <a:gd name="connsiteX30" fmla="*/ 683092 w 950187"/>
              <a:gd name="connsiteY30" fmla="*/ 476250 h 714375"/>
              <a:gd name="connsiteX31" fmla="*/ 692617 w 950187"/>
              <a:gd name="connsiteY31" fmla="*/ 490538 h 714375"/>
              <a:gd name="connsiteX32" fmla="*/ 721192 w 950187"/>
              <a:gd name="connsiteY32" fmla="*/ 509588 h 714375"/>
              <a:gd name="connsiteX33" fmla="*/ 735479 w 950187"/>
              <a:gd name="connsiteY33" fmla="*/ 523875 h 714375"/>
              <a:gd name="connsiteX34" fmla="*/ 778342 w 950187"/>
              <a:gd name="connsiteY34" fmla="*/ 552450 h 714375"/>
              <a:gd name="connsiteX35" fmla="*/ 806917 w 950187"/>
              <a:gd name="connsiteY35" fmla="*/ 571500 h 714375"/>
              <a:gd name="connsiteX36" fmla="*/ 821204 w 950187"/>
              <a:gd name="connsiteY36" fmla="*/ 581025 h 714375"/>
              <a:gd name="connsiteX37" fmla="*/ 835492 w 950187"/>
              <a:gd name="connsiteY37" fmla="*/ 585788 h 714375"/>
              <a:gd name="connsiteX38" fmla="*/ 849779 w 950187"/>
              <a:gd name="connsiteY38" fmla="*/ 595313 h 714375"/>
              <a:gd name="connsiteX39" fmla="*/ 892642 w 950187"/>
              <a:gd name="connsiteY39" fmla="*/ 609600 h 714375"/>
              <a:gd name="connsiteX40" fmla="*/ 906929 w 950187"/>
              <a:gd name="connsiteY40" fmla="*/ 614363 h 714375"/>
              <a:gd name="connsiteX41" fmla="*/ 921217 w 950187"/>
              <a:gd name="connsiteY41" fmla="*/ 623888 h 714375"/>
              <a:gd name="connsiteX42" fmla="*/ 935504 w 950187"/>
              <a:gd name="connsiteY42" fmla="*/ 690563 h 714375"/>
              <a:gd name="connsiteX43" fmla="*/ 921217 w 950187"/>
              <a:gd name="connsiteY43" fmla="*/ 700088 h 714375"/>
              <a:gd name="connsiteX44" fmla="*/ 878354 w 950187"/>
              <a:gd name="connsiteY44" fmla="*/ 695325 h 714375"/>
              <a:gd name="connsiteX45" fmla="*/ 849779 w 950187"/>
              <a:gd name="connsiteY45" fmla="*/ 685800 h 714375"/>
              <a:gd name="connsiteX46" fmla="*/ 835492 w 950187"/>
              <a:gd name="connsiteY46" fmla="*/ 681038 h 714375"/>
              <a:gd name="connsiteX47" fmla="*/ 806917 w 950187"/>
              <a:gd name="connsiteY47" fmla="*/ 671513 h 714375"/>
              <a:gd name="connsiteX48" fmla="*/ 792629 w 950187"/>
              <a:gd name="connsiteY48" fmla="*/ 666750 h 714375"/>
              <a:gd name="connsiteX49" fmla="*/ 668804 w 950187"/>
              <a:gd name="connsiteY49" fmla="*/ 676275 h 714375"/>
              <a:gd name="connsiteX50" fmla="*/ 625942 w 950187"/>
              <a:gd name="connsiteY50" fmla="*/ 690563 h 714375"/>
              <a:gd name="connsiteX51" fmla="*/ 611654 w 950187"/>
              <a:gd name="connsiteY51" fmla="*/ 695325 h 714375"/>
              <a:gd name="connsiteX52" fmla="*/ 592604 w 950187"/>
              <a:gd name="connsiteY52" fmla="*/ 700088 h 714375"/>
              <a:gd name="connsiteX53" fmla="*/ 573554 w 950187"/>
              <a:gd name="connsiteY53" fmla="*/ 709613 h 714375"/>
              <a:gd name="connsiteX54" fmla="*/ 540217 w 950187"/>
              <a:gd name="connsiteY54" fmla="*/ 714375 h 714375"/>
              <a:gd name="connsiteX55" fmla="*/ 454492 w 950187"/>
              <a:gd name="connsiteY55" fmla="*/ 709613 h 714375"/>
              <a:gd name="connsiteX56" fmla="*/ 440204 w 950187"/>
              <a:gd name="connsiteY56" fmla="*/ 700088 h 714375"/>
              <a:gd name="connsiteX57" fmla="*/ 421154 w 950187"/>
              <a:gd name="connsiteY57" fmla="*/ 695325 h 714375"/>
              <a:gd name="connsiteX58" fmla="*/ 406867 w 950187"/>
              <a:gd name="connsiteY58" fmla="*/ 685800 h 714375"/>
              <a:gd name="connsiteX59" fmla="*/ 387817 w 950187"/>
              <a:gd name="connsiteY59" fmla="*/ 681038 h 714375"/>
              <a:gd name="connsiteX60" fmla="*/ 311617 w 950187"/>
              <a:gd name="connsiteY60" fmla="*/ 676275 h 714375"/>
              <a:gd name="connsiteX61" fmla="*/ 283042 w 950187"/>
              <a:gd name="connsiteY61" fmla="*/ 657225 h 714375"/>
              <a:gd name="connsiteX62" fmla="*/ 249704 w 950187"/>
              <a:gd name="connsiteY62" fmla="*/ 633413 h 714375"/>
              <a:gd name="connsiteX63" fmla="*/ 225892 w 950187"/>
              <a:gd name="connsiteY63" fmla="*/ 609600 h 714375"/>
              <a:gd name="connsiteX64" fmla="*/ 216367 w 950187"/>
              <a:gd name="connsiteY64" fmla="*/ 595313 h 714375"/>
              <a:gd name="connsiteX65" fmla="*/ 202079 w 950187"/>
              <a:gd name="connsiteY65" fmla="*/ 585788 h 714375"/>
              <a:gd name="connsiteX66" fmla="*/ 187792 w 950187"/>
              <a:gd name="connsiteY66" fmla="*/ 571500 h 714375"/>
              <a:gd name="connsiteX67" fmla="*/ 159217 w 950187"/>
              <a:gd name="connsiteY67" fmla="*/ 557213 h 714375"/>
              <a:gd name="connsiteX68" fmla="*/ 116354 w 950187"/>
              <a:gd name="connsiteY68" fmla="*/ 523875 h 714375"/>
              <a:gd name="connsiteX69" fmla="*/ 87779 w 950187"/>
              <a:gd name="connsiteY69" fmla="*/ 504825 h 714375"/>
              <a:gd name="connsiteX70" fmla="*/ 40154 w 950187"/>
              <a:gd name="connsiteY70" fmla="*/ 490538 h 714375"/>
              <a:gd name="connsiteX71" fmla="*/ 16342 w 950187"/>
              <a:gd name="connsiteY71" fmla="*/ 466725 h 714375"/>
              <a:gd name="connsiteX72" fmla="*/ 2054 w 950187"/>
              <a:gd name="connsiteY72" fmla="*/ 457200 h 714375"/>
              <a:gd name="connsiteX73" fmla="*/ 2054 w 950187"/>
              <a:gd name="connsiteY73" fmla="*/ 452438 h 714375"/>
              <a:gd name="connsiteX0" fmla="*/ 2381 w 950514"/>
              <a:gd name="connsiteY0" fmla="*/ 452438 h 714375"/>
              <a:gd name="connsiteX1" fmla="*/ 16669 w 950514"/>
              <a:gd name="connsiteY1" fmla="*/ 271463 h 714375"/>
              <a:gd name="connsiteX2" fmla="*/ 21431 w 950514"/>
              <a:gd name="connsiteY2" fmla="*/ 252413 h 714375"/>
              <a:gd name="connsiteX3" fmla="*/ 45244 w 950514"/>
              <a:gd name="connsiteY3" fmla="*/ 223838 h 714375"/>
              <a:gd name="connsiteX4" fmla="*/ 73819 w 950514"/>
              <a:gd name="connsiteY4" fmla="*/ 195263 h 714375"/>
              <a:gd name="connsiteX5" fmla="*/ 102394 w 950514"/>
              <a:gd name="connsiteY5" fmla="*/ 176213 h 714375"/>
              <a:gd name="connsiteX6" fmla="*/ 116681 w 950514"/>
              <a:gd name="connsiteY6" fmla="*/ 166688 h 714375"/>
              <a:gd name="connsiteX7" fmla="*/ 126206 w 950514"/>
              <a:gd name="connsiteY7" fmla="*/ 152400 h 714375"/>
              <a:gd name="connsiteX8" fmla="*/ 150019 w 950514"/>
              <a:gd name="connsiteY8" fmla="*/ 123825 h 714375"/>
              <a:gd name="connsiteX9" fmla="*/ 230981 w 950514"/>
              <a:gd name="connsiteY9" fmla="*/ 33338 h 714375"/>
              <a:gd name="connsiteX10" fmla="*/ 273844 w 950514"/>
              <a:gd name="connsiteY10" fmla="*/ 9525 h 714375"/>
              <a:gd name="connsiteX11" fmla="*/ 330994 w 950514"/>
              <a:gd name="connsiteY11" fmla="*/ 0 h 714375"/>
              <a:gd name="connsiteX12" fmla="*/ 392906 w 950514"/>
              <a:gd name="connsiteY12" fmla="*/ 4763 h 714375"/>
              <a:gd name="connsiteX13" fmla="*/ 407194 w 950514"/>
              <a:gd name="connsiteY13" fmla="*/ 9525 h 714375"/>
              <a:gd name="connsiteX14" fmla="*/ 416719 w 950514"/>
              <a:gd name="connsiteY14" fmla="*/ 119063 h 714375"/>
              <a:gd name="connsiteX15" fmla="*/ 440531 w 950514"/>
              <a:gd name="connsiteY15" fmla="*/ 138113 h 714375"/>
              <a:gd name="connsiteX16" fmla="*/ 469106 w 950514"/>
              <a:gd name="connsiteY16" fmla="*/ 157163 h 714375"/>
              <a:gd name="connsiteX17" fmla="*/ 478631 w 950514"/>
              <a:gd name="connsiteY17" fmla="*/ 200025 h 714375"/>
              <a:gd name="connsiteX18" fmla="*/ 488156 w 950514"/>
              <a:gd name="connsiteY18" fmla="*/ 228600 h 714375"/>
              <a:gd name="connsiteX19" fmla="*/ 502444 w 950514"/>
              <a:gd name="connsiteY19" fmla="*/ 233363 h 714375"/>
              <a:gd name="connsiteX20" fmla="*/ 531019 w 950514"/>
              <a:gd name="connsiteY20" fmla="*/ 257175 h 714375"/>
              <a:gd name="connsiteX21" fmla="*/ 540544 w 950514"/>
              <a:gd name="connsiteY21" fmla="*/ 271463 h 714375"/>
              <a:gd name="connsiteX22" fmla="*/ 550069 w 950514"/>
              <a:gd name="connsiteY22" fmla="*/ 328613 h 714375"/>
              <a:gd name="connsiteX23" fmla="*/ 573881 w 950514"/>
              <a:gd name="connsiteY23" fmla="*/ 357188 h 714375"/>
              <a:gd name="connsiteX24" fmla="*/ 602456 w 950514"/>
              <a:gd name="connsiteY24" fmla="*/ 376238 h 714375"/>
              <a:gd name="connsiteX25" fmla="*/ 621506 w 950514"/>
              <a:gd name="connsiteY25" fmla="*/ 390525 h 714375"/>
              <a:gd name="connsiteX26" fmla="*/ 640556 w 950514"/>
              <a:gd name="connsiteY26" fmla="*/ 419100 h 714375"/>
              <a:gd name="connsiteX27" fmla="*/ 650081 w 950514"/>
              <a:gd name="connsiteY27" fmla="*/ 433388 h 714375"/>
              <a:gd name="connsiteX28" fmla="*/ 664369 w 950514"/>
              <a:gd name="connsiteY28" fmla="*/ 447675 h 714375"/>
              <a:gd name="connsiteX29" fmla="*/ 683419 w 950514"/>
              <a:gd name="connsiteY29" fmla="*/ 476250 h 714375"/>
              <a:gd name="connsiteX30" fmla="*/ 692944 w 950514"/>
              <a:gd name="connsiteY30" fmla="*/ 490538 h 714375"/>
              <a:gd name="connsiteX31" fmla="*/ 721519 w 950514"/>
              <a:gd name="connsiteY31" fmla="*/ 509588 h 714375"/>
              <a:gd name="connsiteX32" fmla="*/ 735806 w 950514"/>
              <a:gd name="connsiteY32" fmla="*/ 523875 h 714375"/>
              <a:gd name="connsiteX33" fmla="*/ 778669 w 950514"/>
              <a:gd name="connsiteY33" fmla="*/ 552450 h 714375"/>
              <a:gd name="connsiteX34" fmla="*/ 807244 w 950514"/>
              <a:gd name="connsiteY34" fmla="*/ 571500 h 714375"/>
              <a:gd name="connsiteX35" fmla="*/ 821531 w 950514"/>
              <a:gd name="connsiteY35" fmla="*/ 581025 h 714375"/>
              <a:gd name="connsiteX36" fmla="*/ 835819 w 950514"/>
              <a:gd name="connsiteY36" fmla="*/ 585788 h 714375"/>
              <a:gd name="connsiteX37" fmla="*/ 850106 w 950514"/>
              <a:gd name="connsiteY37" fmla="*/ 595313 h 714375"/>
              <a:gd name="connsiteX38" fmla="*/ 892969 w 950514"/>
              <a:gd name="connsiteY38" fmla="*/ 609600 h 714375"/>
              <a:gd name="connsiteX39" fmla="*/ 907256 w 950514"/>
              <a:gd name="connsiteY39" fmla="*/ 614363 h 714375"/>
              <a:gd name="connsiteX40" fmla="*/ 921544 w 950514"/>
              <a:gd name="connsiteY40" fmla="*/ 623888 h 714375"/>
              <a:gd name="connsiteX41" fmla="*/ 935831 w 950514"/>
              <a:gd name="connsiteY41" fmla="*/ 690563 h 714375"/>
              <a:gd name="connsiteX42" fmla="*/ 921544 w 950514"/>
              <a:gd name="connsiteY42" fmla="*/ 700088 h 714375"/>
              <a:gd name="connsiteX43" fmla="*/ 878681 w 950514"/>
              <a:gd name="connsiteY43" fmla="*/ 695325 h 714375"/>
              <a:gd name="connsiteX44" fmla="*/ 850106 w 950514"/>
              <a:gd name="connsiteY44" fmla="*/ 685800 h 714375"/>
              <a:gd name="connsiteX45" fmla="*/ 835819 w 950514"/>
              <a:gd name="connsiteY45" fmla="*/ 681038 h 714375"/>
              <a:gd name="connsiteX46" fmla="*/ 807244 w 950514"/>
              <a:gd name="connsiteY46" fmla="*/ 671513 h 714375"/>
              <a:gd name="connsiteX47" fmla="*/ 792956 w 950514"/>
              <a:gd name="connsiteY47" fmla="*/ 666750 h 714375"/>
              <a:gd name="connsiteX48" fmla="*/ 669131 w 950514"/>
              <a:gd name="connsiteY48" fmla="*/ 676275 h 714375"/>
              <a:gd name="connsiteX49" fmla="*/ 626269 w 950514"/>
              <a:gd name="connsiteY49" fmla="*/ 690563 h 714375"/>
              <a:gd name="connsiteX50" fmla="*/ 611981 w 950514"/>
              <a:gd name="connsiteY50" fmla="*/ 695325 h 714375"/>
              <a:gd name="connsiteX51" fmla="*/ 592931 w 950514"/>
              <a:gd name="connsiteY51" fmla="*/ 700088 h 714375"/>
              <a:gd name="connsiteX52" fmla="*/ 573881 w 950514"/>
              <a:gd name="connsiteY52" fmla="*/ 709613 h 714375"/>
              <a:gd name="connsiteX53" fmla="*/ 540544 w 950514"/>
              <a:gd name="connsiteY53" fmla="*/ 714375 h 714375"/>
              <a:gd name="connsiteX54" fmla="*/ 454819 w 950514"/>
              <a:gd name="connsiteY54" fmla="*/ 709613 h 714375"/>
              <a:gd name="connsiteX55" fmla="*/ 440531 w 950514"/>
              <a:gd name="connsiteY55" fmla="*/ 700088 h 714375"/>
              <a:gd name="connsiteX56" fmla="*/ 421481 w 950514"/>
              <a:gd name="connsiteY56" fmla="*/ 695325 h 714375"/>
              <a:gd name="connsiteX57" fmla="*/ 407194 w 950514"/>
              <a:gd name="connsiteY57" fmla="*/ 685800 h 714375"/>
              <a:gd name="connsiteX58" fmla="*/ 388144 w 950514"/>
              <a:gd name="connsiteY58" fmla="*/ 681038 h 714375"/>
              <a:gd name="connsiteX59" fmla="*/ 311944 w 950514"/>
              <a:gd name="connsiteY59" fmla="*/ 676275 h 714375"/>
              <a:gd name="connsiteX60" fmla="*/ 283369 w 950514"/>
              <a:gd name="connsiteY60" fmla="*/ 657225 h 714375"/>
              <a:gd name="connsiteX61" fmla="*/ 250031 w 950514"/>
              <a:gd name="connsiteY61" fmla="*/ 633413 h 714375"/>
              <a:gd name="connsiteX62" fmla="*/ 226219 w 950514"/>
              <a:gd name="connsiteY62" fmla="*/ 609600 h 714375"/>
              <a:gd name="connsiteX63" fmla="*/ 216694 w 950514"/>
              <a:gd name="connsiteY63" fmla="*/ 595313 h 714375"/>
              <a:gd name="connsiteX64" fmla="*/ 202406 w 950514"/>
              <a:gd name="connsiteY64" fmla="*/ 585788 h 714375"/>
              <a:gd name="connsiteX65" fmla="*/ 188119 w 950514"/>
              <a:gd name="connsiteY65" fmla="*/ 571500 h 714375"/>
              <a:gd name="connsiteX66" fmla="*/ 159544 w 950514"/>
              <a:gd name="connsiteY66" fmla="*/ 557213 h 714375"/>
              <a:gd name="connsiteX67" fmla="*/ 116681 w 950514"/>
              <a:gd name="connsiteY67" fmla="*/ 523875 h 714375"/>
              <a:gd name="connsiteX68" fmla="*/ 88106 w 950514"/>
              <a:gd name="connsiteY68" fmla="*/ 504825 h 714375"/>
              <a:gd name="connsiteX69" fmla="*/ 40481 w 950514"/>
              <a:gd name="connsiteY69" fmla="*/ 490538 h 714375"/>
              <a:gd name="connsiteX70" fmla="*/ 16669 w 950514"/>
              <a:gd name="connsiteY70" fmla="*/ 466725 h 714375"/>
              <a:gd name="connsiteX71" fmla="*/ 2381 w 950514"/>
              <a:gd name="connsiteY71" fmla="*/ 457200 h 714375"/>
              <a:gd name="connsiteX72" fmla="*/ 2381 w 950514"/>
              <a:gd name="connsiteY72" fmla="*/ 452438 h 714375"/>
              <a:gd name="connsiteX0" fmla="*/ 3175 w 951308"/>
              <a:gd name="connsiteY0" fmla="*/ 452438 h 714375"/>
              <a:gd name="connsiteX1" fmla="*/ 22225 w 951308"/>
              <a:gd name="connsiteY1" fmla="*/ 252413 h 714375"/>
              <a:gd name="connsiteX2" fmla="*/ 46038 w 951308"/>
              <a:gd name="connsiteY2" fmla="*/ 223838 h 714375"/>
              <a:gd name="connsiteX3" fmla="*/ 74613 w 951308"/>
              <a:gd name="connsiteY3" fmla="*/ 195263 h 714375"/>
              <a:gd name="connsiteX4" fmla="*/ 103188 w 951308"/>
              <a:gd name="connsiteY4" fmla="*/ 176213 h 714375"/>
              <a:gd name="connsiteX5" fmla="*/ 117475 w 951308"/>
              <a:gd name="connsiteY5" fmla="*/ 166688 h 714375"/>
              <a:gd name="connsiteX6" fmla="*/ 127000 w 951308"/>
              <a:gd name="connsiteY6" fmla="*/ 152400 h 714375"/>
              <a:gd name="connsiteX7" fmla="*/ 150813 w 951308"/>
              <a:gd name="connsiteY7" fmla="*/ 123825 h 714375"/>
              <a:gd name="connsiteX8" fmla="*/ 231775 w 951308"/>
              <a:gd name="connsiteY8" fmla="*/ 33338 h 714375"/>
              <a:gd name="connsiteX9" fmla="*/ 274638 w 951308"/>
              <a:gd name="connsiteY9" fmla="*/ 9525 h 714375"/>
              <a:gd name="connsiteX10" fmla="*/ 331788 w 951308"/>
              <a:gd name="connsiteY10" fmla="*/ 0 h 714375"/>
              <a:gd name="connsiteX11" fmla="*/ 393700 w 951308"/>
              <a:gd name="connsiteY11" fmla="*/ 4763 h 714375"/>
              <a:gd name="connsiteX12" fmla="*/ 407988 w 951308"/>
              <a:gd name="connsiteY12" fmla="*/ 9525 h 714375"/>
              <a:gd name="connsiteX13" fmla="*/ 417513 w 951308"/>
              <a:gd name="connsiteY13" fmla="*/ 119063 h 714375"/>
              <a:gd name="connsiteX14" fmla="*/ 441325 w 951308"/>
              <a:gd name="connsiteY14" fmla="*/ 138113 h 714375"/>
              <a:gd name="connsiteX15" fmla="*/ 469900 w 951308"/>
              <a:gd name="connsiteY15" fmla="*/ 157163 h 714375"/>
              <a:gd name="connsiteX16" fmla="*/ 479425 w 951308"/>
              <a:gd name="connsiteY16" fmla="*/ 200025 h 714375"/>
              <a:gd name="connsiteX17" fmla="*/ 488950 w 951308"/>
              <a:gd name="connsiteY17" fmla="*/ 228600 h 714375"/>
              <a:gd name="connsiteX18" fmla="*/ 503238 w 951308"/>
              <a:gd name="connsiteY18" fmla="*/ 233363 h 714375"/>
              <a:gd name="connsiteX19" fmla="*/ 531813 w 951308"/>
              <a:gd name="connsiteY19" fmla="*/ 257175 h 714375"/>
              <a:gd name="connsiteX20" fmla="*/ 541338 w 951308"/>
              <a:gd name="connsiteY20" fmla="*/ 271463 h 714375"/>
              <a:gd name="connsiteX21" fmla="*/ 550863 w 951308"/>
              <a:gd name="connsiteY21" fmla="*/ 328613 h 714375"/>
              <a:gd name="connsiteX22" fmla="*/ 574675 w 951308"/>
              <a:gd name="connsiteY22" fmla="*/ 357188 h 714375"/>
              <a:gd name="connsiteX23" fmla="*/ 603250 w 951308"/>
              <a:gd name="connsiteY23" fmla="*/ 376238 h 714375"/>
              <a:gd name="connsiteX24" fmla="*/ 622300 w 951308"/>
              <a:gd name="connsiteY24" fmla="*/ 390525 h 714375"/>
              <a:gd name="connsiteX25" fmla="*/ 641350 w 951308"/>
              <a:gd name="connsiteY25" fmla="*/ 419100 h 714375"/>
              <a:gd name="connsiteX26" fmla="*/ 650875 w 951308"/>
              <a:gd name="connsiteY26" fmla="*/ 433388 h 714375"/>
              <a:gd name="connsiteX27" fmla="*/ 665163 w 951308"/>
              <a:gd name="connsiteY27" fmla="*/ 447675 h 714375"/>
              <a:gd name="connsiteX28" fmla="*/ 684213 w 951308"/>
              <a:gd name="connsiteY28" fmla="*/ 476250 h 714375"/>
              <a:gd name="connsiteX29" fmla="*/ 693738 w 951308"/>
              <a:gd name="connsiteY29" fmla="*/ 490538 h 714375"/>
              <a:gd name="connsiteX30" fmla="*/ 722313 w 951308"/>
              <a:gd name="connsiteY30" fmla="*/ 509588 h 714375"/>
              <a:gd name="connsiteX31" fmla="*/ 736600 w 951308"/>
              <a:gd name="connsiteY31" fmla="*/ 523875 h 714375"/>
              <a:gd name="connsiteX32" fmla="*/ 779463 w 951308"/>
              <a:gd name="connsiteY32" fmla="*/ 552450 h 714375"/>
              <a:gd name="connsiteX33" fmla="*/ 808038 w 951308"/>
              <a:gd name="connsiteY33" fmla="*/ 571500 h 714375"/>
              <a:gd name="connsiteX34" fmla="*/ 822325 w 951308"/>
              <a:gd name="connsiteY34" fmla="*/ 581025 h 714375"/>
              <a:gd name="connsiteX35" fmla="*/ 836613 w 951308"/>
              <a:gd name="connsiteY35" fmla="*/ 585788 h 714375"/>
              <a:gd name="connsiteX36" fmla="*/ 850900 w 951308"/>
              <a:gd name="connsiteY36" fmla="*/ 595313 h 714375"/>
              <a:gd name="connsiteX37" fmla="*/ 893763 w 951308"/>
              <a:gd name="connsiteY37" fmla="*/ 609600 h 714375"/>
              <a:gd name="connsiteX38" fmla="*/ 908050 w 951308"/>
              <a:gd name="connsiteY38" fmla="*/ 614363 h 714375"/>
              <a:gd name="connsiteX39" fmla="*/ 922338 w 951308"/>
              <a:gd name="connsiteY39" fmla="*/ 623888 h 714375"/>
              <a:gd name="connsiteX40" fmla="*/ 936625 w 951308"/>
              <a:gd name="connsiteY40" fmla="*/ 690563 h 714375"/>
              <a:gd name="connsiteX41" fmla="*/ 922338 w 951308"/>
              <a:gd name="connsiteY41" fmla="*/ 700088 h 714375"/>
              <a:gd name="connsiteX42" fmla="*/ 879475 w 951308"/>
              <a:gd name="connsiteY42" fmla="*/ 695325 h 714375"/>
              <a:gd name="connsiteX43" fmla="*/ 850900 w 951308"/>
              <a:gd name="connsiteY43" fmla="*/ 685800 h 714375"/>
              <a:gd name="connsiteX44" fmla="*/ 836613 w 951308"/>
              <a:gd name="connsiteY44" fmla="*/ 681038 h 714375"/>
              <a:gd name="connsiteX45" fmla="*/ 808038 w 951308"/>
              <a:gd name="connsiteY45" fmla="*/ 671513 h 714375"/>
              <a:gd name="connsiteX46" fmla="*/ 793750 w 951308"/>
              <a:gd name="connsiteY46" fmla="*/ 666750 h 714375"/>
              <a:gd name="connsiteX47" fmla="*/ 669925 w 951308"/>
              <a:gd name="connsiteY47" fmla="*/ 676275 h 714375"/>
              <a:gd name="connsiteX48" fmla="*/ 627063 w 951308"/>
              <a:gd name="connsiteY48" fmla="*/ 690563 h 714375"/>
              <a:gd name="connsiteX49" fmla="*/ 612775 w 951308"/>
              <a:gd name="connsiteY49" fmla="*/ 695325 h 714375"/>
              <a:gd name="connsiteX50" fmla="*/ 593725 w 951308"/>
              <a:gd name="connsiteY50" fmla="*/ 700088 h 714375"/>
              <a:gd name="connsiteX51" fmla="*/ 574675 w 951308"/>
              <a:gd name="connsiteY51" fmla="*/ 709613 h 714375"/>
              <a:gd name="connsiteX52" fmla="*/ 541338 w 951308"/>
              <a:gd name="connsiteY52" fmla="*/ 714375 h 714375"/>
              <a:gd name="connsiteX53" fmla="*/ 455613 w 951308"/>
              <a:gd name="connsiteY53" fmla="*/ 709613 h 714375"/>
              <a:gd name="connsiteX54" fmla="*/ 441325 w 951308"/>
              <a:gd name="connsiteY54" fmla="*/ 700088 h 714375"/>
              <a:gd name="connsiteX55" fmla="*/ 422275 w 951308"/>
              <a:gd name="connsiteY55" fmla="*/ 695325 h 714375"/>
              <a:gd name="connsiteX56" fmla="*/ 407988 w 951308"/>
              <a:gd name="connsiteY56" fmla="*/ 685800 h 714375"/>
              <a:gd name="connsiteX57" fmla="*/ 388938 w 951308"/>
              <a:gd name="connsiteY57" fmla="*/ 681038 h 714375"/>
              <a:gd name="connsiteX58" fmla="*/ 312738 w 951308"/>
              <a:gd name="connsiteY58" fmla="*/ 676275 h 714375"/>
              <a:gd name="connsiteX59" fmla="*/ 284163 w 951308"/>
              <a:gd name="connsiteY59" fmla="*/ 657225 h 714375"/>
              <a:gd name="connsiteX60" fmla="*/ 250825 w 951308"/>
              <a:gd name="connsiteY60" fmla="*/ 633413 h 714375"/>
              <a:gd name="connsiteX61" fmla="*/ 227013 w 951308"/>
              <a:gd name="connsiteY61" fmla="*/ 609600 h 714375"/>
              <a:gd name="connsiteX62" fmla="*/ 217488 w 951308"/>
              <a:gd name="connsiteY62" fmla="*/ 595313 h 714375"/>
              <a:gd name="connsiteX63" fmla="*/ 203200 w 951308"/>
              <a:gd name="connsiteY63" fmla="*/ 585788 h 714375"/>
              <a:gd name="connsiteX64" fmla="*/ 188913 w 951308"/>
              <a:gd name="connsiteY64" fmla="*/ 571500 h 714375"/>
              <a:gd name="connsiteX65" fmla="*/ 160338 w 951308"/>
              <a:gd name="connsiteY65" fmla="*/ 557213 h 714375"/>
              <a:gd name="connsiteX66" fmla="*/ 117475 w 951308"/>
              <a:gd name="connsiteY66" fmla="*/ 523875 h 714375"/>
              <a:gd name="connsiteX67" fmla="*/ 88900 w 951308"/>
              <a:gd name="connsiteY67" fmla="*/ 504825 h 714375"/>
              <a:gd name="connsiteX68" fmla="*/ 41275 w 951308"/>
              <a:gd name="connsiteY68" fmla="*/ 490538 h 714375"/>
              <a:gd name="connsiteX69" fmla="*/ 17463 w 951308"/>
              <a:gd name="connsiteY69" fmla="*/ 466725 h 714375"/>
              <a:gd name="connsiteX70" fmla="*/ 3175 w 951308"/>
              <a:gd name="connsiteY70" fmla="*/ 457200 h 714375"/>
              <a:gd name="connsiteX71" fmla="*/ 3175 w 951308"/>
              <a:gd name="connsiteY71" fmla="*/ 452438 h 714375"/>
              <a:gd name="connsiteX0" fmla="*/ 7144 w 955277"/>
              <a:gd name="connsiteY0" fmla="*/ 452438 h 714375"/>
              <a:gd name="connsiteX1" fmla="*/ 50007 w 955277"/>
              <a:gd name="connsiteY1" fmla="*/ 223838 h 714375"/>
              <a:gd name="connsiteX2" fmla="*/ 78582 w 955277"/>
              <a:gd name="connsiteY2" fmla="*/ 195263 h 714375"/>
              <a:gd name="connsiteX3" fmla="*/ 107157 w 955277"/>
              <a:gd name="connsiteY3" fmla="*/ 176213 h 714375"/>
              <a:gd name="connsiteX4" fmla="*/ 121444 w 955277"/>
              <a:gd name="connsiteY4" fmla="*/ 166688 h 714375"/>
              <a:gd name="connsiteX5" fmla="*/ 130969 w 955277"/>
              <a:gd name="connsiteY5" fmla="*/ 152400 h 714375"/>
              <a:gd name="connsiteX6" fmla="*/ 154782 w 955277"/>
              <a:gd name="connsiteY6" fmla="*/ 123825 h 714375"/>
              <a:gd name="connsiteX7" fmla="*/ 235744 w 955277"/>
              <a:gd name="connsiteY7" fmla="*/ 33338 h 714375"/>
              <a:gd name="connsiteX8" fmla="*/ 278607 w 955277"/>
              <a:gd name="connsiteY8" fmla="*/ 9525 h 714375"/>
              <a:gd name="connsiteX9" fmla="*/ 335757 w 955277"/>
              <a:gd name="connsiteY9" fmla="*/ 0 h 714375"/>
              <a:gd name="connsiteX10" fmla="*/ 397669 w 955277"/>
              <a:gd name="connsiteY10" fmla="*/ 4763 h 714375"/>
              <a:gd name="connsiteX11" fmla="*/ 411957 w 955277"/>
              <a:gd name="connsiteY11" fmla="*/ 9525 h 714375"/>
              <a:gd name="connsiteX12" fmla="*/ 421482 w 955277"/>
              <a:gd name="connsiteY12" fmla="*/ 119063 h 714375"/>
              <a:gd name="connsiteX13" fmla="*/ 445294 w 955277"/>
              <a:gd name="connsiteY13" fmla="*/ 138113 h 714375"/>
              <a:gd name="connsiteX14" fmla="*/ 473869 w 955277"/>
              <a:gd name="connsiteY14" fmla="*/ 157163 h 714375"/>
              <a:gd name="connsiteX15" fmla="*/ 483394 w 955277"/>
              <a:gd name="connsiteY15" fmla="*/ 200025 h 714375"/>
              <a:gd name="connsiteX16" fmla="*/ 492919 w 955277"/>
              <a:gd name="connsiteY16" fmla="*/ 228600 h 714375"/>
              <a:gd name="connsiteX17" fmla="*/ 507207 w 955277"/>
              <a:gd name="connsiteY17" fmla="*/ 233363 h 714375"/>
              <a:gd name="connsiteX18" fmla="*/ 535782 w 955277"/>
              <a:gd name="connsiteY18" fmla="*/ 257175 h 714375"/>
              <a:gd name="connsiteX19" fmla="*/ 545307 w 955277"/>
              <a:gd name="connsiteY19" fmla="*/ 271463 h 714375"/>
              <a:gd name="connsiteX20" fmla="*/ 554832 w 955277"/>
              <a:gd name="connsiteY20" fmla="*/ 328613 h 714375"/>
              <a:gd name="connsiteX21" fmla="*/ 578644 w 955277"/>
              <a:gd name="connsiteY21" fmla="*/ 357188 h 714375"/>
              <a:gd name="connsiteX22" fmla="*/ 607219 w 955277"/>
              <a:gd name="connsiteY22" fmla="*/ 376238 h 714375"/>
              <a:gd name="connsiteX23" fmla="*/ 626269 w 955277"/>
              <a:gd name="connsiteY23" fmla="*/ 390525 h 714375"/>
              <a:gd name="connsiteX24" fmla="*/ 645319 w 955277"/>
              <a:gd name="connsiteY24" fmla="*/ 419100 h 714375"/>
              <a:gd name="connsiteX25" fmla="*/ 654844 w 955277"/>
              <a:gd name="connsiteY25" fmla="*/ 433388 h 714375"/>
              <a:gd name="connsiteX26" fmla="*/ 669132 w 955277"/>
              <a:gd name="connsiteY26" fmla="*/ 447675 h 714375"/>
              <a:gd name="connsiteX27" fmla="*/ 688182 w 955277"/>
              <a:gd name="connsiteY27" fmla="*/ 476250 h 714375"/>
              <a:gd name="connsiteX28" fmla="*/ 697707 w 955277"/>
              <a:gd name="connsiteY28" fmla="*/ 490538 h 714375"/>
              <a:gd name="connsiteX29" fmla="*/ 726282 w 955277"/>
              <a:gd name="connsiteY29" fmla="*/ 509588 h 714375"/>
              <a:gd name="connsiteX30" fmla="*/ 740569 w 955277"/>
              <a:gd name="connsiteY30" fmla="*/ 523875 h 714375"/>
              <a:gd name="connsiteX31" fmla="*/ 783432 w 955277"/>
              <a:gd name="connsiteY31" fmla="*/ 552450 h 714375"/>
              <a:gd name="connsiteX32" fmla="*/ 812007 w 955277"/>
              <a:gd name="connsiteY32" fmla="*/ 571500 h 714375"/>
              <a:gd name="connsiteX33" fmla="*/ 826294 w 955277"/>
              <a:gd name="connsiteY33" fmla="*/ 581025 h 714375"/>
              <a:gd name="connsiteX34" fmla="*/ 840582 w 955277"/>
              <a:gd name="connsiteY34" fmla="*/ 585788 h 714375"/>
              <a:gd name="connsiteX35" fmla="*/ 854869 w 955277"/>
              <a:gd name="connsiteY35" fmla="*/ 595313 h 714375"/>
              <a:gd name="connsiteX36" fmla="*/ 897732 w 955277"/>
              <a:gd name="connsiteY36" fmla="*/ 609600 h 714375"/>
              <a:gd name="connsiteX37" fmla="*/ 912019 w 955277"/>
              <a:gd name="connsiteY37" fmla="*/ 614363 h 714375"/>
              <a:gd name="connsiteX38" fmla="*/ 926307 w 955277"/>
              <a:gd name="connsiteY38" fmla="*/ 623888 h 714375"/>
              <a:gd name="connsiteX39" fmla="*/ 940594 w 955277"/>
              <a:gd name="connsiteY39" fmla="*/ 690563 h 714375"/>
              <a:gd name="connsiteX40" fmla="*/ 926307 w 955277"/>
              <a:gd name="connsiteY40" fmla="*/ 700088 h 714375"/>
              <a:gd name="connsiteX41" fmla="*/ 883444 w 955277"/>
              <a:gd name="connsiteY41" fmla="*/ 695325 h 714375"/>
              <a:gd name="connsiteX42" fmla="*/ 854869 w 955277"/>
              <a:gd name="connsiteY42" fmla="*/ 685800 h 714375"/>
              <a:gd name="connsiteX43" fmla="*/ 840582 w 955277"/>
              <a:gd name="connsiteY43" fmla="*/ 681038 h 714375"/>
              <a:gd name="connsiteX44" fmla="*/ 812007 w 955277"/>
              <a:gd name="connsiteY44" fmla="*/ 671513 h 714375"/>
              <a:gd name="connsiteX45" fmla="*/ 797719 w 955277"/>
              <a:gd name="connsiteY45" fmla="*/ 666750 h 714375"/>
              <a:gd name="connsiteX46" fmla="*/ 673894 w 955277"/>
              <a:gd name="connsiteY46" fmla="*/ 676275 h 714375"/>
              <a:gd name="connsiteX47" fmla="*/ 631032 w 955277"/>
              <a:gd name="connsiteY47" fmla="*/ 690563 h 714375"/>
              <a:gd name="connsiteX48" fmla="*/ 616744 w 955277"/>
              <a:gd name="connsiteY48" fmla="*/ 695325 h 714375"/>
              <a:gd name="connsiteX49" fmla="*/ 597694 w 955277"/>
              <a:gd name="connsiteY49" fmla="*/ 700088 h 714375"/>
              <a:gd name="connsiteX50" fmla="*/ 578644 w 955277"/>
              <a:gd name="connsiteY50" fmla="*/ 709613 h 714375"/>
              <a:gd name="connsiteX51" fmla="*/ 545307 w 955277"/>
              <a:gd name="connsiteY51" fmla="*/ 714375 h 714375"/>
              <a:gd name="connsiteX52" fmla="*/ 459582 w 955277"/>
              <a:gd name="connsiteY52" fmla="*/ 709613 h 714375"/>
              <a:gd name="connsiteX53" fmla="*/ 445294 w 955277"/>
              <a:gd name="connsiteY53" fmla="*/ 700088 h 714375"/>
              <a:gd name="connsiteX54" fmla="*/ 426244 w 955277"/>
              <a:gd name="connsiteY54" fmla="*/ 695325 h 714375"/>
              <a:gd name="connsiteX55" fmla="*/ 411957 w 955277"/>
              <a:gd name="connsiteY55" fmla="*/ 685800 h 714375"/>
              <a:gd name="connsiteX56" fmla="*/ 392907 w 955277"/>
              <a:gd name="connsiteY56" fmla="*/ 681038 h 714375"/>
              <a:gd name="connsiteX57" fmla="*/ 316707 w 955277"/>
              <a:gd name="connsiteY57" fmla="*/ 676275 h 714375"/>
              <a:gd name="connsiteX58" fmla="*/ 288132 w 955277"/>
              <a:gd name="connsiteY58" fmla="*/ 657225 h 714375"/>
              <a:gd name="connsiteX59" fmla="*/ 254794 w 955277"/>
              <a:gd name="connsiteY59" fmla="*/ 633413 h 714375"/>
              <a:gd name="connsiteX60" fmla="*/ 230982 w 955277"/>
              <a:gd name="connsiteY60" fmla="*/ 609600 h 714375"/>
              <a:gd name="connsiteX61" fmla="*/ 221457 w 955277"/>
              <a:gd name="connsiteY61" fmla="*/ 595313 h 714375"/>
              <a:gd name="connsiteX62" fmla="*/ 207169 w 955277"/>
              <a:gd name="connsiteY62" fmla="*/ 585788 h 714375"/>
              <a:gd name="connsiteX63" fmla="*/ 192882 w 955277"/>
              <a:gd name="connsiteY63" fmla="*/ 571500 h 714375"/>
              <a:gd name="connsiteX64" fmla="*/ 164307 w 955277"/>
              <a:gd name="connsiteY64" fmla="*/ 557213 h 714375"/>
              <a:gd name="connsiteX65" fmla="*/ 121444 w 955277"/>
              <a:gd name="connsiteY65" fmla="*/ 523875 h 714375"/>
              <a:gd name="connsiteX66" fmla="*/ 92869 w 955277"/>
              <a:gd name="connsiteY66" fmla="*/ 504825 h 714375"/>
              <a:gd name="connsiteX67" fmla="*/ 45244 w 955277"/>
              <a:gd name="connsiteY67" fmla="*/ 490538 h 714375"/>
              <a:gd name="connsiteX68" fmla="*/ 21432 w 955277"/>
              <a:gd name="connsiteY68" fmla="*/ 466725 h 714375"/>
              <a:gd name="connsiteX69" fmla="*/ 7144 w 955277"/>
              <a:gd name="connsiteY69" fmla="*/ 457200 h 714375"/>
              <a:gd name="connsiteX70" fmla="*/ 7144 w 955277"/>
              <a:gd name="connsiteY70" fmla="*/ 452438 h 714375"/>
              <a:gd name="connsiteX0" fmla="*/ 11906 w 960039"/>
              <a:gd name="connsiteY0" fmla="*/ 452438 h 714375"/>
              <a:gd name="connsiteX1" fmla="*/ 83344 w 960039"/>
              <a:gd name="connsiteY1" fmla="*/ 195263 h 714375"/>
              <a:gd name="connsiteX2" fmla="*/ 111919 w 960039"/>
              <a:gd name="connsiteY2" fmla="*/ 176213 h 714375"/>
              <a:gd name="connsiteX3" fmla="*/ 126206 w 960039"/>
              <a:gd name="connsiteY3" fmla="*/ 166688 h 714375"/>
              <a:gd name="connsiteX4" fmla="*/ 135731 w 960039"/>
              <a:gd name="connsiteY4" fmla="*/ 152400 h 714375"/>
              <a:gd name="connsiteX5" fmla="*/ 159544 w 960039"/>
              <a:gd name="connsiteY5" fmla="*/ 123825 h 714375"/>
              <a:gd name="connsiteX6" fmla="*/ 240506 w 960039"/>
              <a:gd name="connsiteY6" fmla="*/ 33338 h 714375"/>
              <a:gd name="connsiteX7" fmla="*/ 283369 w 960039"/>
              <a:gd name="connsiteY7" fmla="*/ 9525 h 714375"/>
              <a:gd name="connsiteX8" fmla="*/ 340519 w 960039"/>
              <a:gd name="connsiteY8" fmla="*/ 0 h 714375"/>
              <a:gd name="connsiteX9" fmla="*/ 402431 w 960039"/>
              <a:gd name="connsiteY9" fmla="*/ 4763 h 714375"/>
              <a:gd name="connsiteX10" fmla="*/ 416719 w 960039"/>
              <a:gd name="connsiteY10" fmla="*/ 9525 h 714375"/>
              <a:gd name="connsiteX11" fmla="*/ 426244 w 960039"/>
              <a:gd name="connsiteY11" fmla="*/ 119063 h 714375"/>
              <a:gd name="connsiteX12" fmla="*/ 450056 w 960039"/>
              <a:gd name="connsiteY12" fmla="*/ 138113 h 714375"/>
              <a:gd name="connsiteX13" fmla="*/ 478631 w 960039"/>
              <a:gd name="connsiteY13" fmla="*/ 157163 h 714375"/>
              <a:gd name="connsiteX14" fmla="*/ 488156 w 960039"/>
              <a:gd name="connsiteY14" fmla="*/ 200025 h 714375"/>
              <a:gd name="connsiteX15" fmla="*/ 497681 w 960039"/>
              <a:gd name="connsiteY15" fmla="*/ 228600 h 714375"/>
              <a:gd name="connsiteX16" fmla="*/ 511969 w 960039"/>
              <a:gd name="connsiteY16" fmla="*/ 233363 h 714375"/>
              <a:gd name="connsiteX17" fmla="*/ 540544 w 960039"/>
              <a:gd name="connsiteY17" fmla="*/ 257175 h 714375"/>
              <a:gd name="connsiteX18" fmla="*/ 550069 w 960039"/>
              <a:gd name="connsiteY18" fmla="*/ 271463 h 714375"/>
              <a:gd name="connsiteX19" fmla="*/ 559594 w 960039"/>
              <a:gd name="connsiteY19" fmla="*/ 328613 h 714375"/>
              <a:gd name="connsiteX20" fmla="*/ 583406 w 960039"/>
              <a:gd name="connsiteY20" fmla="*/ 357188 h 714375"/>
              <a:gd name="connsiteX21" fmla="*/ 611981 w 960039"/>
              <a:gd name="connsiteY21" fmla="*/ 376238 h 714375"/>
              <a:gd name="connsiteX22" fmla="*/ 631031 w 960039"/>
              <a:gd name="connsiteY22" fmla="*/ 390525 h 714375"/>
              <a:gd name="connsiteX23" fmla="*/ 650081 w 960039"/>
              <a:gd name="connsiteY23" fmla="*/ 419100 h 714375"/>
              <a:gd name="connsiteX24" fmla="*/ 659606 w 960039"/>
              <a:gd name="connsiteY24" fmla="*/ 433388 h 714375"/>
              <a:gd name="connsiteX25" fmla="*/ 673894 w 960039"/>
              <a:gd name="connsiteY25" fmla="*/ 447675 h 714375"/>
              <a:gd name="connsiteX26" fmla="*/ 692944 w 960039"/>
              <a:gd name="connsiteY26" fmla="*/ 476250 h 714375"/>
              <a:gd name="connsiteX27" fmla="*/ 702469 w 960039"/>
              <a:gd name="connsiteY27" fmla="*/ 490538 h 714375"/>
              <a:gd name="connsiteX28" fmla="*/ 731044 w 960039"/>
              <a:gd name="connsiteY28" fmla="*/ 509588 h 714375"/>
              <a:gd name="connsiteX29" fmla="*/ 745331 w 960039"/>
              <a:gd name="connsiteY29" fmla="*/ 523875 h 714375"/>
              <a:gd name="connsiteX30" fmla="*/ 788194 w 960039"/>
              <a:gd name="connsiteY30" fmla="*/ 552450 h 714375"/>
              <a:gd name="connsiteX31" fmla="*/ 816769 w 960039"/>
              <a:gd name="connsiteY31" fmla="*/ 571500 h 714375"/>
              <a:gd name="connsiteX32" fmla="*/ 831056 w 960039"/>
              <a:gd name="connsiteY32" fmla="*/ 581025 h 714375"/>
              <a:gd name="connsiteX33" fmla="*/ 845344 w 960039"/>
              <a:gd name="connsiteY33" fmla="*/ 585788 h 714375"/>
              <a:gd name="connsiteX34" fmla="*/ 859631 w 960039"/>
              <a:gd name="connsiteY34" fmla="*/ 595313 h 714375"/>
              <a:gd name="connsiteX35" fmla="*/ 902494 w 960039"/>
              <a:gd name="connsiteY35" fmla="*/ 609600 h 714375"/>
              <a:gd name="connsiteX36" fmla="*/ 916781 w 960039"/>
              <a:gd name="connsiteY36" fmla="*/ 614363 h 714375"/>
              <a:gd name="connsiteX37" fmla="*/ 931069 w 960039"/>
              <a:gd name="connsiteY37" fmla="*/ 623888 h 714375"/>
              <a:gd name="connsiteX38" fmla="*/ 945356 w 960039"/>
              <a:gd name="connsiteY38" fmla="*/ 690563 h 714375"/>
              <a:gd name="connsiteX39" fmla="*/ 931069 w 960039"/>
              <a:gd name="connsiteY39" fmla="*/ 700088 h 714375"/>
              <a:gd name="connsiteX40" fmla="*/ 888206 w 960039"/>
              <a:gd name="connsiteY40" fmla="*/ 695325 h 714375"/>
              <a:gd name="connsiteX41" fmla="*/ 859631 w 960039"/>
              <a:gd name="connsiteY41" fmla="*/ 685800 h 714375"/>
              <a:gd name="connsiteX42" fmla="*/ 845344 w 960039"/>
              <a:gd name="connsiteY42" fmla="*/ 681038 h 714375"/>
              <a:gd name="connsiteX43" fmla="*/ 816769 w 960039"/>
              <a:gd name="connsiteY43" fmla="*/ 671513 h 714375"/>
              <a:gd name="connsiteX44" fmla="*/ 802481 w 960039"/>
              <a:gd name="connsiteY44" fmla="*/ 666750 h 714375"/>
              <a:gd name="connsiteX45" fmla="*/ 678656 w 960039"/>
              <a:gd name="connsiteY45" fmla="*/ 676275 h 714375"/>
              <a:gd name="connsiteX46" fmla="*/ 635794 w 960039"/>
              <a:gd name="connsiteY46" fmla="*/ 690563 h 714375"/>
              <a:gd name="connsiteX47" fmla="*/ 621506 w 960039"/>
              <a:gd name="connsiteY47" fmla="*/ 695325 h 714375"/>
              <a:gd name="connsiteX48" fmla="*/ 602456 w 960039"/>
              <a:gd name="connsiteY48" fmla="*/ 700088 h 714375"/>
              <a:gd name="connsiteX49" fmla="*/ 583406 w 960039"/>
              <a:gd name="connsiteY49" fmla="*/ 709613 h 714375"/>
              <a:gd name="connsiteX50" fmla="*/ 550069 w 960039"/>
              <a:gd name="connsiteY50" fmla="*/ 714375 h 714375"/>
              <a:gd name="connsiteX51" fmla="*/ 464344 w 960039"/>
              <a:gd name="connsiteY51" fmla="*/ 709613 h 714375"/>
              <a:gd name="connsiteX52" fmla="*/ 450056 w 960039"/>
              <a:gd name="connsiteY52" fmla="*/ 700088 h 714375"/>
              <a:gd name="connsiteX53" fmla="*/ 431006 w 960039"/>
              <a:gd name="connsiteY53" fmla="*/ 695325 h 714375"/>
              <a:gd name="connsiteX54" fmla="*/ 416719 w 960039"/>
              <a:gd name="connsiteY54" fmla="*/ 685800 h 714375"/>
              <a:gd name="connsiteX55" fmla="*/ 397669 w 960039"/>
              <a:gd name="connsiteY55" fmla="*/ 681038 h 714375"/>
              <a:gd name="connsiteX56" fmla="*/ 321469 w 960039"/>
              <a:gd name="connsiteY56" fmla="*/ 676275 h 714375"/>
              <a:gd name="connsiteX57" fmla="*/ 292894 w 960039"/>
              <a:gd name="connsiteY57" fmla="*/ 657225 h 714375"/>
              <a:gd name="connsiteX58" fmla="*/ 259556 w 960039"/>
              <a:gd name="connsiteY58" fmla="*/ 633413 h 714375"/>
              <a:gd name="connsiteX59" fmla="*/ 235744 w 960039"/>
              <a:gd name="connsiteY59" fmla="*/ 609600 h 714375"/>
              <a:gd name="connsiteX60" fmla="*/ 226219 w 960039"/>
              <a:gd name="connsiteY60" fmla="*/ 595313 h 714375"/>
              <a:gd name="connsiteX61" fmla="*/ 211931 w 960039"/>
              <a:gd name="connsiteY61" fmla="*/ 585788 h 714375"/>
              <a:gd name="connsiteX62" fmla="*/ 197644 w 960039"/>
              <a:gd name="connsiteY62" fmla="*/ 571500 h 714375"/>
              <a:gd name="connsiteX63" fmla="*/ 169069 w 960039"/>
              <a:gd name="connsiteY63" fmla="*/ 557213 h 714375"/>
              <a:gd name="connsiteX64" fmla="*/ 126206 w 960039"/>
              <a:gd name="connsiteY64" fmla="*/ 523875 h 714375"/>
              <a:gd name="connsiteX65" fmla="*/ 97631 w 960039"/>
              <a:gd name="connsiteY65" fmla="*/ 504825 h 714375"/>
              <a:gd name="connsiteX66" fmla="*/ 50006 w 960039"/>
              <a:gd name="connsiteY66" fmla="*/ 490538 h 714375"/>
              <a:gd name="connsiteX67" fmla="*/ 26194 w 960039"/>
              <a:gd name="connsiteY67" fmla="*/ 466725 h 714375"/>
              <a:gd name="connsiteX68" fmla="*/ 11906 w 960039"/>
              <a:gd name="connsiteY68" fmla="*/ 457200 h 714375"/>
              <a:gd name="connsiteX69" fmla="*/ 11906 w 960039"/>
              <a:gd name="connsiteY69" fmla="*/ 452438 h 714375"/>
              <a:gd name="connsiteX0" fmla="*/ 11906 w 960039"/>
              <a:gd name="connsiteY0" fmla="*/ 452438 h 714375"/>
              <a:gd name="connsiteX1" fmla="*/ 83344 w 960039"/>
              <a:gd name="connsiteY1" fmla="*/ 195263 h 714375"/>
              <a:gd name="connsiteX2" fmla="*/ 111919 w 960039"/>
              <a:gd name="connsiteY2" fmla="*/ 176213 h 714375"/>
              <a:gd name="connsiteX3" fmla="*/ 135731 w 960039"/>
              <a:gd name="connsiteY3" fmla="*/ 152400 h 714375"/>
              <a:gd name="connsiteX4" fmla="*/ 159544 w 960039"/>
              <a:gd name="connsiteY4" fmla="*/ 123825 h 714375"/>
              <a:gd name="connsiteX5" fmla="*/ 240506 w 960039"/>
              <a:gd name="connsiteY5" fmla="*/ 33338 h 714375"/>
              <a:gd name="connsiteX6" fmla="*/ 283369 w 960039"/>
              <a:gd name="connsiteY6" fmla="*/ 9525 h 714375"/>
              <a:gd name="connsiteX7" fmla="*/ 340519 w 960039"/>
              <a:gd name="connsiteY7" fmla="*/ 0 h 714375"/>
              <a:gd name="connsiteX8" fmla="*/ 402431 w 960039"/>
              <a:gd name="connsiteY8" fmla="*/ 4763 h 714375"/>
              <a:gd name="connsiteX9" fmla="*/ 416719 w 960039"/>
              <a:gd name="connsiteY9" fmla="*/ 9525 h 714375"/>
              <a:gd name="connsiteX10" fmla="*/ 426244 w 960039"/>
              <a:gd name="connsiteY10" fmla="*/ 119063 h 714375"/>
              <a:gd name="connsiteX11" fmla="*/ 450056 w 960039"/>
              <a:gd name="connsiteY11" fmla="*/ 138113 h 714375"/>
              <a:gd name="connsiteX12" fmla="*/ 478631 w 960039"/>
              <a:gd name="connsiteY12" fmla="*/ 157163 h 714375"/>
              <a:gd name="connsiteX13" fmla="*/ 488156 w 960039"/>
              <a:gd name="connsiteY13" fmla="*/ 200025 h 714375"/>
              <a:gd name="connsiteX14" fmla="*/ 497681 w 960039"/>
              <a:gd name="connsiteY14" fmla="*/ 228600 h 714375"/>
              <a:gd name="connsiteX15" fmla="*/ 511969 w 960039"/>
              <a:gd name="connsiteY15" fmla="*/ 233363 h 714375"/>
              <a:gd name="connsiteX16" fmla="*/ 540544 w 960039"/>
              <a:gd name="connsiteY16" fmla="*/ 257175 h 714375"/>
              <a:gd name="connsiteX17" fmla="*/ 550069 w 960039"/>
              <a:gd name="connsiteY17" fmla="*/ 271463 h 714375"/>
              <a:gd name="connsiteX18" fmla="*/ 559594 w 960039"/>
              <a:gd name="connsiteY18" fmla="*/ 328613 h 714375"/>
              <a:gd name="connsiteX19" fmla="*/ 583406 w 960039"/>
              <a:gd name="connsiteY19" fmla="*/ 357188 h 714375"/>
              <a:gd name="connsiteX20" fmla="*/ 611981 w 960039"/>
              <a:gd name="connsiteY20" fmla="*/ 376238 h 714375"/>
              <a:gd name="connsiteX21" fmla="*/ 631031 w 960039"/>
              <a:gd name="connsiteY21" fmla="*/ 390525 h 714375"/>
              <a:gd name="connsiteX22" fmla="*/ 650081 w 960039"/>
              <a:gd name="connsiteY22" fmla="*/ 419100 h 714375"/>
              <a:gd name="connsiteX23" fmla="*/ 659606 w 960039"/>
              <a:gd name="connsiteY23" fmla="*/ 433388 h 714375"/>
              <a:gd name="connsiteX24" fmla="*/ 673894 w 960039"/>
              <a:gd name="connsiteY24" fmla="*/ 447675 h 714375"/>
              <a:gd name="connsiteX25" fmla="*/ 692944 w 960039"/>
              <a:gd name="connsiteY25" fmla="*/ 476250 h 714375"/>
              <a:gd name="connsiteX26" fmla="*/ 702469 w 960039"/>
              <a:gd name="connsiteY26" fmla="*/ 490538 h 714375"/>
              <a:gd name="connsiteX27" fmla="*/ 731044 w 960039"/>
              <a:gd name="connsiteY27" fmla="*/ 509588 h 714375"/>
              <a:gd name="connsiteX28" fmla="*/ 745331 w 960039"/>
              <a:gd name="connsiteY28" fmla="*/ 523875 h 714375"/>
              <a:gd name="connsiteX29" fmla="*/ 788194 w 960039"/>
              <a:gd name="connsiteY29" fmla="*/ 552450 h 714375"/>
              <a:gd name="connsiteX30" fmla="*/ 816769 w 960039"/>
              <a:gd name="connsiteY30" fmla="*/ 571500 h 714375"/>
              <a:gd name="connsiteX31" fmla="*/ 831056 w 960039"/>
              <a:gd name="connsiteY31" fmla="*/ 581025 h 714375"/>
              <a:gd name="connsiteX32" fmla="*/ 845344 w 960039"/>
              <a:gd name="connsiteY32" fmla="*/ 585788 h 714375"/>
              <a:gd name="connsiteX33" fmla="*/ 859631 w 960039"/>
              <a:gd name="connsiteY33" fmla="*/ 595313 h 714375"/>
              <a:gd name="connsiteX34" fmla="*/ 902494 w 960039"/>
              <a:gd name="connsiteY34" fmla="*/ 609600 h 714375"/>
              <a:gd name="connsiteX35" fmla="*/ 916781 w 960039"/>
              <a:gd name="connsiteY35" fmla="*/ 614363 h 714375"/>
              <a:gd name="connsiteX36" fmla="*/ 931069 w 960039"/>
              <a:gd name="connsiteY36" fmla="*/ 623888 h 714375"/>
              <a:gd name="connsiteX37" fmla="*/ 945356 w 960039"/>
              <a:gd name="connsiteY37" fmla="*/ 690563 h 714375"/>
              <a:gd name="connsiteX38" fmla="*/ 931069 w 960039"/>
              <a:gd name="connsiteY38" fmla="*/ 700088 h 714375"/>
              <a:gd name="connsiteX39" fmla="*/ 888206 w 960039"/>
              <a:gd name="connsiteY39" fmla="*/ 695325 h 714375"/>
              <a:gd name="connsiteX40" fmla="*/ 859631 w 960039"/>
              <a:gd name="connsiteY40" fmla="*/ 685800 h 714375"/>
              <a:gd name="connsiteX41" fmla="*/ 845344 w 960039"/>
              <a:gd name="connsiteY41" fmla="*/ 681038 h 714375"/>
              <a:gd name="connsiteX42" fmla="*/ 816769 w 960039"/>
              <a:gd name="connsiteY42" fmla="*/ 671513 h 714375"/>
              <a:gd name="connsiteX43" fmla="*/ 802481 w 960039"/>
              <a:gd name="connsiteY43" fmla="*/ 666750 h 714375"/>
              <a:gd name="connsiteX44" fmla="*/ 678656 w 960039"/>
              <a:gd name="connsiteY44" fmla="*/ 676275 h 714375"/>
              <a:gd name="connsiteX45" fmla="*/ 635794 w 960039"/>
              <a:gd name="connsiteY45" fmla="*/ 690563 h 714375"/>
              <a:gd name="connsiteX46" fmla="*/ 621506 w 960039"/>
              <a:gd name="connsiteY46" fmla="*/ 695325 h 714375"/>
              <a:gd name="connsiteX47" fmla="*/ 602456 w 960039"/>
              <a:gd name="connsiteY47" fmla="*/ 700088 h 714375"/>
              <a:gd name="connsiteX48" fmla="*/ 583406 w 960039"/>
              <a:gd name="connsiteY48" fmla="*/ 709613 h 714375"/>
              <a:gd name="connsiteX49" fmla="*/ 550069 w 960039"/>
              <a:gd name="connsiteY49" fmla="*/ 714375 h 714375"/>
              <a:gd name="connsiteX50" fmla="*/ 464344 w 960039"/>
              <a:gd name="connsiteY50" fmla="*/ 709613 h 714375"/>
              <a:gd name="connsiteX51" fmla="*/ 450056 w 960039"/>
              <a:gd name="connsiteY51" fmla="*/ 700088 h 714375"/>
              <a:gd name="connsiteX52" fmla="*/ 431006 w 960039"/>
              <a:gd name="connsiteY52" fmla="*/ 695325 h 714375"/>
              <a:gd name="connsiteX53" fmla="*/ 416719 w 960039"/>
              <a:gd name="connsiteY53" fmla="*/ 685800 h 714375"/>
              <a:gd name="connsiteX54" fmla="*/ 397669 w 960039"/>
              <a:gd name="connsiteY54" fmla="*/ 681038 h 714375"/>
              <a:gd name="connsiteX55" fmla="*/ 321469 w 960039"/>
              <a:gd name="connsiteY55" fmla="*/ 676275 h 714375"/>
              <a:gd name="connsiteX56" fmla="*/ 292894 w 960039"/>
              <a:gd name="connsiteY56" fmla="*/ 657225 h 714375"/>
              <a:gd name="connsiteX57" fmla="*/ 259556 w 960039"/>
              <a:gd name="connsiteY57" fmla="*/ 633413 h 714375"/>
              <a:gd name="connsiteX58" fmla="*/ 235744 w 960039"/>
              <a:gd name="connsiteY58" fmla="*/ 609600 h 714375"/>
              <a:gd name="connsiteX59" fmla="*/ 226219 w 960039"/>
              <a:gd name="connsiteY59" fmla="*/ 595313 h 714375"/>
              <a:gd name="connsiteX60" fmla="*/ 211931 w 960039"/>
              <a:gd name="connsiteY60" fmla="*/ 585788 h 714375"/>
              <a:gd name="connsiteX61" fmla="*/ 197644 w 960039"/>
              <a:gd name="connsiteY61" fmla="*/ 571500 h 714375"/>
              <a:gd name="connsiteX62" fmla="*/ 169069 w 960039"/>
              <a:gd name="connsiteY62" fmla="*/ 557213 h 714375"/>
              <a:gd name="connsiteX63" fmla="*/ 126206 w 960039"/>
              <a:gd name="connsiteY63" fmla="*/ 523875 h 714375"/>
              <a:gd name="connsiteX64" fmla="*/ 97631 w 960039"/>
              <a:gd name="connsiteY64" fmla="*/ 504825 h 714375"/>
              <a:gd name="connsiteX65" fmla="*/ 50006 w 960039"/>
              <a:gd name="connsiteY65" fmla="*/ 490538 h 714375"/>
              <a:gd name="connsiteX66" fmla="*/ 26194 w 960039"/>
              <a:gd name="connsiteY66" fmla="*/ 466725 h 714375"/>
              <a:gd name="connsiteX67" fmla="*/ 11906 w 960039"/>
              <a:gd name="connsiteY67" fmla="*/ 457200 h 714375"/>
              <a:gd name="connsiteX68" fmla="*/ 11906 w 960039"/>
              <a:gd name="connsiteY68" fmla="*/ 452438 h 714375"/>
              <a:gd name="connsiteX0" fmla="*/ 11906 w 960039"/>
              <a:gd name="connsiteY0" fmla="*/ 452438 h 714375"/>
              <a:gd name="connsiteX1" fmla="*/ 83344 w 960039"/>
              <a:gd name="connsiteY1" fmla="*/ 195263 h 714375"/>
              <a:gd name="connsiteX2" fmla="*/ 111919 w 960039"/>
              <a:gd name="connsiteY2" fmla="*/ 176213 h 714375"/>
              <a:gd name="connsiteX3" fmla="*/ 159544 w 960039"/>
              <a:gd name="connsiteY3" fmla="*/ 123825 h 714375"/>
              <a:gd name="connsiteX4" fmla="*/ 240506 w 960039"/>
              <a:gd name="connsiteY4" fmla="*/ 33338 h 714375"/>
              <a:gd name="connsiteX5" fmla="*/ 283369 w 960039"/>
              <a:gd name="connsiteY5" fmla="*/ 9525 h 714375"/>
              <a:gd name="connsiteX6" fmla="*/ 340519 w 960039"/>
              <a:gd name="connsiteY6" fmla="*/ 0 h 714375"/>
              <a:gd name="connsiteX7" fmla="*/ 402431 w 960039"/>
              <a:gd name="connsiteY7" fmla="*/ 4763 h 714375"/>
              <a:gd name="connsiteX8" fmla="*/ 416719 w 960039"/>
              <a:gd name="connsiteY8" fmla="*/ 9525 h 714375"/>
              <a:gd name="connsiteX9" fmla="*/ 426244 w 960039"/>
              <a:gd name="connsiteY9" fmla="*/ 119063 h 714375"/>
              <a:gd name="connsiteX10" fmla="*/ 450056 w 960039"/>
              <a:gd name="connsiteY10" fmla="*/ 138113 h 714375"/>
              <a:gd name="connsiteX11" fmla="*/ 478631 w 960039"/>
              <a:gd name="connsiteY11" fmla="*/ 157163 h 714375"/>
              <a:gd name="connsiteX12" fmla="*/ 488156 w 960039"/>
              <a:gd name="connsiteY12" fmla="*/ 200025 h 714375"/>
              <a:gd name="connsiteX13" fmla="*/ 497681 w 960039"/>
              <a:gd name="connsiteY13" fmla="*/ 228600 h 714375"/>
              <a:gd name="connsiteX14" fmla="*/ 511969 w 960039"/>
              <a:gd name="connsiteY14" fmla="*/ 233363 h 714375"/>
              <a:gd name="connsiteX15" fmla="*/ 540544 w 960039"/>
              <a:gd name="connsiteY15" fmla="*/ 257175 h 714375"/>
              <a:gd name="connsiteX16" fmla="*/ 550069 w 960039"/>
              <a:gd name="connsiteY16" fmla="*/ 271463 h 714375"/>
              <a:gd name="connsiteX17" fmla="*/ 559594 w 960039"/>
              <a:gd name="connsiteY17" fmla="*/ 328613 h 714375"/>
              <a:gd name="connsiteX18" fmla="*/ 583406 w 960039"/>
              <a:gd name="connsiteY18" fmla="*/ 357188 h 714375"/>
              <a:gd name="connsiteX19" fmla="*/ 611981 w 960039"/>
              <a:gd name="connsiteY19" fmla="*/ 376238 h 714375"/>
              <a:gd name="connsiteX20" fmla="*/ 631031 w 960039"/>
              <a:gd name="connsiteY20" fmla="*/ 390525 h 714375"/>
              <a:gd name="connsiteX21" fmla="*/ 650081 w 960039"/>
              <a:gd name="connsiteY21" fmla="*/ 419100 h 714375"/>
              <a:gd name="connsiteX22" fmla="*/ 659606 w 960039"/>
              <a:gd name="connsiteY22" fmla="*/ 433388 h 714375"/>
              <a:gd name="connsiteX23" fmla="*/ 673894 w 960039"/>
              <a:gd name="connsiteY23" fmla="*/ 447675 h 714375"/>
              <a:gd name="connsiteX24" fmla="*/ 692944 w 960039"/>
              <a:gd name="connsiteY24" fmla="*/ 476250 h 714375"/>
              <a:gd name="connsiteX25" fmla="*/ 702469 w 960039"/>
              <a:gd name="connsiteY25" fmla="*/ 490538 h 714375"/>
              <a:gd name="connsiteX26" fmla="*/ 731044 w 960039"/>
              <a:gd name="connsiteY26" fmla="*/ 509588 h 714375"/>
              <a:gd name="connsiteX27" fmla="*/ 745331 w 960039"/>
              <a:gd name="connsiteY27" fmla="*/ 523875 h 714375"/>
              <a:gd name="connsiteX28" fmla="*/ 788194 w 960039"/>
              <a:gd name="connsiteY28" fmla="*/ 552450 h 714375"/>
              <a:gd name="connsiteX29" fmla="*/ 816769 w 960039"/>
              <a:gd name="connsiteY29" fmla="*/ 571500 h 714375"/>
              <a:gd name="connsiteX30" fmla="*/ 831056 w 960039"/>
              <a:gd name="connsiteY30" fmla="*/ 581025 h 714375"/>
              <a:gd name="connsiteX31" fmla="*/ 845344 w 960039"/>
              <a:gd name="connsiteY31" fmla="*/ 585788 h 714375"/>
              <a:gd name="connsiteX32" fmla="*/ 859631 w 960039"/>
              <a:gd name="connsiteY32" fmla="*/ 595313 h 714375"/>
              <a:gd name="connsiteX33" fmla="*/ 902494 w 960039"/>
              <a:gd name="connsiteY33" fmla="*/ 609600 h 714375"/>
              <a:gd name="connsiteX34" fmla="*/ 916781 w 960039"/>
              <a:gd name="connsiteY34" fmla="*/ 614363 h 714375"/>
              <a:gd name="connsiteX35" fmla="*/ 931069 w 960039"/>
              <a:gd name="connsiteY35" fmla="*/ 623888 h 714375"/>
              <a:gd name="connsiteX36" fmla="*/ 945356 w 960039"/>
              <a:gd name="connsiteY36" fmla="*/ 690563 h 714375"/>
              <a:gd name="connsiteX37" fmla="*/ 931069 w 960039"/>
              <a:gd name="connsiteY37" fmla="*/ 700088 h 714375"/>
              <a:gd name="connsiteX38" fmla="*/ 888206 w 960039"/>
              <a:gd name="connsiteY38" fmla="*/ 695325 h 714375"/>
              <a:gd name="connsiteX39" fmla="*/ 859631 w 960039"/>
              <a:gd name="connsiteY39" fmla="*/ 685800 h 714375"/>
              <a:gd name="connsiteX40" fmla="*/ 845344 w 960039"/>
              <a:gd name="connsiteY40" fmla="*/ 681038 h 714375"/>
              <a:gd name="connsiteX41" fmla="*/ 816769 w 960039"/>
              <a:gd name="connsiteY41" fmla="*/ 671513 h 714375"/>
              <a:gd name="connsiteX42" fmla="*/ 802481 w 960039"/>
              <a:gd name="connsiteY42" fmla="*/ 666750 h 714375"/>
              <a:gd name="connsiteX43" fmla="*/ 678656 w 960039"/>
              <a:gd name="connsiteY43" fmla="*/ 676275 h 714375"/>
              <a:gd name="connsiteX44" fmla="*/ 635794 w 960039"/>
              <a:gd name="connsiteY44" fmla="*/ 690563 h 714375"/>
              <a:gd name="connsiteX45" fmla="*/ 621506 w 960039"/>
              <a:gd name="connsiteY45" fmla="*/ 695325 h 714375"/>
              <a:gd name="connsiteX46" fmla="*/ 602456 w 960039"/>
              <a:gd name="connsiteY46" fmla="*/ 700088 h 714375"/>
              <a:gd name="connsiteX47" fmla="*/ 583406 w 960039"/>
              <a:gd name="connsiteY47" fmla="*/ 709613 h 714375"/>
              <a:gd name="connsiteX48" fmla="*/ 550069 w 960039"/>
              <a:gd name="connsiteY48" fmla="*/ 714375 h 714375"/>
              <a:gd name="connsiteX49" fmla="*/ 464344 w 960039"/>
              <a:gd name="connsiteY49" fmla="*/ 709613 h 714375"/>
              <a:gd name="connsiteX50" fmla="*/ 450056 w 960039"/>
              <a:gd name="connsiteY50" fmla="*/ 700088 h 714375"/>
              <a:gd name="connsiteX51" fmla="*/ 431006 w 960039"/>
              <a:gd name="connsiteY51" fmla="*/ 695325 h 714375"/>
              <a:gd name="connsiteX52" fmla="*/ 416719 w 960039"/>
              <a:gd name="connsiteY52" fmla="*/ 685800 h 714375"/>
              <a:gd name="connsiteX53" fmla="*/ 397669 w 960039"/>
              <a:gd name="connsiteY53" fmla="*/ 681038 h 714375"/>
              <a:gd name="connsiteX54" fmla="*/ 321469 w 960039"/>
              <a:gd name="connsiteY54" fmla="*/ 676275 h 714375"/>
              <a:gd name="connsiteX55" fmla="*/ 292894 w 960039"/>
              <a:gd name="connsiteY55" fmla="*/ 657225 h 714375"/>
              <a:gd name="connsiteX56" fmla="*/ 259556 w 960039"/>
              <a:gd name="connsiteY56" fmla="*/ 633413 h 714375"/>
              <a:gd name="connsiteX57" fmla="*/ 235744 w 960039"/>
              <a:gd name="connsiteY57" fmla="*/ 609600 h 714375"/>
              <a:gd name="connsiteX58" fmla="*/ 226219 w 960039"/>
              <a:gd name="connsiteY58" fmla="*/ 595313 h 714375"/>
              <a:gd name="connsiteX59" fmla="*/ 211931 w 960039"/>
              <a:gd name="connsiteY59" fmla="*/ 585788 h 714375"/>
              <a:gd name="connsiteX60" fmla="*/ 197644 w 960039"/>
              <a:gd name="connsiteY60" fmla="*/ 571500 h 714375"/>
              <a:gd name="connsiteX61" fmla="*/ 169069 w 960039"/>
              <a:gd name="connsiteY61" fmla="*/ 557213 h 714375"/>
              <a:gd name="connsiteX62" fmla="*/ 126206 w 960039"/>
              <a:gd name="connsiteY62" fmla="*/ 523875 h 714375"/>
              <a:gd name="connsiteX63" fmla="*/ 97631 w 960039"/>
              <a:gd name="connsiteY63" fmla="*/ 504825 h 714375"/>
              <a:gd name="connsiteX64" fmla="*/ 50006 w 960039"/>
              <a:gd name="connsiteY64" fmla="*/ 490538 h 714375"/>
              <a:gd name="connsiteX65" fmla="*/ 26194 w 960039"/>
              <a:gd name="connsiteY65" fmla="*/ 466725 h 714375"/>
              <a:gd name="connsiteX66" fmla="*/ 11906 w 960039"/>
              <a:gd name="connsiteY66" fmla="*/ 457200 h 714375"/>
              <a:gd name="connsiteX67" fmla="*/ 11906 w 960039"/>
              <a:gd name="connsiteY67" fmla="*/ 452438 h 714375"/>
              <a:gd name="connsiteX0" fmla="*/ 11906 w 960039"/>
              <a:gd name="connsiteY0" fmla="*/ 452438 h 714375"/>
              <a:gd name="connsiteX1" fmla="*/ 83344 w 960039"/>
              <a:gd name="connsiteY1" fmla="*/ 195263 h 714375"/>
              <a:gd name="connsiteX2" fmla="*/ 111919 w 960039"/>
              <a:gd name="connsiteY2" fmla="*/ 176213 h 714375"/>
              <a:gd name="connsiteX3" fmla="*/ 240506 w 960039"/>
              <a:gd name="connsiteY3" fmla="*/ 33338 h 714375"/>
              <a:gd name="connsiteX4" fmla="*/ 283369 w 960039"/>
              <a:gd name="connsiteY4" fmla="*/ 9525 h 714375"/>
              <a:gd name="connsiteX5" fmla="*/ 340519 w 960039"/>
              <a:gd name="connsiteY5" fmla="*/ 0 h 714375"/>
              <a:gd name="connsiteX6" fmla="*/ 402431 w 960039"/>
              <a:gd name="connsiteY6" fmla="*/ 4763 h 714375"/>
              <a:gd name="connsiteX7" fmla="*/ 416719 w 960039"/>
              <a:gd name="connsiteY7" fmla="*/ 9525 h 714375"/>
              <a:gd name="connsiteX8" fmla="*/ 426244 w 960039"/>
              <a:gd name="connsiteY8" fmla="*/ 119063 h 714375"/>
              <a:gd name="connsiteX9" fmla="*/ 450056 w 960039"/>
              <a:gd name="connsiteY9" fmla="*/ 138113 h 714375"/>
              <a:gd name="connsiteX10" fmla="*/ 478631 w 960039"/>
              <a:gd name="connsiteY10" fmla="*/ 157163 h 714375"/>
              <a:gd name="connsiteX11" fmla="*/ 488156 w 960039"/>
              <a:gd name="connsiteY11" fmla="*/ 200025 h 714375"/>
              <a:gd name="connsiteX12" fmla="*/ 497681 w 960039"/>
              <a:gd name="connsiteY12" fmla="*/ 228600 h 714375"/>
              <a:gd name="connsiteX13" fmla="*/ 511969 w 960039"/>
              <a:gd name="connsiteY13" fmla="*/ 233363 h 714375"/>
              <a:gd name="connsiteX14" fmla="*/ 540544 w 960039"/>
              <a:gd name="connsiteY14" fmla="*/ 257175 h 714375"/>
              <a:gd name="connsiteX15" fmla="*/ 550069 w 960039"/>
              <a:gd name="connsiteY15" fmla="*/ 271463 h 714375"/>
              <a:gd name="connsiteX16" fmla="*/ 559594 w 960039"/>
              <a:gd name="connsiteY16" fmla="*/ 328613 h 714375"/>
              <a:gd name="connsiteX17" fmla="*/ 583406 w 960039"/>
              <a:gd name="connsiteY17" fmla="*/ 357188 h 714375"/>
              <a:gd name="connsiteX18" fmla="*/ 611981 w 960039"/>
              <a:gd name="connsiteY18" fmla="*/ 376238 h 714375"/>
              <a:gd name="connsiteX19" fmla="*/ 631031 w 960039"/>
              <a:gd name="connsiteY19" fmla="*/ 390525 h 714375"/>
              <a:gd name="connsiteX20" fmla="*/ 650081 w 960039"/>
              <a:gd name="connsiteY20" fmla="*/ 419100 h 714375"/>
              <a:gd name="connsiteX21" fmla="*/ 659606 w 960039"/>
              <a:gd name="connsiteY21" fmla="*/ 433388 h 714375"/>
              <a:gd name="connsiteX22" fmla="*/ 673894 w 960039"/>
              <a:gd name="connsiteY22" fmla="*/ 447675 h 714375"/>
              <a:gd name="connsiteX23" fmla="*/ 692944 w 960039"/>
              <a:gd name="connsiteY23" fmla="*/ 476250 h 714375"/>
              <a:gd name="connsiteX24" fmla="*/ 702469 w 960039"/>
              <a:gd name="connsiteY24" fmla="*/ 490538 h 714375"/>
              <a:gd name="connsiteX25" fmla="*/ 731044 w 960039"/>
              <a:gd name="connsiteY25" fmla="*/ 509588 h 714375"/>
              <a:gd name="connsiteX26" fmla="*/ 745331 w 960039"/>
              <a:gd name="connsiteY26" fmla="*/ 523875 h 714375"/>
              <a:gd name="connsiteX27" fmla="*/ 788194 w 960039"/>
              <a:gd name="connsiteY27" fmla="*/ 552450 h 714375"/>
              <a:gd name="connsiteX28" fmla="*/ 816769 w 960039"/>
              <a:gd name="connsiteY28" fmla="*/ 571500 h 714375"/>
              <a:gd name="connsiteX29" fmla="*/ 831056 w 960039"/>
              <a:gd name="connsiteY29" fmla="*/ 581025 h 714375"/>
              <a:gd name="connsiteX30" fmla="*/ 845344 w 960039"/>
              <a:gd name="connsiteY30" fmla="*/ 585788 h 714375"/>
              <a:gd name="connsiteX31" fmla="*/ 859631 w 960039"/>
              <a:gd name="connsiteY31" fmla="*/ 595313 h 714375"/>
              <a:gd name="connsiteX32" fmla="*/ 902494 w 960039"/>
              <a:gd name="connsiteY32" fmla="*/ 609600 h 714375"/>
              <a:gd name="connsiteX33" fmla="*/ 916781 w 960039"/>
              <a:gd name="connsiteY33" fmla="*/ 614363 h 714375"/>
              <a:gd name="connsiteX34" fmla="*/ 931069 w 960039"/>
              <a:gd name="connsiteY34" fmla="*/ 623888 h 714375"/>
              <a:gd name="connsiteX35" fmla="*/ 945356 w 960039"/>
              <a:gd name="connsiteY35" fmla="*/ 690563 h 714375"/>
              <a:gd name="connsiteX36" fmla="*/ 931069 w 960039"/>
              <a:gd name="connsiteY36" fmla="*/ 700088 h 714375"/>
              <a:gd name="connsiteX37" fmla="*/ 888206 w 960039"/>
              <a:gd name="connsiteY37" fmla="*/ 695325 h 714375"/>
              <a:gd name="connsiteX38" fmla="*/ 859631 w 960039"/>
              <a:gd name="connsiteY38" fmla="*/ 685800 h 714375"/>
              <a:gd name="connsiteX39" fmla="*/ 845344 w 960039"/>
              <a:gd name="connsiteY39" fmla="*/ 681038 h 714375"/>
              <a:gd name="connsiteX40" fmla="*/ 816769 w 960039"/>
              <a:gd name="connsiteY40" fmla="*/ 671513 h 714375"/>
              <a:gd name="connsiteX41" fmla="*/ 802481 w 960039"/>
              <a:gd name="connsiteY41" fmla="*/ 666750 h 714375"/>
              <a:gd name="connsiteX42" fmla="*/ 678656 w 960039"/>
              <a:gd name="connsiteY42" fmla="*/ 676275 h 714375"/>
              <a:gd name="connsiteX43" fmla="*/ 635794 w 960039"/>
              <a:gd name="connsiteY43" fmla="*/ 690563 h 714375"/>
              <a:gd name="connsiteX44" fmla="*/ 621506 w 960039"/>
              <a:gd name="connsiteY44" fmla="*/ 695325 h 714375"/>
              <a:gd name="connsiteX45" fmla="*/ 602456 w 960039"/>
              <a:gd name="connsiteY45" fmla="*/ 700088 h 714375"/>
              <a:gd name="connsiteX46" fmla="*/ 583406 w 960039"/>
              <a:gd name="connsiteY46" fmla="*/ 709613 h 714375"/>
              <a:gd name="connsiteX47" fmla="*/ 550069 w 960039"/>
              <a:gd name="connsiteY47" fmla="*/ 714375 h 714375"/>
              <a:gd name="connsiteX48" fmla="*/ 464344 w 960039"/>
              <a:gd name="connsiteY48" fmla="*/ 709613 h 714375"/>
              <a:gd name="connsiteX49" fmla="*/ 450056 w 960039"/>
              <a:gd name="connsiteY49" fmla="*/ 700088 h 714375"/>
              <a:gd name="connsiteX50" fmla="*/ 431006 w 960039"/>
              <a:gd name="connsiteY50" fmla="*/ 695325 h 714375"/>
              <a:gd name="connsiteX51" fmla="*/ 416719 w 960039"/>
              <a:gd name="connsiteY51" fmla="*/ 685800 h 714375"/>
              <a:gd name="connsiteX52" fmla="*/ 397669 w 960039"/>
              <a:gd name="connsiteY52" fmla="*/ 681038 h 714375"/>
              <a:gd name="connsiteX53" fmla="*/ 321469 w 960039"/>
              <a:gd name="connsiteY53" fmla="*/ 676275 h 714375"/>
              <a:gd name="connsiteX54" fmla="*/ 292894 w 960039"/>
              <a:gd name="connsiteY54" fmla="*/ 657225 h 714375"/>
              <a:gd name="connsiteX55" fmla="*/ 259556 w 960039"/>
              <a:gd name="connsiteY55" fmla="*/ 633413 h 714375"/>
              <a:gd name="connsiteX56" fmla="*/ 235744 w 960039"/>
              <a:gd name="connsiteY56" fmla="*/ 609600 h 714375"/>
              <a:gd name="connsiteX57" fmla="*/ 226219 w 960039"/>
              <a:gd name="connsiteY57" fmla="*/ 595313 h 714375"/>
              <a:gd name="connsiteX58" fmla="*/ 211931 w 960039"/>
              <a:gd name="connsiteY58" fmla="*/ 585788 h 714375"/>
              <a:gd name="connsiteX59" fmla="*/ 197644 w 960039"/>
              <a:gd name="connsiteY59" fmla="*/ 571500 h 714375"/>
              <a:gd name="connsiteX60" fmla="*/ 169069 w 960039"/>
              <a:gd name="connsiteY60" fmla="*/ 557213 h 714375"/>
              <a:gd name="connsiteX61" fmla="*/ 126206 w 960039"/>
              <a:gd name="connsiteY61" fmla="*/ 523875 h 714375"/>
              <a:gd name="connsiteX62" fmla="*/ 97631 w 960039"/>
              <a:gd name="connsiteY62" fmla="*/ 504825 h 714375"/>
              <a:gd name="connsiteX63" fmla="*/ 50006 w 960039"/>
              <a:gd name="connsiteY63" fmla="*/ 490538 h 714375"/>
              <a:gd name="connsiteX64" fmla="*/ 26194 w 960039"/>
              <a:gd name="connsiteY64" fmla="*/ 466725 h 714375"/>
              <a:gd name="connsiteX65" fmla="*/ 11906 w 960039"/>
              <a:gd name="connsiteY65" fmla="*/ 457200 h 714375"/>
              <a:gd name="connsiteX66" fmla="*/ 11906 w 960039"/>
              <a:gd name="connsiteY66" fmla="*/ 452438 h 714375"/>
              <a:gd name="connsiteX0" fmla="*/ 11906 w 960039"/>
              <a:gd name="connsiteY0" fmla="*/ 452438 h 714375"/>
              <a:gd name="connsiteX1" fmla="*/ 83344 w 960039"/>
              <a:gd name="connsiteY1" fmla="*/ 195263 h 714375"/>
              <a:gd name="connsiteX2" fmla="*/ 111919 w 960039"/>
              <a:gd name="connsiteY2" fmla="*/ 176213 h 714375"/>
              <a:gd name="connsiteX3" fmla="*/ 283369 w 960039"/>
              <a:gd name="connsiteY3" fmla="*/ 9525 h 714375"/>
              <a:gd name="connsiteX4" fmla="*/ 340519 w 960039"/>
              <a:gd name="connsiteY4" fmla="*/ 0 h 714375"/>
              <a:gd name="connsiteX5" fmla="*/ 402431 w 960039"/>
              <a:gd name="connsiteY5" fmla="*/ 4763 h 714375"/>
              <a:gd name="connsiteX6" fmla="*/ 416719 w 960039"/>
              <a:gd name="connsiteY6" fmla="*/ 9525 h 714375"/>
              <a:gd name="connsiteX7" fmla="*/ 426244 w 960039"/>
              <a:gd name="connsiteY7" fmla="*/ 119063 h 714375"/>
              <a:gd name="connsiteX8" fmla="*/ 450056 w 960039"/>
              <a:gd name="connsiteY8" fmla="*/ 138113 h 714375"/>
              <a:gd name="connsiteX9" fmla="*/ 478631 w 960039"/>
              <a:gd name="connsiteY9" fmla="*/ 157163 h 714375"/>
              <a:gd name="connsiteX10" fmla="*/ 488156 w 960039"/>
              <a:gd name="connsiteY10" fmla="*/ 200025 h 714375"/>
              <a:gd name="connsiteX11" fmla="*/ 497681 w 960039"/>
              <a:gd name="connsiteY11" fmla="*/ 228600 h 714375"/>
              <a:gd name="connsiteX12" fmla="*/ 511969 w 960039"/>
              <a:gd name="connsiteY12" fmla="*/ 233363 h 714375"/>
              <a:gd name="connsiteX13" fmla="*/ 540544 w 960039"/>
              <a:gd name="connsiteY13" fmla="*/ 257175 h 714375"/>
              <a:gd name="connsiteX14" fmla="*/ 550069 w 960039"/>
              <a:gd name="connsiteY14" fmla="*/ 271463 h 714375"/>
              <a:gd name="connsiteX15" fmla="*/ 559594 w 960039"/>
              <a:gd name="connsiteY15" fmla="*/ 328613 h 714375"/>
              <a:gd name="connsiteX16" fmla="*/ 583406 w 960039"/>
              <a:gd name="connsiteY16" fmla="*/ 357188 h 714375"/>
              <a:gd name="connsiteX17" fmla="*/ 611981 w 960039"/>
              <a:gd name="connsiteY17" fmla="*/ 376238 h 714375"/>
              <a:gd name="connsiteX18" fmla="*/ 631031 w 960039"/>
              <a:gd name="connsiteY18" fmla="*/ 390525 h 714375"/>
              <a:gd name="connsiteX19" fmla="*/ 650081 w 960039"/>
              <a:gd name="connsiteY19" fmla="*/ 419100 h 714375"/>
              <a:gd name="connsiteX20" fmla="*/ 659606 w 960039"/>
              <a:gd name="connsiteY20" fmla="*/ 433388 h 714375"/>
              <a:gd name="connsiteX21" fmla="*/ 673894 w 960039"/>
              <a:gd name="connsiteY21" fmla="*/ 447675 h 714375"/>
              <a:gd name="connsiteX22" fmla="*/ 692944 w 960039"/>
              <a:gd name="connsiteY22" fmla="*/ 476250 h 714375"/>
              <a:gd name="connsiteX23" fmla="*/ 702469 w 960039"/>
              <a:gd name="connsiteY23" fmla="*/ 490538 h 714375"/>
              <a:gd name="connsiteX24" fmla="*/ 731044 w 960039"/>
              <a:gd name="connsiteY24" fmla="*/ 509588 h 714375"/>
              <a:gd name="connsiteX25" fmla="*/ 745331 w 960039"/>
              <a:gd name="connsiteY25" fmla="*/ 523875 h 714375"/>
              <a:gd name="connsiteX26" fmla="*/ 788194 w 960039"/>
              <a:gd name="connsiteY26" fmla="*/ 552450 h 714375"/>
              <a:gd name="connsiteX27" fmla="*/ 816769 w 960039"/>
              <a:gd name="connsiteY27" fmla="*/ 571500 h 714375"/>
              <a:gd name="connsiteX28" fmla="*/ 831056 w 960039"/>
              <a:gd name="connsiteY28" fmla="*/ 581025 h 714375"/>
              <a:gd name="connsiteX29" fmla="*/ 845344 w 960039"/>
              <a:gd name="connsiteY29" fmla="*/ 585788 h 714375"/>
              <a:gd name="connsiteX30" fmla="*/ 859631 w 960039"/>
              <a:gd name="connsiteY30" fmla="*/ 595313 h 714375"/>
              <a:gd name="connsiteX31" fmla="*/ 902494 w 960039"/>
              <a:gd name="connsiteY31" fmla="*/ 609600 h 714375"/>
              <a:gd name="connsiteX32" fmla="*/ 916781 w 960039"/>
              <a:gd name="connsiteY32" fmla="*/ 614363 h 714375"/>
              <a:gd name="connsiteX33" fmla="*/ 931069 w 960039"/>
              <a:gd name="connsiteY33" fmla="*/ 623888 h 714375"/>
              <a:gd name="connsiteX34" fmla="*/ 945356 w 960039"/>
              <a:gd name="connsiteY34" fmla="*/ 690563 h 714375"/>
              <a:gd name="connsiteX35" fmla="*/ 931069 w 960039"/>
              <a:gd name="connsiteY35" fmla="*/ 700088 h 714375"/>
              <a:gd name="connsiteX36" fmla="*/ 888206 w 960039"/>
              <a:gd name="connsiteY36" fmla="*/ 695325 h 714375"/>
              <a:gd name="connsiteX37" fmla="*/ 859631 w 960039"/>
              <a:gd name="connsiteY37" fmla="*/ 685800 h 714375"/>
              <a:gd name="connsiteX38" fmla="*/ 845344 w 960039"/>
              <a:gd name="connsiteY38" fmla="*/ 681038 h 714375"/>
              <a:gd name="connsiteX39" fmla="*/ 816769 w 960039"/>
              <a:gd name="connsiteY39" fmla="*/ 671513 h 714375"/>
              <a:gd name="connsiteX40" fmla="*/ 802481 w 960039"/>
              <a:gd name="connsiteY40" fmla="*/ 666750 h 714375"/>
              <a:gd name="connsiteX41" fmla="*/ 678656 w 960039"/>
              <a:gd name="connsiteY41" fmla="*/ 676275 h 714375"/>
              <a:gd name="connsiteX42" fmla="*/ 635794 w 960039"/>
              <a:gd name="connsiteY42" fmla="*/ 690563 h 714375"/>
              <a:gd name="connsiteX43" fmla="*/ 621506 w 960039"/>
              <a:gd name="connsiteY43" fmla="*/ 695325 h 714375"/>
              <a:gd name="connsiteX44" fmla="*/ 602456 w 960039"/>
              <a:gd name="connsiteY44" fmla="*/ 700088 h 714375"/>
              <a:gd name="connsiteX45" fmla="*/ 583406 w 960039"/>
              <a:gd name="connsiteY45" fmla="*/ 709613 h 714375"/>
              <a:gd name="connsiteX46" fmla="*/ 550069 w 960039"/>
              <a:gd name="connsiteY46" fmla="*/ 714375 h 714375"/>
              <a:gd name="connsiteX47" fmla="*/ 464344 w 960039"/>
              <a:gd name="connsiteY47" fmla="*/ 709613 h 714375"/>
              <a:gd name="connsiteX48" fmla="*/ 450056 w 960039"/>
              <a:gd name="connsiteY48" fmla="*/ 700088 h 714375"/>
              <a:gd name="connsiteX49" fmla="*/ 431006 w 960039"/>
              <a:gd name="connsiteY49" fmla="*/ 695325 h 714375"/>
              <a:gd name="connsiteX50" fmla="*/ 416719 w 960039"/>
              <a:gd name="connsiteY50" fmla="*/ 685800 h 714375"/>
              <a:gd name="connsiteX51" fmla="*/ 397669 w 960039"/>
              <a:gd name="connsiteY51" fmla="*/ 681038 h 714375"/>
              <a:gd name="connsiteX52" fmla="*/ 321469 w 960039"/>
              <a:gd name="connsiteY52" fmla="*/ 676275 h 714375"/>
              <a:gd name="connsiteX53" fmla="*/ 292894 w 960039"/>
              <a:gd name="connsiteY53" fmla="*/ 657225 h 714375"/>
              <a:gd name="connsiteX54" fmla="*/ 259556 w 960039"/>
              <a:gd name="connsiteY54" fmla="*/ 633413 h 714375"/>
              <a:gd name="connsiteX55" fmla="*/ 235744 w 960039"/>
              <a:gd name="connsiteY55" fmla="*/ 609600 h 714375"/>
              <a:gd name="connsiteX56" fmla="*/ 226219 w 960039"/>
              <a:gd name="connsiteY56" fmla="*/ 595313 h 714375"/>
              <a:gd name="connsiteX57" fmla="*/ 211931 w 960039"/>
              <a:gd name="connsiteY57" fmla="*/ 585788 h 714375"/>
              <a:gd name="connsiteX58" fmla="*/ 197644 w 960039"/>
              <a:gd name="connsiteY58" fmla="*/ 571500 h 714375"/>
              <a:gd name="connsiteX59" fmla="*/ 169069 w 960039"/>
              <a:gd name="connsiteY59" fmla="*/ 557213 h 714375"/>
              <a:gd name="connsiteX60" fmla="*/ 126206 w 960039"/>
              <a:gd name="connsiteY60" fmla="*/ 523875 h 714375"/>
              <a:gd name="connsiteX61" fmla="*/ 97631 w 960039"/>
              <a:gd name="connsiteY61" fmla="*/ 504825 h 714375"/>
              <a:gd name="connsiteX62" fmla="*/ 50006 w 960039"/>
              <a:gd name="connsiteY62" fmla="*/ 490538 h 714375"/>
              <a:gd name="connsiteX63" fmla="*/ 26194 w 960039"/>
              <a:gd name="connsiteY63" fmla="*/ 466725 h 714375"/>
              <a:gd name="connsiteX64" fmla="*/ 11906 w 960039"/>
              <a:gd name="connsiteY64" fmla="*/ 457200 h 714375"/>
              <a:gd name="connsiteX65" fmla="*/ 11906 w 960039"/>
              <a:gd name="connsiteY65" fmla="*/ 452438 h 714375"/>
              <a:gd name="connsiteX0" fmla="*/ 11906 w 960039"/>
              <a:gd name="connsiteY0" fmla="*/ 452438 h 714375"/>
              <a:gd name="connsiteX1" fmla="*/ 83344 w 960039"/>
              <a:gd name="connsiteY1" fmla="*/ 195263 h 714375"/>
              <a:gd name="connsiteX2" fmla="*/ 111919 w 960039"/>
              <a:gd name="connsiteY2" fmla="*/ 176213 h 714375"/>
              <a:gd name="connsiteX3" fmla="*/ 340519 w 960039"/>
              <a:gd name="connsiteY3" fmla="*/ 0 h 714375"/>
              <a:gd name="connsiteX4" fmla="*/ 402431 w 960039"/>
              <a:gd name="connsiteY4" fmla="*/ 4763 h 714375"/>
              <a:gd name="connsiteX5" fmla="*/ 416719 w 960039"/>
              <a:gd name="connsiteY5" fmla="*/ 9525 h 714375"/>
              <a:gd name="connsiteX6" fmla="*/ 426244 w 960039"/>
              <a:gd name="connsiteY6" fmla="*/ 119063 h 714375"/>
              <a:gd name="connsiteX7" fmla="*/ 450056 w 960039"/>
              <a:gd name="connsiteY7" fmla="*/ 138113 h 714375"/>
              <a:gd name="connsiteX8" fmla="*/ 478631 w 960039"/>
              <a:gd name="connsiteY8" fmla="*/ 157163 h 714375"/>
              <a:gd name="connsiteX9" fmla="*/ 488156 w 960039"/>
              <a:gd name="connsiteY9" fmla="*/ 200025 h 714375"/>
              <a:gd name="connsiteX10" fmla="*/ 497681 w 960039"/>
              <a:gd name="connsiteY10" fmla="*/ 228600 h 714375"/>
              <a:gd name="connsiteX11" fmla="*/ 511969 w 960039"/>
              <a:gd name="connsiteY11" fmla="*/ 233363 h 714375"/>
              <a:gd name="connsiteX12" fmla="*/ 540544 w 960039"/>
              <a:gd name="connsiteY12" fmla="*/ 257175 h 714375"/>
              <a:gd name="connsiteX13" fmla="*/ 550069 w 960039"/>
              <a:gd name="connsiteY13" fmla="*/ 271463 h 714375"/>
              <a:gd name="connsiteX14" fmla="*/ 559594 w 960039"/>
              <a:gd name="connsiteY14" fmla="*/ 328613 h 714375"/>
              <a:gd name="connsiteX15" fmla="*/ 583406 w 960039"/>
              <a:gd name="connsiteY15" fmla="*/ 357188 h 714375"/>
              <a:gd name="connsiteX16" fmla="*/ 611981 w 960039"/>
              <a:gd name="connsiteY16" fmla="*/ 376238 h 714375"/>
              <a:gd name="connsiteX17" fmla="*/ 631031 w 960039"/>
              <a:gd name="connsiteY17" fmla="*/ 390525 h 714375"/>
              <a:gd name="connsiteX18" fmla="*/ 650081 w 960039"/>
              <a:gd name="connsiteY18" fmla="*/ 419100 h 714375"/>
              <a:gd name="connsiteX19" fmla="*/ 659606 w 960039"/>
              <a:gd name="connsiteY19" fmla="*/ 433388 h 714375"/>
              <a:gd name="connsiteX20" fmla="*/ 673894 w 960039"/>
              <a:gd name="connsiteY20" fmla="*/ 447675 h 714375"/>
              <a:gd name="connsiteX21" fmla="*/ 692944 w 960039"/>
              <a:gd name="connsiteY21" fmla="*/ 476250 h 714375"/>
              <a:gd name="connsiteX22" fmla="*/ 702469 w 960039"/>
              <a:gd name="connsiteY22" fmla="*/ 490538 h 714375"/>
              <a:gd name="connsiteX23" fmla="*/ 731044 w 960039"/>
              <a:gd name="connsiteY23" fmla="*/ 509588 h 714375"/>
              <a:gd name="connsiteX24" fmla="*/ 745331 w 960039"/>
              <a:gd name="connsiteY24" fmla="*/ 523875 h 714375"/>
              <a:gd name="connsiteX25" fmla="*/ 788194 w 960039"/>
              <a:gd name="connsiteY25" fmla="*/ 552450 h 714375"/>
              <a:gd name="connsiteX26" fmla="*/ 816769 w 960039"/>
              <a:gd name="connsiteY26" fmla="*/ 571500 h 714375"/>
              <a:gd name="connsiteX27" fmla="*/ 831056 w 960039"/>
              <a:gd name="connsiteY27" fmla="*/ 581025 h 714375"/>
              <a:gd name="connsiteX28" fmla="*/ 845344 w 960039"/>
              <a:gd name="connsiteY28" fmla="*/ 585788 h 714375"/>
              <a:gd name="connsiteX29" fmla="*/ 859631 w 960039"/>
              <a:gd name="connsiteY29" fmla="*/ 595313 h 714375"/>
              <a:gd name="connsiteX30" fmla="*/ 902494 w 960039"/>
              <a:gd name="connsiteY30" fmla="*/ 609600 h 714375"/>
              <a:gd name="connsiteX31" fmla="*/ 916781 w 960039"/>
              <a:gd name="connsiteY31" fmla="*/ 614363 h 714375"/>
              <a:gd name="connsiteX32" fmla="*/ 931069 w 960039"/>
              <a:gd name="connsiteY32" fmla="*/ 623888 h 714375"/>
              <a:gd name="connsiteX33" fmla="*/ 945356 w 960039"/>
              <a:gd name="connsiteY33" fmla="*/ 690563 h 714375"/>
              <a:gd name="connsiteX34" fmla="*/ 931069 w 960039"/>
              <a:gd name="connsiteY34" fmla="*/ 700088 h 714375"/>
              <a:gd name="connsiteX35" fmla="*/ 888206 w 960039"/>
              <a:gd name="connsiteY35" fmla="*/ 695325 h 714375"/>
              <a:gd name="connsiteX36" fmla="*/ 859631 w 960039"/>
              <a:gd name="connsiteY36" fmla="*/ 685800 h 714375"/>
              <a:gd name="connsiteX37" fmla="*/ 845344 w 960039"/>
              <a:gd name="connsiteY37" fmla="*/ 681038 h 714375"/>
              <a:gd name="connsiteX38" fmla="*/ 816769 w 960039"/>
              <a:gd name="connsiteY38" fmla="*/ 671513 h 714375"/>
              <a:gd name="connsiteX39" fmla="*/ 802481 w 960039"/>
              <a:gd name="connsiteY39" fmla="*/ 666750 h 714375"/>
              <a:gd name="connsiteX40" fmla="*/ 678656 w 960039"/>
              <a:gd name="connsiteY40" fmla="*/ 676275 h 714375"/>
              <a:gd name="connsiteX41" fmla="*/ 635794 w 960039"/>
              <a:gd name="connsiteY41" fmla="*/ 690563 h 714375"/>
              <a:gd name="connsiteX42" fmla="*/ 621506 w 960039"/>
              <a:gd name="connsiteY42" fmla="*/ 695325 h 714375"/>
              <a:gd name="connsiteX43" fmla="*/ 602456 w 960039"/>
              <a:gd name="connsiteY43" fmla="*/ 700088 h 714375"/>
              <a:gd name="connsiteX44" fmla="*/ 583406 w 960039"/>
              <a:gd name="connsiteY44" fmla="*/ 709613 h 714375"/>
              <a:gd name="connsiteX45" fmla="*/ 550069 w 960039"/>
              <a:gd name="connsiteY45" fmla="*/ 714375 h 714375"/>
              <a:gd name="connsiteX46" fmla="*/ 464344 w 960039"/>
              <a:gd name="connsiteY46" fmla="*/ 709613 h 714375"/>
              <a:gd name="connsiteX47" fmla="*/ 450056 w 960039"/>
              <a:gd name="connsiteY47" fmla="*/ 700088 h 714375"/>
              <a:gd name="connsiteX48" fmla="*/ 431006 w 960039"/>
              <a:gd name="connsiteY48" fmla="*/ 695325 h 714375"/>
              <a:gd name="connsiteX49" fmla="*/ 416719 w 960039"/>
              <a:gd name="connsiteY49" fmla="*/ 685800 h 714375"/>
              <a:gd name="connsiteX50" fmla="*/ 397669 w 960039"/>
              <a:gd name="connsiteY50" fmla="*/ 681038 h 714375"/>
              <a:gd name="connsiteX51" fmla="*/ 321469 w 960039"/>
              <a:gd name="connsiteY51" fmla="*/ 676275 h 714375"/>
              <a:gd name="connsiteX52" fmla="*/ 292894 w 960039"/>
              <a:gd name="connsiteY52" fmla="*/ 657225 h 714375"/>
              <a:gd name="connsiteX53" fmla="*/ 259556 w 960039"/>
              <a:gd name="connsiteY53" fmla="*/ 633413 h 714375"/>
              <a:gd name="connsiteX54" fmla="*/ 235744 w 960039"/>
              <a:gd name="connsiteY54" fmla="*/ 609600 h 714375"/>
              <a:gd name="connsiteX55" fmla="*/ 226219 w 960039"/>
              <a:gd name="connsiteY55" fmla="*/ 595313 h 714375"/>
              <a:gd name="connsiteX56" fmla="*/ 211931 w 960039"/>
              <a:gd name="connsiteY56" fmla="*/ 585788 h 714375"/>
              <a:gd name="connsiteX57" fmla="*/ 197644 w 960039"/>
              <a:gd name="connsiteY57" fmla="*/ 571500 h 714375"/>
              <a:gd name="connsiteX58" fmla="*/ 169069 w 960039"/>
              <a:gd name="connsiteY58" fmla="*/ 557213 h 714375"/>
              <a:gd name="connsiteX59" fmla="*/ 126206 w 960039"/>
              <a:gd name="connsiteY59" fmla="*/ 523875 h 714375"/>
              <a:gd name="connsiteX60" fmla="*/ 97631 w 960039"/>
              <a:gd name="connsiteY60" fmla="*/ 504825 h 714375"/>
              <a:gd name="connsiteX61" fmla="*/ 50006 w 960039"/>
              <a:gd name="connsiteY61" fmla="*/ 490538 h 714375"/>
              <a:gd name="connsiteX62" fmla="*/ 26194 w 960039"/>
              <a:gd name="connsiteY62" fmla="*/ 466725 h 714375"/>
              <a:gd name="connsiteX63" fmla="*/ 11906 w 960039"/>
              <a:gd name="connsiteY63" fmla="*/ 457200 h 714375"/>
              <a:gd name="connsiteX64" fmla="*/ 11906 w 960039"/>
              <a:gd name="connsiteY64" fmla="*/ 452438 h 714375"/>
              <a:gd name="connsiteX0" fmla="*/ 11906 w 960039"/>
              <a:gd name="connsiteY0" fmla="*/ 452438 h 714375"/>
              <a:gd name="connsiteX1" fmla="*/ 83344 w 960039"/>
              <a:gd name="connsiteY1" fmla="*/ 195263 h 714375"/>
              <a:gd name="connsiteX2" fmla="*/ 111919 w 960039"/>
              <a:gd name="connsiteY2" fmla="*/ 176213 h 714375"/>
              <a:gd name="connsiteX3" fmla="*/ 190920 w 960039"/>
              <a:gd name="connsiteY3" fmla="*/ 18463 h 714375"/>
              <a:gd name="connsiteX4" fmla="*/ 340519 w 960039"/>
              <a:gd name="connsiteY4" fmla="*/ 0 h 714375"/>
              <a:gd name="connsiteX5" fmla="*/ 402431 w 960039"/>
              <a:gd name="connsiteY5" fmla="*/ 4763 h 714375"/>
              <a:gd name="connsiteX6" fmla="*/ 416719 w 960039"/>
              <a:gd name="connsiteY6" fmla="*/ 9525 h 714375"/>
              <a:gd name="connsiteX7" fmla="*/ 426244 w 960039"/>
              <a:gd name="connsiteY7" fmla="*/ 119063 h 714375"/>
              <a:gd name="connsiteX8" fmla="*/ 450056 w 960039"/>
              <a:gd name="connsiteY8" fmla="*/ 138113 h 714375"/>
              <a:gd name="connsiteX9" fmla="*/ 478631 w 960039"/>
              <a:gd name="connsiteY9" fmla="*/ 157163 h 714375"/>
              <a:gd name="connsiteX10" fmla="*/ 488156 w 960039"/>
              <a:gd name="connsiteY10" fmla="*/ 200025 h 714375"/>
              <a:gd name="connsiteX11" fmla="*/ 497681 w 960039"/>
              <a:gd name="connsiteY11" fmla="*/ 228600 h 714375"/>
              <a:gd name="connsiteX12" fmla="*/ 511969 w 960039"/>
              <a:gd name="connsiteY12" fmla="*/ 233363 h 714375"/>
              <a:gd name="connsiteX13" fmla="*/ 540544 w 960039"/>
              <a:gd name="connsiteY13" fmla="*/ 257175 h 714375"/>
              <a:gd name="connsiteX14" fmla="*/ 550069 w 960039"/>
              <a:gd name="connsiteY14" fmla="*/ 271463 h 714375"/>
              <a:gd name="connsiteX15" fmla="*/ 559594 w 960039"/>
              <a:gd name="connsiteY15" fmla="*/ 328613 h 714375"/>
              <a:gd name="connsiteX16" fmla="*/ 583406 w 960039"/>
              <a:gd name="connsiteY16" fmla="*/ 357188 h 714375"/>
              <a:gd name="connsiteX17" fmla="*/ 611981 w 960039"/>
              <a:gd name="connsiteY17" fmla="*/ 376238 h 714375"/>
              <a:gd name="connsiteX18" fmla="*/ 631031 w 960039"/>
              <a:gd name="connsiteY18" fmla="*/ 390525 h 714375"/>
              <a:gd name="connsiteX19" fmla="*/ 650081 w 960039"/>
              <a:gd name="connsiteY19" fmla="*/ 419100 h 714375"/>
              <a:gd name="connsiteX20" fmla="*/ 659606 w 960039"/>
              <a:gd name="connsiteY20" fmla="*/ 433388 h 714375"/>
              <a:gd name="connsiteX21" fmla="*/ 673894 w 960039"/>
              <a:gd name="connsiteY21" fmla="*/ 447675 h 714375"/>
              <a:gd name="connsiteX22" fmla="*/ 692944 w 960039"/>
              <a:gd name="connsiteY22" fmla="*/ 476250 h 714375"/>
              <a:gd name="connsiteX23" fmla="*/ 702469 w 960039"/>
              <a:gd name="connsiteY23" fmla="*/ 490538 h 714375"/>
              <a:gd name="connsiteX24" fmla="*/ 731044 w 960039"/>
              <a:gd name="connsiteY24" fmla="*/ 509588 h 714375"/>
              <a:gd name="connsiteX25" fmla="*/ 745331 w 960039"/>
              <a:gd name="connsiteY25" fmla="*/ 523875 h 714375"/>
              <a:gd name="connsiteX26" fmla="*/ 788194 w 960039"/>
              <a:gd name="connsiteY26" fmla="*/ 552450 h 714375"/>
              <a:gd name="connsiteX27" fmla="*/ 816769 w 960039"/>
              <a:gd name="connsiteY27" fmla="*/ 571500 h 714375"/>
              <a:gd name="connsiteX28" fmla="*/ 831056 w 960039"/>
              <a:gd name="connsiteY28" fmla="*/ 581025 h 714375"/>
              <a:gd name="connsiteX29" fmla="*/ 845344 w 960039"/>
              <a:gd name="connsiteY29" fmla="*/ 585788 h 714375"/>
              <a:gd name="connsiteX30" fmla="*/ 859631 w 960039"/>
              <a:gd name="connsiteY30" fmla="*/ 595313 h 714375"/>
              <a:gd name="connsiteX31" fmla="*/ 902494 w 960039"/>
              <a:gd name="connsiteY31" fmla="*/ 609600 h 714375"/>
              <a:gd name="connsiteX32" fmla="*/ 916781 w 960039"/>
              <a:gd name="connsiteY32" fmla="*/ 614363 h 714375"/>
              <a:gd name="connsiteX33" fmla="*/ 931069 w 960039"/>
              <a:gd name="connsiteY33" fmla="*/ 623888 h 714375"/>
              <a:gd name="connsiteX34" fmla="*/ 945356 w 960039"/>
              <a:gd name="connsiteY34" fmla="*/ 690563 h 714375"/>
              <a:gd name="connsiteX35" fmla="*/ 931069 w 960039"/>
              <a:gd name="connsiteY35" fmla="*/ 700088 h 714375"/>
              <a:gd name="connsiteX36" fmla="*/ 888206 w 960039"/>
              <a:gd name="connsiteY36" fmla="*/ 695325 h 714375"/>
              <a:gd name="connsiteX37" fmla="*/ 859631 w 960039"/>
              <a:gd name="connsiteY37" fmla="*/ 685800 h 714375"/>
              <a:gd name="connsiteX38" fmla="*/ 845344 w 960039"/>
              <a:gd name="connsiteY38" fmla="*/ 681038 h 714375"/>
              <a:gd name="connsiteX39" fmla="*/ 816769 w 960039"/>
              <a:gd name="connsiteY39" fmla="*/ 671513 h 714375"/>
              <a:gd name="connsiteX40" fmla="*/ 802481 w 960039"/>
              <a:gd name="connsiteY40" fmla="*/ 666750 h 714375"/>
              <a:gd name="connsiteX41" fmla="*/ 678656 w 960039"/>
              <a:gd name="connsiteY41" fmla="*/ 676275 h 714375"/>
              <a:gd name="connsiteX42" fmla="*/ 635794 w 960039"/>
              <a:gd name="connsiteY42" fmla="*/ 690563 h 714375"/>
              <a:gd name="connsiteX43" fmla="*/ 621506 w 960039"/>
              <a:gd name="connsiteY43" fmla="*/ 695325 h 714375"/>
              <a:gd name="connsiteX44" fmla="*/ 602456 w 960039"/>
              <a:gd name="connsiteY44" fmla="*/ 700088 h 714375"/>
              <a:gd name="connsiteX45" fmla="*/ 583406 w 960039"/>
              <a:gd name="connsiteY45" fmla="*/ 709613 h 714375"/>
              <a:gd name="connsiteX46" fmla="*/ 550069 w 960039"/>
              <a:gd name="connsiteY46" fmla="*/ 714375 h 714375"/>
              <a:gd name="connsiteX47" fmla="*/ 464344 w 960039"/>
              <a:gd name="connsiteY47" fmla="*/ 709613 h 714375"/>
              <a:gd name="connsiteX48" fmla="*/ 450056 w 960039"/>
              <a:gd name="connsiteY48" fmla="*/ 700088 h 714375"/>
              <a:gd name="connsiteX49" fmla="*/ 431006 w 960039"/>
              <a:gd name="connsiteY49" fmla="*/ 695325 h 714375"/>
              <a:gd name="connsiteX50" fmla="*/ 416719 w 960039"/>
              <a:gd name="connsiteY50" fmla="*/ 685800 h 714375"/>
              <a:gd name="connsiteX51" fmla="*/ 397669 w 960039"/>
              <a:gd name="connsiteY51" fmla="*/ 681038 h 714375"/>
              <a:gd name="connsiteX52" fmla="*/ 321469 w 960039"/>
              <a:gd name="connsiteY52" fmla="*/ 676275 h 714375"/>
              <a:gd name="connsiteX53" fmla="*/ 292894 w 960039"/>
              <a:gd name="connsiteY53" fmla="*/ 657225 h 714375"/>
              <a:gd name="connsiteX54" fmla="*/ 259556 w 960039"/>
              <a:gd name="connsiteY54" fmla="*/ 633413 h 714375"/>
              <a:gd name="connsiteX55" fmla="*/ 235744 w 960039"/>
              <a:gd name="connsiteY55" fmla="*/ 609600 h 714375"/>
              <a:gd name="connsiteX56" fmla="*/ 226219 w 960039"/>
              <a:gd name="connsiteY56" fmla="*/ 595313 h 714375"/>
              <a:gd name="connsiteX57" fmla="*/ 211931 w 960039"/>
              <a:gd name="connsiteY57" fmla="*/ 585788 h 714375"/>
              <a:gd name="connsiteX58" fmla="*/ 197644 w 960039"/>
              <a:gd name="connsiteY58" fmla="*/ 571500 h 714375"/>
              <a:gd name="connsiteX59" fmla="*/ 169069 w 960039"/>
              <a:gd name="connsiteY59" fmla="*/ 557213 h 714375"/>
              <a:gd name="connsiteX60" fmla="*/ 126206 w 960039"/>
              <a:gd name="connsiteY60" fmla="*/ 523875 h 714375"/>
              <a:gd name="connsiteX61" fmla="*/ 97631 w 960039"/>
              <a:gd name="connsiteY61" fmla="*/ 504825 h 714375"/>
              <a:gd name="connsiteX62" fmla="*/ 50006 w 960039"/>
              <a:gd name="connsiteY62" fmla="*/ 490538 h 714375"/>
              <a:gd name="connsiteX63" fmla="*/ 26194 w 960039"/>
              <a:gd name="connsiteY63" fmla="*/ 466725 h 714375"/>
              <a:gd name="connsiteX64" fmla="*/ 11906 w 960039"/>
              <a:gd name="connsiteY64" fmla="*/ 457200 h 714375"/>
              <a:gd name="connsiteX65" fmla="*/ 11906 w 960039"/>
              <a:gd name="connsiteY65" fmla="*/ 452438 h 714375"/>
              <a:gd name="connsiteX0" fmla="*/ 11906 w 960039"/>
              <a:gd name="connsiteY0" fmla="*/ 452438 h 714375"/>
              <a:gd name="connsiteX1" fmla="*/ 83344 w 960039"/>
              <a:gd name="connsiteY1" fmla="*/ 195263 h 714375"/>
              <a:gd name="connsiteX2" fmla="*/ 133544 w 960039"/>
              <a:gd name="connsiteY2" fmla="*/ 97614 h 714375"/>
              <a:gd name="connsiteX3" fmla="*/ 190920 w 960039"/>
              <a:gd name="connsiteY3" fmla="*/ 18463 h 714375"/>
              <a:gd name="connsiteX4" fmla="*/ 340519 w 960039"/>
              <a:gd name="connsiteY4" fmla="*/ 0 h 714375"/>
              <a:gd name="connsiteX5" fmla="*/ 402431 w 960039"/>
              <a:gd name="connsiteY5" fmla="*/ 4763 h 714375"/>
              <a:gd name="connsiteX6" fmla="*/ 416719 w 960039"/>
              <a:gd name="connsiteY6" fmla="*/ 9525 h 714375"/>
              <a:gd name="connsiteX7" fmla="*/ 426244 w 960039"/>
              <a:gd name="connsiteY7" fmla="*/ 119063 h 714375"/>
              <a:gd name="connsiteX8" fmla="*/ 450056 w 960039"/>
              <a:gd name="connsiteY8" fmla="*/ 138113 h 714375"/>
              <a:gd name="connsiteX9" fmla="*/ 478631 w 960039"/>
              <a:gd name="connsiteY9" fmla="*/ 157163 h 714375"/>
              <a:gd name="connsiteX10" fmla="*/ 488156 w 960039"/>
              <a:gd name="connsiteY10" fmla="*/ 200025 h 714375"/>
              <a:gd name="connsiteX11" fmla="*/ 497681 w 960039"/>
              <a:gd name="connsiteY11" fmla="*/ 228600 h 714375"/>
              <a:gd name="connsiteX12" fmla="*/ 511969 w 960039"/>
              <a:gd name="connsiteY12" fmla="*/ 233363 h 714375"/>
              <a:gd name="connsiteX13" fmla="*/ 540544 w 960039"/>
              <a:gd name="connsiteY13" fmla="*/ 257175 h 714375"/>
              <a:gd name="connsiteX14" fmla="*/ 550069 w 960039"/>
              <a:gd name="connsiteY14" fmla="*/ 271463 h 714375"/>
              <a:gd name="connsiteX15" fmla="*/ 559594 w 960039"/>
              <a:gd name="connsiteY15" fmla="*/ 328613 h 714375"/>
              <a:gd name="connsiteX16" fmla="*/ 583406 w 960039"/>
              <a:gd name="connsiteY16" fmla="*/ 357188 h 714375"/>
              <a:gd name="connsiteX17" fmla="*/ 611981 w 960039"/>
              <a:gd name="connsiteY17" fmla="*/ 376238 h 714375"/>
              <a:gd name="connsiteX18" fmla="*/ 631031 w 960039"/>
              <a:gd name="connsiteY18" fmla="*/ 390525 h 714375"/>
              <a:gd name="connsiteX19" fmla="*/ 650081 w 960039"/>
              <a:gd name="connsiteY19" fmla="*/ 419100 h 714375"/>
              <a:gd name="connsiteX20" fmla="*/ 659606 w 960039"/>
              <a:gd name="connsiteY20" fmla="*/ 433388 h 714375"/>
              <a:gd name="connsiteX21" fmla="*/ 673894 w 960039"/>
              <a:gd name="connsiteY21" fmla="*/ 447675 h 714375"/>
              <a:gd name="connsiteX22" fmla="*/ 692944 w 960039"/>
              <a:gd name="connsiteY22" fmla="*/ 476250 h 714375"/>
              <a:gd name="connsiteX23" fmla="*/ 702469 w 960039"/>
              <a:gd name="connsiteY23" fmla="*/ 490538 h 714375"/>
              <a:gd name="connsiteX24" fmla="*/ 731044 w 960039"/>
              <a:gd name="connsiteY24" fmla="*/ 509588 h 714375"/>
              <a:gd name="connsiteX25" fmla="*/ 745331 w 960039"/>
              <a:gd name="connsiteY25" fmla="*/ 523875 h 714375"/>
              <a:gd name="connsiteX26" fmla="*/ 788194 w 960039"/>
              <a:gd name="connsiteY26" fmla="*/ 552450 h 714375"/>
              <a:gd name="connsiteX27" fmla="*/ 816769 w 960039"/>
              <a:gd name="connsiteY27" fmla="*/ 571500 h 714375"/>
              <a:gd name="connsiteX28" fmla="*/ 831056 w 960039"/>
              <a:gd name="connsiteY28" fmla="*/ 581025 h 714375"/>
              <a:gd name="connsiteX29" fmla="*/ 845344 w 960039"/>
              <a:gd name="connsiteY29" fmla="*/ 585788 h 714375"/>
              <a:gd name="connsiteX30" fmla="*/ 859631 w 960039"/>
              <a:gd name="connsiteY30" fmla="*/ 595313 h 714375"/>
              <a:gd name="connsiteX31" fmla="*/ 902494 w 960039"/>
              <a:gd name="connsiteY31" fmla="*/ 609600 h 714375"/>
              <a:gd name="connsiteX32" fmla="*/ 916781 w 960039"/>
              <a:gd name="connsiteY32" fmla="*/ 614363 h 714375"/>
              <a:gd name="connsiteX33" fmla="*/ 931069 w 960039"/>
              <a:gd name="connsiteY33" fmla="*/ 623888 h 714375"/>
              <a:gd name="connsiteX34" fmla="*/ 945356 w 960039"/>
              <a:gd name="connsiteY34" fmla="*/ 690563 h 714375"/>
              <a:gd name="connsiteX35" fmla="*/ 931069 w 960039"/>
              <a:gd name="connsiteY35" fmla="*/ 700088 h 714375"/>
              <a:gd name="connsiteX36" fmla="*/ 888206 w 960039"/>
              <a:gd name="connsiteY36" fmla="*/ 695325 h 714375"/>
              <a:gd name="connsiteX37" fmla="*/ 859631 w 960039"/>
              <a:gd name="connsiteY37" fmla="*/ 685800 h 714375"/>
              <a:gd name="connsiteX38" fmla="*/ 845344 w 960039"/>
              <a:gd name="connsiteY38" fmla="*/ 681038 h 714375"/>
              <a:gd name="connsiteX39" fmla="*/ 816769 w 960039"/>
              <a:gd name="connsiteY39" fmla="*/ 671513 h 714375"/>
              <a:gd name="connsiteX40" fmla="*/ 802481 w 960039"/>
              <a:gd name="connsiteY40" fmla="*/ 666750 h 714375"/>
              <a:gd name="connsiteX41" fmla="*/ 678656 w 960039"/>
              <a:gd name="connsiteY41" fmla="*/ 676275 h 714375"/>
              <a:gd name="connsiteX42" fmla="*/ 635794 w 960039"/>
              <a:gd name="connsiteY42" fmla="*/ 690563 h 714375"/>
              <a:gd name="connsiteX43" fmla="*/ 621506 w 960039"/>
              <a:gd name="connsiteY43" fmla="*/ 695325 h 714375"/>
              <a:gd name="connsiteX44" fmla="*/ 602456 w 960039"/>
              <a:gd name="connsiteY44" fmla="*/ 700088 h 714375"/>
              <a:gd name="connsiteX45" fmla="*/ 583406 w 960039"/>
              <a:gd name="connsiteY45" fmla="*/ 709613 h 714375"/>
              <a:gd name="connsiteX46" fmla="*/ 550069 w 960039"/>
              <a:gd name="connsiteY46" fmla="*/ 714375 h 714375"/>
              <a:gd name="connsiteX47" fmla="*/ 464344 w 960039"/>
              <a:gd name="connsiteY47" fmla="*/ 709613 h 714375"/>
              <a:gd name="connsiteX48" fmla="*/ 450056 w 960039"/>
              <a:gd name="connsiteY48" fmla="*/ 700088 h 714375"/>
              <a:gd name="connsiteX49" fmla="*/ 431006 w 960039"/>
              <a:gd name="connsiteY49" fmla="*/ 695325 h 714375"/>
              <a:gd name="connsiteX50" fmla="*/ 416719 w 960039"/>
              <a:gd name="connsiteY50" fmla="*/ 685800 h 714375"/>
              <a:gd name="connsiteX51" fmla="*/ 397669 w 960039"/>
              <a:gd name="connsiteY51" fmla="*/ 681038 h 714375"/>
              <a:gd name="connsiteX52" fmla="*/ 321469 w 960039"/>
              <a:gd name="connsiteY52" fmla="*/ 676275 h 714375"/>
              <a:gd name="connsiteX53" fmla="*/ 292894 w 960039"/>
              <a:gd name="connsiteY53" fmla="*/ 657225 h 714375"/>
              <a:gd name="connsiteX54" fmla="*/ 259556 w 960039"/>
              <a:gd name="connsiteY54" fmla="*/ 633413 h 714375"/>
              <a:gd name="connsiteX55" fmla="*/ 235744 w 960039"/>
              <a:gd name="connsiteY55" fmla="*/ 609600 h 714375"/>
              <a:gd name="connsiteX56" fmla="*/ 226219 w 960039"/>
              <a:gd name="connsiteY56" fmla="*/ 595313 h 714375"/>
              <a:gd name="connsiteX57" fmla="*/ 211931 w 960039"/>
              <a:gd name="connsiteY57" fmla="*/ 585788 h 714375"/>
              <a:gd name="connsiteX58" fmla="*/ 197644 w 960039"/>
              <a:gd name="connsiteY58" fmla="*/ 571500 h 714375"/>
              <a:gd name="connsiteX59" fmla="*/ 169069 w 960039"/>
              <a:gd name="connsiteY59" fmla="*/ 557213 h 714375"/>
              <a:gd name="connsiteX60" fmla="*/ 126206 w 960039"/>
              <a:gd name="connsiteY60" fmla="*/ 523875 h 714375"/>
              <a:gd name="connsiteX61" fmla="*/ 97631 w 960039"/>
              <a:gd name="connsiteY61" fmla="*/ 504825 h 714375"/>
              <a:gd name="connsiteX62" fmla="*/ 50006 w 960039"/>
              <a:gd name="connsiteY62" fmla="*/ 490538 h 714375"/>
              <a:gd name="connsiteX63" fmla="*/ 26194 w 960039"/>
              <a:gd name="connsiteY63" fmla="*/ 466725 h 714375"/>
              <a:gd name="connsiteX64" fmla="*/ 11906 w 960039"/>
              <a:gd name="connsiteY64" fmla="*/ 457200 h 714375"/>
              <a:gd name="connsiteX65" fmla="*/ 11906 w 960039"/>
              <a:gd name="connsiteY65" fmla="*/ 452438 h 714375"/>
              <a:gd name="connsiteX0" fmla="*/ 11906 w 960039"/>
              <a:gd name="connsiteY0" fmla="*/ 551745 h 813682"/>
              <a:gd name="connsiteX1" fmla="*/ 83344 w 960039"/>
              <a:gd name="connsiteY1" fmla="*/ 294570 h 813682"/>
              <a:gd name="connsiteX2" fmla="*/ 133544 w 960039"/>
              <a:gd name="connsiteY2" fmla="*/ 196921 h 813682"/>
              <a:gd name="connsiteX3" fmla="*/ 190920 w 960039"/>
              <a:gd name="connsiteY3" fmla="*/ 117770 h 813682"/>
              <a:gd name="connsiteX4" fmla="*/ 273770 w 960039"/>
              <a:gd name="connsiteY4" fmla="*/ 0 h 813682"/>
              <a:gd name="connsiteX5" fmla="*/ 402431 w 960039"/>
              <a:gd name="connsiteY5" fmla="*/ 104070 h 813682"/>
              <a:gd name="connsiteX6" fmla="*/ 416719 w 960039"/>
              <a:gd name="connsiteY6" fmla="*/ 108832 h 813682"/>
              <a:gd name="connsiteX7" fmla="*/ 426244 w 960039"/>
              <a:gd name="connsiteY7" fmla="*/ 218370 h 813682"/>
              <a:gd name="connsiteX8" fmla="*/ 450056 w 960039"/>
              <a:gd name="connsiteY8" fmla="*/ 237420 h 813682"/>
              <a:gd name="connsiteX9" fmla="*/ 478631 w 960039"/>
              <a:gd name="connsiteY9" fmla="*/ 256470 h 813682"/>
              <a:gd name="connsiteX10" fmla="*/ 488156 w 960039"/>
              <a:gd name="connsiteY10" fmla="*/ 299332 h 813682"/>
              <a:gd name="connsiteX11" fmla="*/ 497681 w 960039"/>
              <a:gd name="connsiteY11" fmla="*/ 327907 h 813682"/>
              <a:gd name="connsiteX12" fmla="*/ 511969 w 960039"/>
              <a:gd name="connsiteY12" fmla="*/ 332670 h 813682"/>
              <a:gd name="connsiteX13" fmla="*/ 540544 w 960039"/>
              <a:gd name="connsiteY13" fmla="*/ 356482 h 813682"/>
              <a:gd name="connsiteX14" fmla="*/ 550069 w 960039"/>
              <a:gd name="connsiteY14" fmla="*/ 370770 h 813682"/>
              <a:gd name="connsiteX15" fmla="*/ 559594 w 960039"/>
              <a:gd name="connsiteY15" fmla="*/ 427920 h 813682"/>
              <a:gd name="connsiteX16" fmla="*/ 583406 w 960039"/>
              <a:gd name="connsiteY16" fmla="*/ 456495 h 813682"/>
              <a:gd name="connsiteX17" fmla="*/ 611981 w 960039"/>
              <a:gd name="connsiteY17" fmla="*/ 475545 h 813682"/>
              <a:gd name="connsiteX18" fmla="*/ 631031 w 960039"/>
              <a:gd name="connsiteY18" fmla="*/ 489832 h 813682"/>
              <a:gd name="connsiteX19" fmla="*/ 650081 w 960039"/>
              <a:gd name="connsiteY19" fmla="*/ 518407 h 813682"/>
              <a:gd name="connsiteX20" fmla="*/ 659606 w 960039"/>
              <a:gd name="connsiteY20" fmla="*/ 532695 h 813682"/>
              <a:gd name="connsiteX21" fmla="*/ 673894 w 960039"/>
              <a:gd name="connsiteY21" fmla="*/ 546982 h 813682"/>
              <a:gd name="connsiteX22" fmla="*/ 692944 w 960039"/>
              <a:gd name="connsiteY22" fmla="*/ 575557 h 813682"/>
              <a:gd name="connsiteX23" fmla="*/ 702469 w 960039"/>
              <a:gd name="connsiteY23" fmla="*/ 589845 h 813682"/>
              <a:gd name="connsiteX24" fmla="*/ 731044 w 960039"/>
              <a:gd name="connsiteY24" fmla="*/ 608895 h 813682"/>
              <a:gd name="connsiteX25" fmla="*/ 745331 w 960039"/>
              <a:gd name="connsiteY25" fmla="*/ 623182 h 813682"/>
              <a:gd name="connsiteX26" fmla="*/ 788194 w 960039"/>
              <a:gd name="connsiteY26" fmla="*/ 651757 h 813682"/>
              <a:gd name="connsiteX27" fmla="*/ 816769 w 960039"/>
              <a:gd name="connsiteY27" fmla="*/ 670807 h 813682"/>
              <a:gd name="connsiteX28" fmla="*/ 831056 w 960039"/>
              <a:gd name="connsiteY28" fmla="*/ 680332 h 813682"/>
              <a:gd name="connsiteX29" fmla="*/ 845344 w 960039"/>
              <a:gd name="connsiteY29" fmla="*/ 685095 h 813682"/>
              <a:gd name="connsiteX30" fmla="*/ 859631 w 960039"/>
              <a:gd name="connsiteY30" fmla="*/ 694620 h 813682"/>
              <a:gd name="connsiteX31" fmla="*/ 902494 w 960039"/>
              <a:gd name="connsiteY31" fmla="*/ 708907 h 813682"/>
              <a:gd name="connsiteX32" fmla="*/ 916781 w 960039"/>
              <a:gd name="connsiteY32" fmla="*/ 713670 h 813682"/>
              <a:gd name="connsiteX33" fmla="*/ 931069 w 960039"/>
              <a:gd name="connsiteY33" fmla="*/ 723195 h 813682"/>
              <a:gd name="connsiteX34" fmla="*/ 945356 w 960039"/>
              <a:gd name="connsiteY34" fmla="*/ 789870 h 813682"/>
              <a:gd name="connsiteX35" fmla="*/ 931069 w 960039"/>
              <a:gd name="connsiteY35" fmla="*/ 799395 h 813682"/>
              <a:gd name="connsiteX36" fmla="*/ 888206 w 960039"/>
              <a:gd name="connsiteY36" fmla="*/ 794632 h 813682"/>
              <a:gd name="connsiteX37" fmla="*/ 859631 w 960039"/>
              <a:gd name="connsiteY37" fmla="*/ 785107 h 813682"/>
              <a:gd name="connsiteX38" fmla="*/ 845344 w 960039"/>
              <a:gd name="connsiteY38" fmla="*/ 780345 h 813682"/>
              <a:gd name="connsiteX39" fmla="*/ 816769 w 960039"/>
              <a:gd name="connsiteY39" fmla="*/ 770820 h 813682"/>
              <a:gd name="connsiteX40" fmla="*/ 802481 w 960039"/>
              <a:gd name="connsiteY40" fmla="*/ 766057 h 813682"/>
              <a:gd name="connsiteX41" fmla="*/ 678656 w 960039"/>
              <a:gd name="connsiteY41" fmla="*/ 775582 h 813682"/>
              <a:gd name="connsiteX42" fmla="*/ 635794 w 960039"/>
              <a:gd name="connsiteY42" fmla="*/ 789870 h 813682"/>
              <a:gd name="connsiteX43" fmla="*/ 621506 w 960039"/>
              <a:gd name="connsiteY43" fmla="*/ 794632 h 813682"/>
              <a:gd name="connsiteX44" fmla="*/ 602456 w 960039"/>
              <a:gd name="connsiteY44" fmla="*/ 799395 h 813682"/>
              <a:gd name="connsiteX45" fmla="*/ 583406 w 960039"/>
              <a:gd name="connsiteY45" fmla="*/ 808920 h 813682"/>
              <a:gd name="connsiteX46" fmla="*/ 550069 w 960039"/>
              <a:gd name="connsiteY46" fmla="*/ 813682 h 813682"/>
              <a:gd name="connsiteX47" fmla="*/ 464344 w 960039"/>
              <a:gd name="connsiteY47" fmla="*/ 808920 h 813682"/>
              <a:gd name="connsiteX48" fmla="*/ 450056 w 960039"/>
              <a:gd name="connsiteY48" fmla="*/ 799395 h 813682"/>
              <a:gd name="connsiteX49" fmla="*/ 431006 w 960039"/>
              <a:gd name="connsiteY49" fmla="*/ 794632 h 813682"/>
              <a:gd name="connsiteX50" fmla="*/ 416719 w 960039"/>
              <a:gd name="connsiteY50" fmla="*/ 785107 h 813682"/>
              <a:gd name="connsiteX51" fmla="*/ 397669 w 960039"/>
              <a:gd name="connsiteY51" fmla="*/ 780345 h 813682"/>
              <a:gd name="connsiteX52" fmla="*/ 321469 w 960039"/>
              <a:gd name="connsiteY52" fmla="*/ 775582 h 813682"/>
              <a:gd name="connsiteX53" fmla="*/ 292894 w 960039"/>
              <a:gd name="connsiteY53" fmla="*/ 756532 h 813682"/>
              <a:gd name="connsiteX54" fmla="*/ 259556 w 960039"/>
              <a:gd name="connsiteY54" fmla="*/ 732720 h 813682"/>
              <a:gd name="connsiteX55" fmla="*/ 235744 w 960039"/>
              <a:gd name="connsiteY55" fmla="*/ 708907 h 813682"/>
              <a:gd name="connsiteX56" fmla="*/ 226219 w 960039"/>
              <a:gd name="connsiteY56" fmla="*/ 694620 h 813682"/>
              <a:gd name="connsiteX57" fmla="*/ 211931 w 960039"/>
              <a:gd name="connsiteY57" fmla="*/ 685095 h 813682"/>
              <a:gd name="connsiteX58" fmla="*/ 197644 w 960039"/>
              <a:gd name="connsiteY58" fmla="*/ 670807 h 813682"/>
              <a:gd name="connsiteX59" fmla="*/ 169069 w 960039"/>
              <a:gd name="connsiteY59" fmla="*/ 656520 h 813682"/>
              <a:gd name="connsiteX60" fmla="*/ 126206 w 960039"/>
              <a:gd name="connsiteY60" fmla="*/ 623182 h 813682"/>
              <a:gd name="connsiteX61" fmla="*/ 97631 w 960039"/>
              <a:gd name="connsiteY61" fmla="*/ 604132 h 813682"/>
              <a:gd name="connsiteX62" fmla="*/ 50006 w 960039"/>
              <a:gd name="connsiteY62" fmla="*/ 589845 h 813682"/>
              <a:gd name="connsiteX63" fmla="*/ 26194 w 960039"/>
              <a:gd name="connsiteY63" fmla="*/ 566032 h 813682"/>
              <a:gd name="connsiteX64" fmla="*/ 11906 w 960039"/>
              <a:gd name="connsiteY64" fmla="*/ 556507 h 813682"/>
              <a:gd name="connsiteX65" fmla="*/ 11906 w 960039"/>
              <a:gd name="connsiteY65" fmla="*/ 551745 h 813682"/>
              <a:gd name="connsiteX0" fmla="*/ 11906 w 960039"/>
              <a:gd name="connsiteY0" fmla="*/ 551745 h 813682"/>
              <a:gd name="connsiteX1" fmla="*/ 83344 w 960039"/>
              <a:gd name="connsiteY1" fmla="*/ 294570 h 813682"/>
              <a:gd name="connsiteX2" fmla="*/ 133544 w 960039"/>
              <a:gd name="connsiteY2" fmla="*/ 196921 h 813682"/>
              <a:gd name="connsiteX3" fmla="*/ 190920 w 960039"/>
              <a:gd name="connsiteY3" fmla="*/ 117770 h 813682"/>
              <a:gd name="connsiteX4" fmla="*/ 273770 w 960039"/>
              <a:gd name="connsiteY4" fmla="*/ 0 h 813682"/>
              <a:gd name="connsiteX5" fmla="*/ 398362 w 960039"/>
              <a:gd name="connsiteY5" fmla="*/ 36003 h 813682"/>
              <a:gd name="connsiteX6" fmla="*/ 416719 w 960039"/>
              <a:gd name="connsiteY6" fmla="*/ 108832 h 813682"/>
              <a:gd name="connsiteX7" fmla="*/ 426244 w 960039"/>
              <a:gd name="connsiteY7" fmla="*/ 218370 h 813682"/>
              <a:gd name="connsiteX8" fmla="*/ 450056 w 960039"/>
              <a:gd name="connsiteY8" fmla="*/ 237420 h 813682"/>
              <a:gd name="connsiteX9" fmla="*/ 478631 w 960039"/>
              <a:gd name="connsiteY9" fmla="*/ 256470 h 813682"/>
              <a:gd name="connsiteX10" fmla="*/ 488156 w 960039"/>
              <a:gd name="connsiteY10" fmla="*/ 299332 h 813682"/>
              <a:gd name="connsiteX11" fmla="*/ 497681 w 960039"/>
              <a:gd name="connsiteY11" fmla="*/ 327907 h 813682"/>
              <a:gd name="connsiteX12" fmla="*/ 511969 w 960039"/>
              <a:gd name="connsiteY12" fmla="*/ 332670 h 813682"/>
              <a:gd name="connsiteX13" fmla="*/ 540544 w 960039"/>
              <a:gd name="connsiteY13" fmla="*/ 356482 h 813682"/>
              <a:gd name="connsiteX14" fmla="*/ 550069 w 960039"/>
              <a:gd name="connsiteY14" fmla="*/ 370770 h 813682"/>
              <a:gd name="connsiteX15" fmla="*/ 559594 w 960039"/>
              <a:gd name="connsiteY15" fmla="*/ 427920 h 813682"/>
              <a:gd name="connsiteX16" fmla="*/ 583406 w 960039"/>
              <a:gd name="connsiteY16" fmla="*/ 456495 h 813682"/>
              <a:gd name="connsiteX17" fmla="*/ 611981 w 960039"/>
              <a:gd name="connsiteY17" fmla="*/ 475545 h 813682"/>
              <a:gd name="connsiteX18" fmla="*/ 631031 w 960039"/>
              <a:gd name="connsiteY18" fmla="*/ 489832 h 813682"/>
              <a:gd name="connsiteX19" fmla="*/ 650081 w 960039"/>
              <a:gd name="connsiteY19" fmla="*/ 518407 h 813682"/>
              <a:gd name="connsiteX20" fmla="*/ 659606 w 960039"/>
              <a:gd name="connsiteY20" fmla="*/ 532695 h 813682"/>
              <a:gd name="connsiteX21" fmla="*/ 673894 w 960039"/>
              <a:gd name="connsiteY21" fmla="*/ 546982 h 813682"/>
              <a:gd name="connsiteX22" fmla="*/ 692944 w 960039"/>
              <a:gd name="connsiteY22" fmla="*/ 575557 h 813682"/>
              <a:gd name="connsiteX23" fmla="*/ 702469 w 960039"/>
              <a:gd name="connsiteY23" fmla="*/ 589845 h 813682"/>
              <a:gd name="connsiteX24" fmla="*/ 731044 w 960039"/>
              <a:gd name="connsiteY24" fmla="*/ 608895 h 813682"/>
              <a:gd name="connsiteX25" fmla="*/ 745331 w 960039"/>
              <a:gd name="connsiteY25" fmla="*/ 623182 h 813682"/>
              <a:gd name="connsiteX26" fmla="*/ 788194 w 960039"/>
              <a:gd name="connsiteY26" fmla="*/ 651757 h 813682"/>
              <a:gd name="connsiteX27" fmla="*/ 816769 w 960039"/>
              <a:gd name="connsiteY27" fmla="*/ 670807 h 813682"/>
              <a:gd name="connsiteX28" fmla="*/ 831056 w 960039"/>
              <a:gd name="connsiteY28" fmla="*/ 680332 h 813682"/>
              <a:gd name="connsiteX29" fmla="*/ 845344 w 960039"/>
              <a:gd name="connsiteY29" fmla="*/ 685095 h 813682"/>
              <a:gd name="connsiteX30" fmla="*/ 859631 w 960039"/>
              <a:gd name="connsiteY30" fmla="*/ 694620 h 813682"/>
              <a:gd name="connsiteX31" fmla="*/ 902494 w 960039"/>
              <a:gd name="connsiteY31" fmla="*/ 708907 h 813682"/>
              <a:gd name="connsiteX32" fmla="*/ 916781 w 960039"/>
              <a:gd name="connsiteY32" fmla="*/ 713670 h 813682"/>
              <a:gd name="connsiteX33" fmla="*/ 931069 w 960039"/>
              <a:gd name="connsiteY33" fmla="*/ 723195 h 813682"/>
              <a:gd name="connsiteX34" fmla="*/ 945356 w 960039"/>
              <a:gd name="connsiteY34" fmla="*/ 789870 h 813682"/>
              <a:gd name="connsiteX35" fmla="*/ 931069 w 960039"/>
              <a:gd name="connsiteY35" fmla="*/ 799395 h 813682"/>
              <a:gd name="connsiteX36" fmla="*/ 888206 w 960039"/>
              <a:gd name="connsiteY36" fmla="*/ 794632 h 813682"/>
              <a:gd name="connsiteX37" fmla="*/ 859631 w 960039"/>
              <a:gd name="connsiteY37" fmla="*/ 785107 h 813682"/>
              <a:gd name="connsiteX38" fmla="*/ 845344 w 960039"/>
              <a:gd name="connsiteY38" fmla="*/ 780345 h 813682"/>
              <a:gd name="connsiteX39" fmla="*/ 816769 w 960039"/>
              <a:gd name="connsiteY39" fmla="*/ 770820 h 813682"/>
              <a:gd name="connsiteX40" fmla="*/ 802481 w 960039"/>
              <a:gd name="connsiteY40" fmla="*/ 766057 h 813682"/>
              <a:gd name="connsiteX41" fmla="*/ 678656 w 960039"/>
              <a:gd name="connsiteY41" fmla="*/ 775582 h 813682"/>
              <a:gd name="connsiteX42" fmla="*/ 635794 w 960039"/>
              <a:gd name="connsiteY42" fmla="*/ 789870 h 813682"/>
              <a:gd name="connsiteX43" fmla="*/ 621506 w 960039"/>
              <a:gd name="connsiteY43" fmla="*/ 794632 h 813682"/>
              <a:gd name="connsiteX44" fmla="*/ 602456 w 960039"/>
              <a:gd name="connsiteY44" fmla="*/ 799395 h 813682"/>
              <a:gd name="connsiteX45" fmla="*/ 583406 w 960039"/>
              <a:gd name="connsiteY45" fmla="*/ 808920 h 813682"/>
              <a:gd name="connsiteX46" fmla="*/ 550069 w 960039"/>
              <a:gd name="connsiteY46" fmla="*/ 813682 h 813682"/>
              <a:gd name="connsiteX47" fmla="*/ 464344 w 960039"/>
              <a:gd name="connsiteY47" fmla="*/ 808920 h 813682"/>
              <a:gd name="connsiteX48" fmla="*/ 450056 w 960039"/>
              <a:gd name="connsiteY48" fmla="*/ 799395 h 813682"/>
              <a:gd name="connsiteX49" fmla="*/ 431006 w 960039"/>
              <a:gd name="connsiteY49" fmla="*/ 794632 h 813682"/>
              <a:gd name="connsiteX50" fmla="*/ 416719 w 960039"/>
              <a:gd name="connsiteY50" fmla="*/ 785107 h 813682"/>
              <a:gd name="connsiteX51" fmla="*/ 397669 w 960039"/>
              <a:gd name="connsiteY51" fmla="*/ 780345 h 813682"/>
              <a:gd name="connsiteX52" fmla="*/ 321469 w 960039"/>
              <a:gd name="connsiteY52" fmla="*/ 775582 h 813682"/>
              <a:gd name="connsiteX53" fmla="*/ 292894 w 960039"/>
              <a:gd name="connsiteY53" fmla="*/ 756532 h 813682"/>
              <a:gd name="connsiteX54" fmla="*/ 259556 w 960039"/>
              <a:gd name="connsiteY54" fmla="*/ 732720 h 813682"/>
              <a:gd name="connsiteX55" fmla="*/ 235744 w 960039"/>
              <a:gd name="connsiteY55" fmla="*/ 708907 h 813682"/>
              <a:gd name="connsiteX56" fmla="*/ 226219 w 960039"/>
              <a:gd name="connsiteY56" fmla="*/ 694620 h 813682"/>
              <a:gd name="connsiteX57" fmla="*/ 211931 w 960039"/>
              <a:gd name="connsiteY57" fmla="*/ 685095 h 813682"/>
              <a:gd name="connsiteX58" fmla="*/ 197644 w 960039"/>
              <a:gd name="connsiteY58" fmla="*/ 670807 h 813682"/>
              <a:gd name="connsiteX59" fmla="*/ 169069 w 960039"/>
              <a:gd name="connsiteY59" fmla="*/ 656520 h 813682"/>
              <a:gd name="connsiteX60" fmla="*/ 126206 w 960039"/>
              <a:gd name="connsiteY60" fmla="*/ 623182 h 813682"/>
              <a:gd name="connsiteX61" fmla="*/ 97631 w 960039"/>
              <a:gd name="connsiteY61" fmla="*/ 604132 h 813682"/>
              <a:gd name="connsiteX62" fmla="*/ 50006 w 960039"/>
              <a:gd name="connsiteY62" fmla="*/ 589845 h 813682"/>
              <a:gd name="connsiteX63" fmla="*/ 26194 w 960039"/>
              <a:gd name="connsiteY63" fmla="*/ 566032 h 813682"/>
              <a:gd name="connsiteX64" fmla="*/ 11906 w 960039"/>
              <a:gd name="connsiteY64" fmla="*/ 556507 h 813682"/>
              <a:gd name="connsiteX65" fmla="*/ 11906 w 960039"/>
              <a:gd name="connsiteY65" fmla="*/ 551745 h 813682"/>
              <a:gd name="connsiteX0" fmla="*/ 11906 w 960039"/>
              <a:gd name="connsiteY0" fmla="*/ 551745 h 813682"/>
              <a:gd name="connsiteX1" fmla="*/ 83344 w 960039"/>
              <a:gd name="connsiteY1" fmla="*/ 294570 h 813682"/>
              <a:gd name="connsiteX2" fmla="*/ 133544 w 960039"/>
              <a:gd name="connsiteY2" fmla="*/ 196921 h 813682"/>
              <a:gd name="connsiteX3" fmla="*/ 190920 w 960039"/>
              <a:gd name="connsiteY3" fmla="*/ 117770 h 813682"/>
              <a:gd name="connsiteX4" fmla="*/ 273770 w 960039"/>
              <a:gd name="connsiteY4" fmla="*/ 0 h 813682"/>
              <a:gd name="connsiteX5" fmla="*/ 398362 w 960039"/>
              <a:gd name="connsiteY5" fmla="*/ 36003 h 813682"/>
              <a:gd name="connsiteX6" fmla="*/ 458573 w 960039"/>
              <a:gd name="connsiteY6" fmla="*/ 134487 h 813682"/>
              <a:gd name="connsiteX7" fmla="*/ 426244 w 960039"/>
              <a:gd name="connsiteY7" fmla="*/ 218370 h 813682"/>
              <a:gd name="connsiteX8" fmla="*/ 450056 w 960039"/>
              <a:gd name="connsiteY8" fmla="*/ 237420 h 813682"/>
              <a:gd name="connsiteX9" fmla="*/ 478631 w 960039"/>
              <a:gd name="connsiteY9" fmla="*/ 256470 h 813682"/>
              <a:gd name="connsiteX10" fmla="*/ 488156 w 960039"/>
              <a:gd name="connsiteY10" fmla="*/ 299332 h 813682"/>
              <a:gd name="connsiteX11" fmla="*/ 497681 w 960039"/>
              <a:gd name="connsiteY11" fmla="*/ 327907 h 813682"/>
              <a:gd name="connsiteX12" fmla="*/ 511969 w 960039"/>
              <a:gd name="connsiteY12" fmla="*/ 332670 h 813682"/>
              <a:gd name="connsiteX13" fmla="*/ 540544 w 960039"/>
              <a:gd name="connsiteY13" fmla="*/ 356482 h 813682"/>
              <a:gd name="connsiteX14" fmla="*/ 550069 w 960039"/>
              <a:gd name="connsiteY14" fmla="*/ 370770 h 813682"/>
              <a:gd name="connsiteX15" fmla="*/ 559594 w 960039"/>
              <a:gd name="connsiteY15" fmla="*/ 427920 h 813682"/>
              <a:gd name="connsiteX16" fmla="*/ 583406 w 960039"/>
              <a:gd name="connsiteY16" fmla="*/ 456495 h 813682"/>
              <a:gd name="connsiteX17" fmla="*/ 611981 w 960039"/>
              <a:gd name="connsiteY17" fmla="*/ 475545 h 813682"/>
              <a:gd name="connsiteX18" fmla="*/ 631031 w 960039"/>
              <a:gd name="connsiteY18" fmla="*/ 489832 h 813682"/>
              <a:gd name="connsiteX19" fmla="*/ 650081 w 960039"/>
              <a:gd name="connsiteY19" fmla="*/ 518407 h 813682"/>
              <a:gd name="connsiteX20" fmla="*/ 659606 w 960039"/>
              <a:gd name="connsiteY20" fmla="*/ 532695 h 813682"/>
              <a:gd name="connsiteX21" fmla="*/ 673894 w 960039"/>
              <a:gd name="connsiteY21" fmla="*/ 546982 h 813682"/>
              <a:gd name="connsiteX22" fmla="*/ 692944 w 960039"/>
              <a:gd name="connsiteY22" fmla="*/ 575557 h 813682"/>
              <a:gd name="connsiteX23" fmla="*/ 702469 w 960039"/>
              <a:gd name="connsiteY23" fmla="*/ 589845 h 813682"/>
              <a:gd name="connsiteX24" fmla="*/ 731044 w 960039"/>
              <a:gd name="connsiteY24" fmla="*/ 608895 h 813682"/>
              <a:gd name="connsiteX25" fmla="*/ 745331 w 960039"/>
              <a:gd name="connsiteY25" fmla="*/ 623182 h 813682"/>
              <a:gd name="connsiteX26" fmla="*/ 788194 w 960039"/>
              <a:gd name="connsiteY26" fmla="*/ 651757 h 813682"/>
              <a:gd name="connsiteX27" fmla="*/ 816769 w 960039"/>
              <a:gd name="connsiteY27" fmla="*/ 670807 h 813682"/>
              <a:gd name="connsiteX28" fmla="*/ 831056 w 960039"/>
              <a:gd name="connsiteY28" fmla="*/ 680332 h 813682"/>
              <a:gd name="connsiteX29" fmla="*/ 845344 w 960039"/>
              <a:gd name="connsiteY29" fmla="*/ 685095 h 813682"/>
              <a:gd name="connsiteX30" fmla="*/ 859631 w 960039"/>
              <a:gd name="connsiteY30" fmla="*/ 694620 h 813682"/>
              <a:gd name="connsiteX31" fmla="*/ 902494 w 960039"/>
              <a:gd name="connsiteY31" fmla="*/ 708907 h 813682"/>
              <a:gd name="connsiteX32" fmla="*/ 916781 w 960039"/>
              <a:gd name="connsiteY32" fmla="*/ 713670 h 813682"/>
              <a:gd name="connsiteX33" fmla="*/ 931069 w 960039"/>
              <a:gd name="connsiteY33" fmla="*/ 723195 h 813682"/>
              <a:gd name="connsiteX34" fmla="*/ 945356 w 960039"/>
              <a:gd name="connsiteY34" fmla="*/ 789870 h 813682"/>
              <a:gd name="connsiteX35" fmla="*/ 931069 w 960039"/>
              <a:gd name="connsiteY35" fmla="*/ 799395 h 813682"/>
              <a:gd name="connsiteX36" fmla="*/ 888206 w 960039"/>
              <a:gd name="connsiteY36" fmla="*/ 794632 h 813682"/>
              <a:gd name="connsiteX37" fmla="*/ 859631 w 960039"/>
              <a:gd name="connsiteY37" fmla="*/ 785107 h 813682"/>
              <a:gd name="connsiteX38" fmla="*/ 845344 w 960039"/>
              <a:gd name="connsiteY38" fmla="*/ 780345 h 813682"/>
              <a:gd name="connsiteX39" fmla="*/ 816769 w 960039"/>
              <a:gd name="connsiteY39" fmla="*/ 770820 h 813682"/>
              <a:gd name="connsiteX40" fmla="*/ 802481 w 960039"/>
              <a:gd name="connsiteY40" fmla="*/ 766057 h 813682"/>
              <a:gd name="connsiteX41" fmla="*/ 678656 w 960039"/>
              <a:gd name="connsiteY41" fmla="*/ 775582 h 813682"/>
              <a:gd name="connsiteX42" fmla="*/ 635794 w 960039"/>
              <a:gd name="connsiteY42" fmla="*/ 789870 h 813682"/>
              <a:gd name="connsiteX43" fmla="*/ 621506 w 960039"/>
              <a:gd name="connsiteY43" fmla="*/ 794632 h 813682"/>
              <a:gd name="connsiteX44" fmla="*/ 602456 w 960039"/>
              <a:gd name="connsiteY44" fmla="*/ 799395 h 813682"/>
              <a:gd name="connsiteX45" fmla="*/ 583406 w 960039"/>
              <a:gd name="connsiteY45" fmla="*/ 808920 h 813682"/>
              <a:gd name="connsiteX46" fmla="*/ 550069 w 960039"/>
              <a:gd name="connsiteY46" fmla="*/ 813682 h 813682"/>
              <a:gd name="connsiteX47" fmla="*/ 464344 w 960039"/>
              <a:gd name="connsiteY47" fmla="*/ 808920 h 813682"/>
              <a:gd name="connsiteX48" fmla="*/ 450056 w 960039"/>
              <a:gd name="connsiteY48" fmla="*/ 799395 h 813682"/>
              <a:gd name="connsiteX49" fmla="*/ 431006 w 960039"/>
              <a:gd name="connsiteY49" fmla="*/ 794632 h 813682"/>
              <a:gd name="connsiteX50" fmla="*/ 416719 w 960039"/>
              <a:gd name="connsiteY50" fmla="*/ 785107 h 813682"/>
              <a:gd name="connsiteX51" fmla="*/ 397669 w 960039"/>
              <a:gd name="connsiteY51" fmla="*/ 780345 h 813682"/>
              <a:gd name="connsiteX52" fmla="*/ 321469 w 960039"/>
              <a:gd name="connsiteY52" fmla="*/ 775582 h 813682"/>
              <a:gd name="connsiteX53" fmla="*/ 292894 w 960039"/>
              <a:gd name="connsiteY53" fmla="*/ 756532 h 813682"/>
              <a:gd name="connsiteX54" fmla="*/ 259556 w 960039"/>
              <a:gd name="connsiteY54" fmla="*/ 732720 h 813682"/>
              <a:gd name="connsiteX55" fmla="*/ 235744 w 960039"/>
              <a:gd name="connsiteY55" fmla="*/ 708907 h 813682"/>
              <a:gd name="connsiteX56" fmla="*/ 226219 w 960039"/>
              <a:gd name="connsiteY56" fmla="*/ 694620 h 813682"/>
              <a:gd name="connsiteX57" fmla="*/ 211931 w 960039"/>
              <a:gd name="connsiteY57" fmla="*/ 685095 h 813682"/>
              <a:gd name="connsiteX58" fmla="*/ 197644 w 960039"/>
              <a:gd name="connsiteY58" fmla="*/ 670807 h 813682"/>
              <a:gd name="connsiteX59" fmla="*/ 169069 w 960039"/>
              <a:gd name="connsiteY59" fmla="*/ 656520 h 813682"/>
              <a:gd name="connsiteX60" fmla="*/ 126206 w 960039"/>
              <a:gd name="connsiteY60" fmla="*/ 623182 h 813682"/>
              <a:gd name="connsiteX61" fmla="*/ 97631 w 960039"/>
              <a:gd name="connsiteY61" fmla="*/ 604132 h 813682"/>
              <a:gd name="connsiteX62" fmla="*/ 50006 w 960039"/>
              <a:gd name="connsiteY62" fmla="*/ 589845 h 813682"/>
              <a:gd name="connsiteX63" fmla="*/ 26194 w 960039"/>
              <a:gd name="connsiteY63" fmla="*/ 566032 h 813682"/>
              <a:gd name="connsiteX64" fmla="*/ 11906 w 960039"/>
              <a:gd name="connsiteY64" fmla="*/ 556507 h 813682"/>
              <a:gd name="connsiteX65" fmla="*/ 11906 w 960039"/>
              <a:gd name="connsiteY65" fmla="*/ 551745 h 813682"/>
              <a:gd name="connsiteX0" fmla="*/ 11906 w 960039"/>
              <a:gd name="connsiteY0" fmla="*/ 551745 h 813682"/>
              <a:gd name="connsiteX1" fmla="*/ 83344 w 960039"/>
              <a:gd name="connsiteY1" fmla="*/ 294570 h 813682"/>
              <a:gd name="connsiteX2" fmla="*/ 133544 w 960039"/>
              <a:gd name="connsiteY2" fmla="*/ 196921 h 813682"/>
              <a:gd name="connsiteX3" fmla="*/ 190920 w 960039"/>
              <a:gd name="connsiteY3" fmla="*/ 117770 h 813682"/>
              <a:gd name="connsiteX4" fmla="*/ 273770 w 960039"/>
              <a:gd name="connsiteY4" fmla="*/ 0 h 813682"/>
              <a:gd name="connsiteX5" fmla="*/ 398362 w 960039"/>
              <a:gd name="connsiteY5" fmla="*/ 36003 h 813682"/>
              <a:gd name="connsiteX6" fmla="*/ 458573 w 960039"/>
              <a:gd name="connsiteY6" fmla="*/ 134487 h 813682"/>
              <a:gd name="connsiteX7" fmla="*/ 426244 w 960039"/>
              <a:gd name="connsiteY7" fmla="*/ 218370 h 813682"/>
              <a:gd name="connsiteX8" fmla="*/ 450056 w 960039"/>
              <a:gd name="connsiteY8" fmla="*/ 237420 h 813682"/>
              <a:gd name="connsiteX9" fmla="*/ 488156 w 960039"/>
              <a:gd name="connsiteY9" fmla="*/ 299332 h 813682"/>
              <a:gd name="connsiteX10" fmla="*/ 497681 w 960039"/>
              <a:gd name="connsiteY10" fmla="*/ 327907 h 813682"/>
              <a:gd name="connsiteX11" fmla="*/ 511969 w 960039"/>
              <a:gd name="connsiteY11" fmla="*/ 332670 h 813682"/>
              <a:gd name="connsiteX12" fmla="*/ 540544 w 960039"/>
              <a:gd name="connsiteY12" fmla="*/ 356482 h 813682"/>
              <a:gd name="connsiteX13" fmla="*/ 550069 w 960039"/>
              <a:gd name="connsiteY13" fmla="*/ 370770 h 813682"/>
              <a:gd name="connsiteX14" fmla="*/ 559594 w 960039"/>
              <a:gd name="connsiteY14" fmla="*/ 427920 h 813682"/>
              <a:gd name="connsiteX15" fmla="*/ 583406 w 960039"/>
              <a:gd name="connsiteY15" fmla="*/ 456495 h 813682"/>
              <a:gd name="connsiteX16" fmla="*/ 611981 w 960039"/>
              <a:gd name="connsiteY16" fmla="*/ 475545 h 813682"/>
              <a:gd name="connsiteX17" fmla="*/ 631031 w 960039"/>
              <a:gd name="connsiteY17" fmla="*/ 489832 h 813682"/>
              <a:gd name="connsiteX18" fmla="*/ 650081 w 960039"/>
              <a:gd name="connsiteY18" fmla="*/ 518407 h 813682"/>
              <a:gd name="connsiteX19" fmla="*/ 659606 w 960039"/>
              <a:gd name="connsiteY19" fmla="*/ 532695 h 813682"/>
              <a:gd name="connsiteX20" fmla="*/ 673894 w 960039"/>
              <a:gd name="connsiteY20" fmla="*/ 546982 h 813682"/>
              <a:gd name="connsiteX21" fmla="*/ 692944 w 960039"/>
              <a:gd name="connsiteY21" fmla="*/ 575557 h 813682"/>
              <a:gd name="connsiteX22" fmla="*/ 702469 w 960039"/>
              <a:gd name="connsiteY22" fmla="*/ 589845 h 813682"/>
              <a:gd name="connsiteX23" fmla="*/ 731044 w 960039"/>
              <a:gd name="connsiteY23" fmla="*/ 608895 h 813682"/>
              <a:gd name="connsiteX24" fmla="*/ 745331 w 960039"/>
              <a:gd name="connsiteY24" fmla="*/ 623182 h 813682"/>
              <a:gd name="connsiteX25" fmla="*/ 788194 w 960039"/>
              <a:gd name="connsiteY25" fmla="*/ 651757 h 813682"/>
              <a:gd name="connsiteX26" fmla="*/ 816769 w 960039"/>
              <a:gd name="connsiteY26" fmla="*/ 670807 h 813682"/>
              <a:gd name="connsiteX27" fmla="*/ 831056 w 960039"/>
              <a:gd name="connsiteY27" fmla="*/ 680332 h 813682"/>
              <a:gd name="connsiteX28" fmla="*/ 845344 w 960039"/>
              <a:gd name="connsiteY28" fmla="*/ 685095 h 813682"/>
              <a:gd name="connsiteX29" fmla="*/ 859631 w 960039"/>
              <a:gd name="connsiteY29" fmla="*/ 694620 h 813682"/>
              <a:gd name="connsiteX30" fmla="*/ 902494 w 960039"/>
              <a:gd name="connsiteY30" fmla="*/ 708907 h 813682"/>
              <a:gd name="connsiteX31" fmla="*/ 916781 w 960039"/>
              <a:gd name="connsiteY31" fmla="*/ 713670 h 813682"/>
              <a:gd name="connsiteX32" fmla="*/ 931069 w 960039"/>
              <a:gd name="connsiteY32" fmla="*/ 723195 h 813682"/>
              <a:gd name="connsiteX33" fmla="*/ 945356 w 960039"/>
              <a:gd name="connsiteY33" fmla="*/ 789870 h 813682"/>
              <a:gd name="connsiteX34" fmla="*/ 931069 w 960039"/>
              <a:gd name="connsiteY34" fmla="*/ 799395 h 813682"/>
              <a:gd name="connsiteX35" fmla="*/ 888206 w 960039"/>
              <a:gd name="connsiteY35" fmla="*/ 794632 h 813682"/>
              <a:gd name="connsiteX36" fmla="*/ 859631 w 960039"/>
              <a:gd name="connsiteY36" fmla="*/ 785107 h 813682"/>
              <a:gd name="connsiteX37" fmla="*/ 845344 w 960039"/>
              <a:gd name="connsiteY37" fmla="*/ 780345 h 813682"/>
              <a:gd name="connsiteX38" fmla="*/ 816769 w 960039"/>
              <a:gd name="connsiteY38" fmla="*/ 770820 h 813682"/>
              <a:gd name="connsiteX39" fmla="*/ 802481 w 960039"/>
              <a:gd name="connsiteY39" fmla="*/ 766057 h 813682"/>
              <a:gd name="connsiteX40" fmla="*/ 678656 w 960039"/>
              <a:gd name="connsiteY40" fmla="*/ 775582 h 813682"/>
              <a:gd name="connsiteX41" fmla="*/ 635794 w 960039"/>
              <a:gd name="connsiteY41" fmla="*/ 789870 h 813682"/>
              <a:gd name="connsiteX42" fmla="*/ 621506 w 960039"/>
              <a:gd name="connsiteY42" fmla="*/ 794632 h 813682"/>
              <a:gd name="connsiteX43" fmla="*/ 602456 w 960039"/>
              <a:gd name="connsiteY43" fmla="*/ 799395 h 813682"/>
              <a:gd name="connsiteX44" fmla="*/ 583406 w 960039"/>
              <a:gd name="connsiteY44" fmla="*/ 808920 h 813682"/>
              <a:gd name="connsiteX45" fmla="*/ 550069 w 960039"/>
              <a:gd name="connsiteY45" fmla="*/ 813682 h 813682"/>
              <a:gd name="connsiteX46" fmla="*/ 464344 w 960039"/>
              <a:gd name="connsiteY46" fmla="*/ 808920 h 813682"/>
              <a:gd name="connsiteX47" fmla="*/ 450056 w 960039"/>
              <a:gd name="connsiteY47" fmla="*/ 799395 h 813682"/>
              <a:gd name="connsiteX48" fmla="*/ 431006 w 960039"/>
              <a:gd name="connsiteY48" fmla="*/ 794632 h 813682"/>
              <a:gd name="connsiteX49" fmla="*/ 416719 w 960039"/>
              <a:gd name="connsiteY49" fmla="*/ 785107 h 813682"/>
              <a:gd name="connsiteX50" fmla="*/ 397669 w 960039"/>
              <a:gd name="connsiteY50" fmla="*/ 780345 h 813682"/>
              <a:gd name="connsiteX51" fmla="*/ 321469 w 960039"/>
              <a:gd name="connsiteY51" fmla="*/ 775582 h 813682"/>
              <a:gd name="connsiteX52" fmla="*/ 292894 w 960039"/>
              <a:gd name="connsiteY52" fmla="*/ 756532 h 813682"/>
              <a:gd name="connsiteX53" fmla="*/ 259556 w 960039"/>
              <a:gd name="connsiteY53" fmla="*/ 732720 h 813682"/>
              <a:gd name="connsiteX54" fmla="*/ 235744 w 960039"/>
              <a:gd name="connsiteY54" fmla="*/ 708907 h 813682"/>
              <a:gd name="connsiteX55" fmla="*/ 226219 w 960039"/>
              <a:gd name="connsiteY55" fmla="*/ 694620 h 813682"/>
              <a:gd name="connsiteX56" fmla="*/ 211931 w 960039"/>
              <a:gd name="connsiteY56" fmla="*/ 685095 h 813682"/>
              <a:gd name="connsiteX57" fmla="*/ 197644 w 960039"/>
              <a:gd name="connsiteY57" fmla="*/ 670807 h 813682"/>
              <a:gd name="connsiteX58" fmla="*/ 169069 w 960039"/>
              <a:gd name="connsiteY58" fmla="*/ 656520 h 813682"/>
              <a:gd name="connsiteX59" fmla="*/ 126206 w 960039"/>
              <a:gd name="connsiteY59" fmla="*/ 623182 h 813682"/>
              <a:gd name="connsiteX60" fmla="*/ 97631 w 960039"/>
              <a:gd name="connsiteY60" fmla="*/ 604132 h 813682"/>
              <a:gd name="connsiteX61" fmla="*/ 50006 w 960039"/>
              <a:gd name="connsiteY61" fmla="*/ 589845 h 813682"/>
              <a:gd name="connsiteX62" fmla="*/ 26194 w 960039"/>
              <a:gd name="connsiteY62" fmla="*/ 566032 h 813682"/>
              <a:gd name="connsiteX63" fmla="*/ 11906 w 960039"/>
              <a:gd name="connsiteY63" fmla="*/ 556507 h 813682"/>
              <a:gd name="connsiteX64" fmla="*/ 11906 w 960039"/>
              <a:gd name="connsiteY64" fmla="*/ 551745 h 813682"/>
              <a:gd name="connsiteX0" fmla="*/ 11906 w 960039"/>
              <a:gd name="connsiteY0" fmla="*/ 551745 h 813682"/>
              <a:gd name="connsiteX1" fmla="*/ 83344 w 960039"/>
              <a:gd name="connsiteY1" fmla="*/ 294570 h 813682"/>
              <a:gd name="connsiteX2" fmla="*/ 133544 w 960039"/>
              <a:gd name="connsiteY2" fmla="*/ 196921 h 813682"/>
              <a:gd name="connsiteX3" fmla="*/ 190920 w 960039"/>
              <a:gd name="connsiteY3" fmla="*/ 117770 h 813682"/>
              <a:gd name="connsiteX4" fmla="*/ 273770 w 960039"/>
              <a:gd name="connsiteY4" fmla="*/ 0 h 813682"/>
              <a:gd name="connsiteX5" fmla="*/ 398362 w 960039"/>
              <a:gd name="connsiteY5" fmla="*/ 36003 h 813682"/>
              <a:gd name="connsiteX6" fmla="*/ 458573 w 960039"/>
              <a:gd name="connsiteY6" fmla="*/ 134487 h 813682"/>
              <a:gd name="connsiteX7" fmla="*/ 426244 w 960039"/>
              <a:gd name="connsiteY7" fmla="*/ 218370 h 813682"/>
              <a:gd name="connsiteX8" fmla="*/ 450056 w 960039"/>
              <a:gd name="connsiteY8" fmla="*/ 237420 h 813682"/>
              <a:gd name="connsiteX9" fmla="*/ 488156 w 960039"/>
              <a:gd name="connsiteY9" fmla="*/ 299332 h 813682"/>
              <a:gd name="connsiteX10" fmla="*/ 497681 w 960039"/>
              <a:gd name="connsiteY10" fmla="*/ 327907 h 813682"/>
              <a:gd name="connsiteX11" fmla="*/ 540544 w 960039"/>
              <a:gd name="connsiteY11" fmla="*/ 356482 h 813682"/>
              <a:gd name="connsiteX12" fmla="*/ 550069 w 960039"/>
              <a:gd name="connsiteY12" fmla="*/ 370770 h 813682"/>
              <a:gd name="connsiteX13" fmla="*/ 559594 w 960039"/>
              <a:gd name="connsiteY13" fmla="*/ 427920 h 813682"/>
              <a:gd name="connsiteX14" fmla="*/ 583406 w 960039"/>
              <a:gd name="connsiteY14" fmla="*/ 456495 h 813682"/>
              <a:gd name="connsiteX15" fmla="*/ 611981 w 960039"/>
              <a:gd name="connsiteY15" fmla="*/ 475545 h 813682"/>
              <a:gd name="connsiteX16" fmla="*/ 631031 w 960039"/>
              <a:gd name="connsiteY16" fmla="*/ 489832 h 813682"/>
              <a:gd name="connsiteX17" fmla="*/ 650081 w 960039"/>
              <a:gd name="connsiteY17" fmla="*/ 518407 h 813682"/>
              <a:gd name="connsiteX18" fmla="*/ 659606 w 960039"/>
              <a:gd name="connsiteY18" fmla="*/ 532695 h 813682"/>
              <a:gd name="connsiteX19" fmla="*/ 673894 w 960039"/>
              <a:gd name="connsiteY19" fmla="*/ 546982 h 813682"/>
              <a:gd name="connsiteX20" fmla="*/ 692944 w 960039"/>
              <a:gd name="connsiteY20" fmla="*/ 575557 h 813682"/>
              <a:gd name="connsiteX21" fmla="*/ 702469 w 960039"/>
              <a:gd name="connsiteY21" fmla="*/ 589845 h 813682"/>
              <a:gd name="connsiteX22" fmla="*/ 731044 w 960039"/>
              <a:gd name="connsiteY22" fmla="*/ 608895 h 813682"/>
              <a:gd name="connsiteX23" fmla="*/ 745331 w 960039"/>
              <a:gd name="connsiteY23" fmla="*/ 623182 h 813682"/>
              <a:gd name="connsiteX24" fmla="*/ 788194 w 960039"/>
              <a:gd name="connsiteY24" fmla="*/ 651757 h 813682"/>
              <a:gd name="connsiteX25" fmla="*/ 816769 w 960039"/>
              <a:gd name="connsiteY25" fmla="*/ 670807 h 813682"/>
              <a:gd name="connsiteX26" fmla="*/ 831056 w 960039"/>
              <a:gd name="connsiteY26" fmla="*/ 680332 h 813682"/>
              <a:gd name="connsiteX27" fmla="*/ 845344 w 960039"/>
              <a:gd name="connsiteY27" fmla="*/ 685095 h 813682"/>
              <a:gd name="connsiteX28" fmla="*/ 859631 w 960039"/>
              <a:gd name="connsiteY28" fmla="*/ 694620 h 813682"/>
              <a:gd name="connsiteX29" fmla="*/ 902494 w 960039"/>
              <a:gd name="connsiteY29" fmla="*/ 708907 h 813682"/>
              <a:gd name="connsiteX30" fmla="*/ 916781 w 960039"/>
              <a:gd name="connsiteY30" fmla="*/ 713670 h 813682"/>
              <a:gd name="connsiteX31" fmla="*/ 931069 w 960039"/>
              <a:gd name="connsiteY31" fmla="*/ 723195 h 813682"/>
              <a:gd name="connsiteX32" fmla="*/ 945356 w 960039"/>
              <a:gd name="connsiteY32" fmla="*/ 789870 h 813682"/>
              <a:gd name="connsiteX33" fmla="*/ 931069 w 960039"/>
              <a:gd name="connsiteY33" fmla="*/ 799395 h 813682"/>
              <a:gd name="connsiteX34" fmla="*/ 888206 w 960039"/>
              <a:gd name="connsiteY34" fmla="*/ 794632 h 813682"/>
              <a:gd name="connsiteX35" fmla="*/ 859631 w 960039"/>
              <a:gd name="connsiteY35" fmla="*/ 785107 h 813682"/>
              <a:gd name="connsiteX36" fmla="*/ 845344 w 960039"/>
              <a:gd name="connsiteY36" fmla="*/ 780345 h 813682"/>
              <a:gd name="connsiteX37" fmla="*/ 816769 w 960039"/>
              <a:gd name="connsiteY37" fmla="*/ 770820 h 813682"/>
              <a:gd name="connsiteX38" fmla="*/ 802481 w 960039"/>
              <a:gd name="connsiteY38" fmla="*/ 766057 h 813682"/>
              <a:gd name="connsiteX39" fmla="*/ 678656 w 960039"/>
              <a:gd name="connsiteY39" fmla="*/ 775582 h 813682"/>
              <a:gd name="connsiteX40" fmla="*/ 635794 w 960039"/>
              <a:gd name="connsiteY40" fmla="*/ 789870 h 813682"/>
              <a:gd name="connsiteX41" fmla="*/ 621506 w 960039"/>
              <a:gd name="connsiteY41" fmla="*/ 794632 h 813682"/>
              <a:gd name="connsiteX42" fmla="*/ 602456 w 960039"/>
              <a:gd name="connsiteY42" fmla="*/ 799395 h 813682"/>
              <a:gd name="connsiteX43" fmla="*/ 583406 w 960039"/>
              <a:gd name="connsiteY43" fmla="*/ 808920 h 813682"/>
              <a:gd name="connsiteX44" fmla="*/ 550069 w 960039"/>
              <a:gd name="connsiteY44" fmla="*/ 813682 h 813682"/>
              <a:gd name="connsiteX45" fmla="*/ 464344 w 960039"/>
              <a:gd name="connsiteY45" fmla="*/ 808920 h 813682"/>
              <a:gd name="connsiteX46" fmla="*/ 450056 w 960039"/>
              <a:gd name="connsiteY46" fmla="*/ 799395 h 813682"/>
              <a:gd name="connsiteX47" fmla="*/ 431006 w 960039"/>
              <a:gd name="connsiteY47" fmla="*/ 794632 h 813682"/>
              <a:gd name="connsiteX48" fmla="*/ 416719 w 960039"/>
              <a:gd name="connsiteY48" fmla="*/ 785107 h 813682"/>
              <a:gd name="connsiteX49" fmla="*/ 397669 w 960039"/>
              <a:gd name="connsiteY49" fmla="*/ 780345 h 813682"/>
              <a:gd name="connsiteX50" fmla="*/ 321469 w 960039"/>
              <a:gd name="connsiteY50" fmla="*/ 775582 h 813682"/>
              <a:gd name="connsiteX51" fmla="*/ 292894 w 960039"/>
              <a:gd name="connsiteY51" fmla="*/ 756532 h 813682"/>
              <a:gd name="connsiteX52" fmla="*/ 259556 w 960039"/>
              <a:gd name="connsiteY52" fmla="*/ 732720 h 813682"/>
              <a:gd name="connsiteX53" fmla="*/ 235744 w 960039"/>
              <a:gd name="connsiteY53" fmla="*/ 708907 h 813682"/>
              <a:gd name="connsiteX54" fmla="*/ 226219 w 960039"/>
              <a:gd name="connsiteY54" fmla="*/ 694620 h 813682"/>
              <a:gd name="connsiteX55" fmla="*/ 211931 w 960039"/>
              <a:gd name="connsiteY55" fmla="*/ 685095 h 813682"/>
              <a:gd name="connsiteX56" fmla="*/ 197644 w 960039"/>
              <a:gd name="connsiteY56" fmla="*/ 670807 h 813682"/>
              <a:gd name="connsiteX57" fmla="*/ 169069 w 960039"/>
              <a:gd name="connsiteY57" fmla="*/ 656520 h 813682"/>
              <a:gd name="connsiteX58" fmla="*/ 126206 w 960039"/>
              <a:gd name="connsiteY58" fmla="*/ 623182 h 813682"/>
              <a:gd name="connsiteX59" fmla="*/ 97631 w 960039"/>
              <a:gd name="connsiteY59" fmla="*/ 604132 h 813682"/>
              <a:gd name="connsiteX60" fmla="*/ 50006 w 960039"/>
              <a:gd name="connsiteY60" fmla="*/ 589845 h 813682"/>
              <a:gd name="connsiteX61" fmla="*/ 26194 w 960039"/>
              <a:gd name="connsiteY61" fmla="*/ 566032 h 813682"/>
              <a:gd name="connsiteX62" fmla="*/ 11906 w 960039"/>
              <a:gd name="connsiteY62" fmla="*/ 556507 h 813682"/>
              <a:gd name="connsiteX63" fmla="*/ 11906 w 960039"/>
              <a:gd name="connsiteY63" fmla="*/ 551745 h 813682"/>
              <a:gd name="connsiteX0" fmla="*/ 11906 w 960039"/>
              <a:gd name="connsiteY0" fmla="*/ 551745 h 813682"/>
              <a:gd name="connsiteX1" fmla="*/ 83344 w 960039"/>
              <a:gd name="connsiteY1" fmla="*/ 294570 h 813682"/>
              <a:gd name="connsiteX2" fmla="*/ 133544 w 960039"/>
              <a:gd name="connsiteY2" fmla="*/ 196921 h 813682"/>
              <a:gd name="connsiteX3" fmla="*/ 190920 w 960039"/>
              <a:gd name="connsiteY3" fmla="*/ 117770 h 813682"/>
              <a:gd name="connsiteX4" fmla="*/ 273770 w 960039"/>
              <a:gd name="connsiteY4" fmla="*/ 0 h 813682"/>
              <a:gd name="connsiteX5" fmla="*/ 398362 w 960039"/>
              <a:gd name="connsiteY5" fmla="*/ 36003 h 813682"/>
              <a:gd name="connsiteX6" fmla="*/ 458573 w 960039"/>
              <a:gd name="connsiteY6" fmla="*/ 134487 h 813682"/>
              <a:gd name="connsiteX7" fmla="*/ 426244 w 960039"/>
              <a:gd name="connsiteY7" fmla="*/ 218370 h 813682"/>
              <a:gd name="connsiteX8" fmla="*/ 450056 w 960039"/>
              <a:gd name="connsiteY8" fmla="*/ 237420 h 813682"/>
              <a:gd name="connsiteX9" fmla="*/ 488156 w 960039"/>
              <a:gd name="connsiteY9" fmla="*/ 299332 h 813682"/>
              <a:gd name="connsiteX10" fmla="*/ 497681 w 960039"/>
              <a:gd name="connsiteY10" fmla="*/ 327907 h 813682"/>
              <a:gd name="connsiteX11" fmla="*/ 540544 w 960039"/>
              <a:gd name="connsiteY11" fmla="*/ 356482 h 813682"/>
              <a:gd name="connsiteX12" fmla="*/ 559594 w 960039"/>
              <a:gd name="connsiteY12" fmla="*/ 427920 h 813682"/>
              <a:gd name="connsiteX13" fmla="*/ 583406 w 960039"/>
              <a:gd name="connsiteY13" fmla="*/ 456495 h 813682"/>
              <a:gd name="connsiteX14" fmla="*/ 611981 w 960039"/>
              <a:gd name="connsiteY14" fmla="*/ 475545 h 813682"/>
              <a:gd name="connsiteX15" fmla="*/ 631031 w 960039"/>
              <a:gd name="connsiteY15" fmla="*/ 489832 h 813682"/>
              <a:gd name="connsiteX16" fmla="*/ 650081 w 960039"/>
              <a:gd name="connsiteY16" fmla="*/ 518407 h 813682"/>
              <a:gd name="connsiteX17" fmla="*/ 659606 w 960039"/>
              <a:gd name="connsiteY17" fmla="*/ 532695 h 813682"/>
              <a:gd name="connsiteX18" fmla="*/ 673894 w 960039"/>
              <a:gd name="connsiteY18" fmla="*/ 546982 h 813682"/>
              <a:gd name="connsiteX19" fmla="*/ 692944 w 960039"/>
              <a:gd name="connsiteY19" fmla="*/ 575557 h 813682"/>
              <a:gd name="connsiteX20" fmla="*/ 702469 w 960039"/>
              <a:gd name="connsiteY20" fmla="*/ 589845 h 813682"/>
              <a:gd name="connsiteX21" fmla="*/ 731044 w 960039"/>
              <a:gd name="connsiteY21" fmla="*/ 608895 h 813682"/>
              <a:gd name="connsiteX22" fmla="*/ 745331 w 960039"/>
              <a:gd name="connsiteY22" fmla="*/ 623182 h 813682"/>
              <a:gd name="connsiteX23" fmla="*/ 788194 w 960039"/>
              <a:gd name="connsiteY23" fmla="*/ 651757 h 813682"/>
              <a:gd name="connsiteX24" fmla="*/ 816769 w 960039"/>
              <a:gd name="connsiteY24" fmla="*/ 670807 h 813682"/>
              <a:gd name="connsiteX25" fmla="*/ 831056 w 960039"/>
              <a:gd name="connsiteY25" fmla="*/ 680332 h 813682"/>
              <a:gd name="connsiteX26" fmla="*/ 845344 w 960039"/>
              <a:gd name="connsiteY26" fmla="*/ 685095 h 813682"/>
              <a:gd name="connsiteX27" fmla="*/ 859631 w 960039"/>
              <a:gd name="connsiteY27" fmla="*/ 694620 h 813682"/>
              <a:gd name="connsiteX28" fmla="*/ 902494 w 960039"/>
              <a:gd name="connsiteY28" fmla="*/ 708907 h 813682"/>
              <a:gd name="connsiteX29" fmla="*/ 916781 w 960039"/>
              <a:gd name="connsiteY29" fmla="*/ 713670 h 813682"/>
              <a:gd name="connsiteX30" fmla="*/ 931069 w 960039"/>
              <a:gd name="connsiteY30" fmla="*/ 723195 h 813682"/>
              <a:gd name="connsiteX31" fmla="*/ 945356 w 960039"/>
              <a:gd name="connsiteY31" fmla="*/ 789870 h 813682"/>
              <a:gd name="connsiteX32" fmla="*/ 931069 w 960039"/>
              <a:gd name="connsiteY32" fmla="*/ 799395 h 813682"/>
              <a:gd name="connsiteX33" fmla="*/ 888206 w 960039"/>
              <a:gd name="connsiteY33" fmla="*/ 794632 h 813682"/>
              <a:gd name="connsiteX34" fmla="*/ 859631 w 960039"/>
              <a:gd name="connsiteY34" fmla="*/ 785107 h 813682"/>
              <a:gd name="connsiteX35" fmla="*/ 845344 w 960039"/>
              <a:gd name="connsiteY35" fmla="*/ 780345 h 813682"/>
              <a:gd name="connsiteX36" fmla="*/ 816769 w 960039"/>
              <a:gd name="connsiteY36" fmla="*/ 770820 h 813682"/>
              <a:gd name="connsiteX37" fmla="*/ 802481 w 960039"/>
              <a:gd name="connsiteY37" fmla="*/ 766057 h 813682"/>
              <a:gd name="connsiteX38" fmla="*/ 678656 w 960039"/>
              <a:gd name="connsiteY38" fmla="*/ 775582 h 813682"/>
              <a:gd name="connsiteX39" fmla="*/ 635794 w 960039"/>
              <a:gd name="connsiteY39" fmla="*/ 789870 h 813682"/>
              <a:gd name="connsiteX40" fmla="*/ 621506 w 960039"/>
              <a:gd name="connsiteY40" fmla="*/ 794632 h 813682"/>
              <a:gd name="connsiteX41" fmla="*/ 602456 w 960039"/>
              <a:gd name="connsiteY41" fmla="*/ 799395 h 813682"/>
              <a:gd name="connsiteX42" fmla="*/ 583406 w 960039"/>
              <a:gd name="connsiteY42" fmla="*/ 808920 h 813682"/>
              <a:gd name="connsiteX43" fmla="*/ 550069 w 960039"/>
              <a:gd name="connsiteY43" fmla="*/ 813682 h 813682"/>
              <a:gd name="connsiteX44" fmla="*/ 464344 w 960039"/>
              <a:gd name="connsiteY44" fmla="*/ 808920 h 813682"/>
              <a:gd name="connsiteX45" fmla="*/ 450056 w 960039"/>
              <a:gd name="connsiteY45" fmla="*/ 799395 h 813682"/>
              <a:gd name="connsiteX46" fmla="*/ 431006 w 960039"/>
              <a:gd name="connsiteY46" fmla="*/ 794632 h 813682"/>
              <a:gd name="connsiteX47" fmla="*/ 416719 w 960039"/>
              <a:gd name="connsiteY47" fmla="*/ 785107 h 813682"/>
              <a:gd name="connsiteX48" fmla="*/ 397669 w 960039"/>
              <a:gd name="connsiteY48" fmla="*/ 780345 h 813682"/>
              <a:gd name="connsiteX49" fmla="*/ 321469 w 960039"/>
              <a:gd name="connsiteY49" fmla="*/ 775582 h 813682"/>
              <a:gd name="connsiteX50" fmla="*/ 292894 w 960039"/>
              <a:gd name="connsiteY50" fmla="*/ 756532 h 813682"/>
              <a:gd name="connsiteX51" fmla="*/ 259556 w 960039"/>
              <a:gd name="connsiteY51" fmla="*/ 732720 h 813682"/>
              <a:gd name="connsiteX52" fmla="*/ 235744 w 960039"/>
              <a:gd name="connsiteY52" fmla="*/ 708907 h 813682"/>
              <a:gd name="connsiteX53" fmla="*/ 226219 w 960039"/>
              <a:gd name="connsiteY53" fmla="*/ 694620 h 813682"/>
              <a:gd name="connsiteX54" fmla="*/ 211931 w 960039"/>
              <a:gd name="connsiteY54" fmla="*/ 685095 h 813682"/>
              <a:gd name="connsiteX55" fmla="*/ 197644 w 960039"/>
              <a:gd name="connsiteY55" fmla="*/ 670807 h 813682"/>
              <a:gd name="connsiteX56" fmla="*/ 169069 w 960039"/>
              <a:gd name="connsiteY56" fmla="*/ 656520 h 813682"/>
              <a:gd name="connsiteX57" fmla="*/ 126206 w 960039"/>
              <a:gd name="connsiteY57" fmla="*/ 623182 h 813682"/>
              <a:gd name="connsiteX58" fmla="*/ 97631 w 960039"/>
              <a:gd name="connsiteY58" fmla="*/ 604132 h 813682"/>
              <a:gd name="connsiteX59" fmla="*/ 50006 w 960039"/>
              <a:gd name="connsiteY59" fmla="*/ 589845 h 813682"/>
              <a:gd name="connsiteX60" fmla="*/ 26194 w 960039"/>
              <a:gd name="connsiteY60" fmla="*/ 566032 h 813682"/>
              <a:gd name="connsiteX61" fmla="*/ 11906 w 960039"/>
              <a:gd name="connsiteY61" fmla="*/ 556507 h 813682"/>
              <a:gd name="connsiteX62" fmla="*/ 11906 w 960039"/>
              <a:gd name="connsiteY62" fmla="*/ 551745 h 813682"/>
              <a:gd name="connsiteX0" fmla="*/ 11906 w 960039"/>
              <a:gd name="connsiteY0" fmla="*/ 551745 h 813682"/>
              <a:gd name="connsiteX1" fmla="*/ 83344 w 960039"/>
              <a:gd name="connsiteY1" fmla="*/ 294570 h 813682"/>
              <a:gd name="connsiteX2" fmla="*/ 133544 w 960039"/>
              <a:gd name="connsiteY2" fmla="*/ 196921 h 813682"/>
              <a:gd name="connsiteX3" fmla="*/ 190920 w 960039"/>
              <a:gd name="connsiteY3" fmla="*/ 117770 h 813682"/>
              <a:gd name="connsiteX4" fmla="*/ 273770 w 960039"/>
              <a:gd name="connsiteY4" fmla="*/ 0 h 813682"/>
              <a:gd name="connsiteX5" fmla="*/ 398362 w 960039"/>
              <a:gd name="connsiteY5" fmla="*/ 36003 h 813682"/>
              <a:gd name="connsiteX6" fmla="*/ 458573 w 960039"/>
              <a:gd name="connsiteY6" fmla="*/ 134487 h 813682"/>
              <a:gd name="connsiteX7" fmla="*/ 426244 w 960039"/>
              <a:gd name="connsiteY7" fmla="*/ 218370 h 813682"/>
              <a:gd name="connsiteX8" fmla="*/ 450056 w 960039"/>
              <a:gd name="connsiteY8" fmla="*/ 237420 h 813682"/>
              <a:gd name="connsiteX9" fmla="*/ 488156 w 960039"/>
              <a:gd name="connsiteY9" fmla="*/ 299332 h 813682"/>
              <a:gd name="connsiteX10" fmla="*/ 497681 w 960039"/>
              <a:gd name="connsiteY10" fmla="*/ 327907 h 813682"/>
              <a:gd name="connsiteX11" fmla="*/ 540544 w 960039"/>
              <a:gd name="connsiteY11" fmla="*/ 356482 h 813682"/>
              <a:gd name="connsiteX12" fmla="*/ 559594 w 960039"/>
              <a:gd name="connsiteY12" fmla="*/ 427920 h 813682"/>
              <a:gd name="connsiteX13" fmla="*/ 583406 w 960039"/>
              <a:gd name="connsiteY13" fmla="*/ 456495 h 813682"/>
              <a:gd name="connsiteX14" fmla="*/ 611981 w 960039"/>
              <a:gd name="connsiteY14" fmla="*/ 475545 h 813682"/>
              <a:gd name="connsiteX15" fmla="*/ 650081 w 960039"/>
              <a:gd name="connsiteY15" fmla="*/ 518407 h 813682"/>
              <a:gd name="connsiteX16" fmla="*/ 659606 w 960039"/>
              <a:gd name="connsiteY16" fmla="*/ 532695 h 813682"/>
              <a:gd name="connsiteX17" fmla="*/ 673894 w 960039"/>
              <a:gd name="connsiteY17" fmla="*/ 546982 h 813682"/>
              <a:gd name="connsiteX18" fmla="*/ 692944 w 960039"/>
              <a:gd name="connsiteY18" fmla="*/ 575557 h 813682"/>
              <a:gd name="connsiteX19" fmla="*/ 702469 w 960039"/>
              <a:gd name="connsiteY19" fmla="*/ 589845 h 813682"/>
              <a:gd name="connsiteX20" fmla="*/ 731044 w 960039"/>
              <a:gd name="connsiteY20" fmla="*/ 608895 h 813682"/>
              <a:gd name="connsiteX21" fmla="*/ 745331 w 960039"/>
              <a:gd name="connsiteY21" fmla="*/ 623182 h 813682"/>
              <a:gd name="connsiteX22" fmla="*/ 788194 w 960039"/>
              <a:gd name="connsiteY22" fmla="*/ 651757 h 813682"/>
              <a:gd name="connsiteX23" fmla="*/ 816769 w 960039"/>
              <a:gd name="connsiteY23" fmla="*/ 670807 h 813682"/>
              <a:gd name="connsiteX24" fmla="*/ 831056 w 960039"/>
              <a:gd name="connsiteY24" fmla="*/ 680332 h 813682"/>
              <a:gd name="connsiteX25" fmla="*/ 845344 w 960039"/>
              <a:gd name="connsiteY25" fmla="*/ 685095 h 813682"/>
              <a:gd name="connsiteX26" fmla="*/ 859631 w 960039"/>
              <a:gd name="connsiteY26" fmla="*/ 694620 h 813682"/>
              <a:gd name="connsiteX27" fmla="*/ 902494 w 960039"/>
              <a:gd name="connsiteY27" fmla="*/ 708907 h 813682"/>
              <a:gd name="connsiteX28" fmla="*/ 916781 w 960039"/>
              <a:gd name="connsiteY28" fmla="*/ 713670 h 813682"/>
              <a:gd name="connsiteX29" fmla="*/ 931069 w 960039"/>
              <a:gd name="connsiteY29" fmla="*/ 723195 h 813682"/>
              <a:gd name="connsiteX30" fmla="*/ 945356 w 960039"/>
              <a:gd name="connsiteY30" fmla="*/ 789870 h 813682"/>
              <a:gd name="connsiteX31" fmla="*/ 931069 w 960039"/>
              <a:gd name="connsiteY31" fmla="*/ 799395 h 813682"/>
              <a:gd name="connsiteX32" fmla="*/ 888206 w 960039"/>
              <a:gd name="connsiteY32" fmla="*/ 794632 h 813682"/>
              <a:gd name="connsiteX33" fmla="*/ 859631 w 960039"/>
              <a:gd name="connsiteY33" fmla="*/ 785107 h 813682"/>
              <a:gd name="connsiteX34" fmla="*/ 845344 w 960039"/>
              <a:gd name="connsiteY34" fmla="*/ 780345 h 813682"/>
              <a:gd name="connsiteX35" fmla="*/ 816769 w 960039"/>
              <a:gd name="connsiteY35" fmla="*/ 770820 h 813682"/>
              <a:gd name="connsiteX36" fmla="*/ 802481 w 960039"/>
              <a:gd name="connsiteY36" fmla="*/ 766057 h 813682"/>
              <a:gd name="connsiteX37" fmla="*/ 678656 w 960039"/>
              <a:gd name="connsiteY37" fmla="*/ 775582 h 813682"/>
              <a:gd name="connsiteX38" fmla="*/ 635794 w 960039"/>
              <a:gd name="connsiteY38" fmla="*/ 789870 h 813682"/>
              <a:gd name="connsiteX39" fmla="*/ 621506 w 960039"/>
              <a:gd name="connsiteY39" fmla="*/ 794632 h 813682"/>
              <a:gd name="connsiteX40" fmla="*/ 602456 w 960039"/>
              <a:gd name="connsiteY40" fmla="*/ 799395 h 813682"/>
              <a:gd name="connsiteX41" fmla="*/ 583406 w 960039"/>
              <a:gd name="connsiteY41" fmla="*/ 808920 h 813682"/>
              <a:gd name="connsiteX42" fmla="*/ 550069 w 960039"/>
              <a:gd name="connsiteY42" fmla="*/ 813682 h 813682"/>
              <a:gd name="connsiteX43" fmla="*/ 464344 w 960039"/>
              <a:gd name="connsiteY43" fmla="*/ 808920 h 813682"/>
              <a:gd name="connsiteX44" fmla="*/ 450056 w 960039"/>
              <a:gd name="connsiteY44" fmla="*/ 799395 h 813682"/>
              <a:gd name="connsiteX45" fmla="*/ 431006 w 960039"/>
              <a:gd name="connsiteY45" fmla="*/ 794632 h 813682"/>
              <a:gd name="connsiteX46" fmla="*/ 416719 w 960039"/>
              <a:gd name="connsiteY46" fmla="*/ 785107 h 813682"/>
              <a:gd name="connsiteX47" fmla="*/ 397669 w 960039"/>
              <a:gd name="connsiteY47" fmla="*/ 780345 h 813682"/>
              <a:gd name="connsiteX48" fmla="*/ 321469 w 960039"/>
              <a:gd name="connsiteY48" fmla="*/ 775582 h 813682"/>
              <a:gd name="connsiteX49" fmla="*/ 292894 w 960039"/>
              <a:gd name="connsiteY49" fmla="*/ 756532 h 813682"/>
              <a:gd name="connsiteX50" fmla="*/ 259556 w 960039"/>
              <a:gd name="connsiteY50" fmla="*/ 732720 h 813682"/>
              <a:gd name="connsiteX51" fmla="*/ 235744 w 960039"/>
              <a:gd name="connsiteY51" fmla="*/ 708907 h 813682"/>
              <a:gd name="connsiteX52" fmla="*/ 226219 w 960039"/>
              <a:gd name="connsiteY52" fmla="*/ 694620 h 813682"/>
              <a:gd name="connsiteX53" fmla="*/ 211931 w 960039"/>
              <a:gd name="connsiteY53" fmla="*/ 685095 h 813682"/>
              <a:gd name="connsiteX54" fmla="*/ 197644 w 960039"/>
              <a:gd name="connsiteY54" fmla="*/ 670807 h 813682"/>
              <a:gd name="connsiteX55" fmla="*/ 169069 w 960039"/>
              <a:gd name="connsiteY55" fmla="*/ 656520 h 813682"/>
              <a:gd name="connsiteX56" fmla="*/ 126206 w 960039"/>
              <a:gd name="connsiteY56" fmla="*/ 623182 h 813682"/>
              <a:gd name="connsiteX57" fmla="*/ 97631 w 960039"/>
              <a:gd name="connsiteY57" fmla="*/ 604132 h 813682"/>
              <a:gd name="connsiteX58" fmla="*/ 50006 w 960039"/>
              <a:gd name="connsiteY58" fmla="*/ 589845 h 813682"/>
              <a:gd name="connsiteX59" fmla="*/ 26194 w 960039"/>
              <a:gd name="connsiteY59" fmla="*/ 566032 h 813682"/>
              <a:gd name="connsiteX60" fmla="*/ 11906 w 960039"/>
              <a:gd name="connsiteY60" fmla="*/ 556507 h 813682"/>
              <a:gd name="connsiteX61" fmla="*/ 11906 w 960039"/>
              <a:gd name="connsiteY61" fmla="*/ 551745 h 813682"/>
              <a:gd name="connsiteX0" fmla="*/ 11906 w 960039"/>
              <a:gd name="connsiteY0" fmla="*/ 551745 h 813682"/>
              <a:gd name="connsiteX1" fmla="*/ 83344 w 960039"/>
              <a:gd name="connsiteY1" fmla="*/ 294570 h 813682"/>
              <a:gd name="connsiteX2" fmla="*/ 133544 w 960039"/>
              <a:gd name="connsiteY2" fmla="*/ 196921 h 813682"/>
              <a:gd name="connsiteX3" fmla="*/ 190920 w 960039"/>
              <a:gd name="connsiteY3" fmla="*/ 117770 h 813682"/>
              <a:gd name="connsiteX4" fmla="*/ 273770 w 960039"/>
              <a:gd name="connsiteY4" fmla="*/ 0 h 813682"/>
              <a:gd name="connsiteX5" fmla="*/ 398362 w 960039"/>
              <a:gd name="connsiteY5" fmla="*/ 36003 h 813682"/>
              <a:gd name="connsiteX6" fmla="*/ 458573 w 960039"/>
              <a:gd name="connsiteY6" fmla="*/ 134487 h 813682"/>
              <a:gd name="connsiteX7" fmla="*/ 426244 w 960039"/>
              <a:gd name="connsiteY7" fmla="*/ 218370 h 813682"/>
              <a:gd name="connsiteX8" fmla="*/ 450056 w 960039"/>
              <a:gd name="connsiteY8" fmla="*/ 237420 h 813682"/>
              <a:gd name="connsiteX9" fmla="*/ 488156 w 960039"/>
              <a:gd name="connsiteY9" fmla="*/ 299332 h 813682"/>
              <a:gd name="connsiteX10" fmla="*/ 497681 w 960039"/>
              <a:gd name="connsiteY10" fmla="*/ 327907 h 813682"/>
              <a:gd name="connsiteX11" fmla="*/ 540544 w 960039"/>
              <a:gd name="connsiteY11" fmla="*/ 356482 h 813682"/>
              <a:gd name="connsiteX12" fmla="*/ 559594 w 960039"/>
              <a:gd name="connsiteY12" fmla="*/ 427920 h 813682"/>
              <a:gd name="connsiteX13" fmla="*/ 583406 w 960039"/>
              <a:gd name="connsiteY13" fmla="*/ 456495 h 813682"/>
              <a:gd name="connsiteX14" fmla="*/ 611981 w 960039"/>
              <a:gd name="connsiteY14" fmla="*/ 475545 h 813682"/>
              <a:gd name="connsiteX15" fmla="*/ 650081 w 960039"/>
              <a:gd name="connsiteY15" fmla="*/ 518407 h 813682"/>
              <a:gd name="connsiteX16" fmla="*/ 659606 w 960039"/>
              <a:gd name="connsiteY16" fmla="*/ 532695 h 813682"/>
              <a:gd name="connsiteX17" fmla="*/ 692944 w 960039"/>
              <a:gd name="connsiteY17" fmla="*/ 575557 h 813682"/>
              <a:gd name="connsiteX18" fmla="*/ 702469 w 960039"/>
              <a:gd name="connsiteY18" fmla="*/ 589845 h 813682"/>
              <a:gd name="connsiteX19" fmla="*/ 731044 w 960039"/>
              <a:gd name="connsiteY19" fmla="*/ 608895 h 813682"/>
              <a:gd name="connsiteX20" fmla="*/ 745331 w 960039"/>
              <a:gd name="connsiteY20" fmla="*/ 623182 h 813682"/>
              <a:gd name="connsiteX21" fmla="*/ 788194 w 960039"/>
              <a:gd name="connsiteY21" fmla="*/ 651757 h 813682"/>
              <a:gd name="connsiteX22" fmla="*/ 816769 w 960039"/>
              <a:gd name="connsiteY22" fmla="*/ 670807 h 813682"/>
              <a:gd name="connsiteX23" fmla="*/ 831056 w 960039"/>
              <a:gd name="connsiteY23" fmla="*/ 680332 h 813682"/>
              <a:gd name="connsiteX24" fmla="*/ 845344 w 960039"/>
              <a:gd name="connsiteY24" fmla="*/ 685095 h 813682"/>
              <a:gd name="connsiteX25" fmla="*/ 859631 w 960039"/>
              <a:gd name="connsiteY25" fmla="*/ 694620 h 813682"/>
              <a:gd name="connsiteX26" fmla="*/ 902494 w 960039"/>
              <a:gd name="connsiteY26" fmla="*/ 708907 h 813682"/>
              <a:gd name="connsiteX27" fmla="*/ 916781 w 960039"/>
              <a:gd name="connsiteY27" fmla="*/ 713670 h 813682"/>
              <a:gd name="connsiteX28" fmla="*/ 931069 w 960039"/>
              <a:gd name="connsiteY28" fmla="*/ 723195 h 813682"/>
              <a:gd name="connsiteX29" fmla="*/ 945356 w 960039"/>
              <a:gd name="connsiteY29" fmla="*/ 789870 h 813682"/>
              <a:gd name="connsiteX30" fmla="*/ 931069 w 960039"/>
              <a:gd name="connsiteY30" fmla="*/ 799395 h 813682"/>
              <a:gd name="connsiteX31" fmla="*/ 888206 w 960039"/>
              <a:gd name="connsiteY31" fmla="*/ 794632 h 813682"/>
              <a:gd name="connsiteX32" fmla="*/ 859631 w 960039"/>
              <a:gd name="connsiteY32" fmla="*/ 785107 h 813682"/>
              <a:gd name="connsiteX33" fmla="*/ 845344 w 960039"/>
              <a:gd name="connsiteY33" fmla="*/ 780345 h 813682"/>
              <a:gd name="connsiteX34" fmla="*/ 816769 w 960039"/>
              <a:gd name="connsiteY34" fmla="*/ 770820 h 813682"/>
              <a:gd name="connsiteX35" fmla="*/ 802481 w 960039"/>
              <a:gd name="connsiteY35" fmla="*/ 766057 h 813682"/>
              <a:gd name="connsiteX36" fmla="*/ 678656 w 960039"/>
              <a:gd name="connsiteY36" fmla="*/ 775582 h 813682"/>
              <a:gd name="connsiteX37" fmla="*/ 635794 w 960039"/>
              <a:gd name="connsiteY37" fmla="*/ 789870 h 813682"/>
              <a:gd name="connsiteX38" fmla="*/ 621506 w 960039"/>
              <a:gd name="connsiteY38" fmla="*/ 794632 h 813682"/>
              <a:gd name="connsiteX39" fmla="*/ 602456 w 960039"/>
              <a:gd name="connsiteY39" fmla="*/ 799395 h 813682"/>
              <a:gd name="connsiteX40" fmla="*/ 583406 w 960039"/>
              <a:gd name="connsiteY40" fmla="*/ 808920 h 813682"/>
              <a:gd name="connsiteX41" fmla="*/ 550069 w 960039"/>
              <a:gd name="connsiteY41" fmla="*/ 813682 h 813682"/>
              <a:gd name="connsiteX42" fmla="*/ 464344 w 960039"/>
              <a:gd name="connsiteY42" fmla="*/ 808920 h 813682"/>
              <a:gd name="connsiteX43" fmla="*/ 450056 w 960039"/>
              <a:gd name="connsiteY43" fmla="*/ 799395 h 813682"/>
              <a:gd name="connsiteX44" fmla="*/ 431006 w 960039"/>
              <a:gd name="connsiteY44" fmla="*/ 794632 h 813682"/>
              <a:gd name="connsiteX45" fmla="*/ 416719 w 960039"/>
              <a:gd name="connsiteY45" fmla="*/ 785107 h 813682"/>
              <a:gd name="connsiteX46" fmla="*/ 397669 w 960039"/>
              <a:gd name="connsiteY46" fmla="*/ 780345 h 813682"/>
              <a:gd name="connsiteX47" fmla="*/ 321469 w 960039"/>
              <a:gd name="connsiteY47" fmla="*/ 775582 h 813682"/>
              <a:gd name="connsiteX48" fmla="*/ 292894 w 960039"/>
              <a:gd name="connsiteY48" fmla="*/ 756532 h 813682"/>
              <a:gd name="connsiteX49" fmla="*/ 259556 w 960039"/>
              <a:gd name="connsiteY49" fmla="*/ 732720 h 813682"/>
              <a:gd name="connsiteX50" fmla="*/ 235744 w 960039"/>
              <a:gd name="connsiteY50" fmla="*/ 708907 h 813682"/>
              <a:gd name="connsiteX51" fmla="*/ 226219 w 960039"/>
              <a:gd name="connsiteY51" fmla="*/ 694620 h 813682"/>
              <a:gd name="connsiteX52" fmla="*/ 211931 w 960039"/>
              <a:gd name="connsiteY52" fmla="*/ 685095 h 813682"/>
              <a:gd name="connsiteX53" fmla="*/ 197644 w 960039"/>
              <a:gd name="connsiteY53" fmla="*/ 670807 h 813682"/>
              <a:gd name="connsiteX54" fmla="*/ 169069 w 960039"/>
              <a:gd name="connsiteY54" fmla="*/ 656520 h 813682"/>
              <a:gd name="connsiteX55" fmla="*/ 126206 w 960039"/>
              <a:gd name="connsiteY55" fmla="*/ 623182 h 813682"/>
              <a:gd name="connsiteX56" fmla="*/ 97631 w 960039"/>
              <a:gd name="connsiteY56" fmla="*/ 604132 h 813682"/>
              <a:gd name="connsiteX57" fmla="*/ 50006 w 960039"/>
              <a:gd name="connsiteY57" fmla="*/ 589845 h 813682"/>
              <a:gd name="connsiteX58" fmla="*/ 26194 w 960039"/>
              <a:gd name="connsiteY58" fmla="*/ 566032 h 813682"/>
              <a:gd name="connsiteX59" fmla="*/ 11906 w 960039"/>
              <a:gd name="connsiteY59" fmla="*/ 556507 h 813682"/>
              <a:gd name="connsiteX60" fmla="*/ 11906 w 960039"/>
              <a:gd name="connsiteY60" fmla="*/ 551745 h 81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60039" h="813682">
                <a:moveTo>
                  <a:pt x="11906" y="551745"/>
                </a:moveTo>
                <a:cubicBezTo>
                  <a:pt x="23812" y="508089"/>
                  <a:pt x="66675" y="340608"/>
                  <a:pt x="83344" y="294570"/>
                </a:cubicBezTo>
                <a:cubicBezTo>
                  <a:pt x="92722" y="288005"/>
                  <a:pt x="124019" y="203271"/>
                  <a:pt x="133544" y="196921"/>
                </a:cubicBezTo>
                <a:cubicBezTo>
                  <a:pt x="133451" y="196511"/>
                  <a:pt x="191013" y="118180"/>
                  <a:pt x="190920" y="117770"/>
                </a:cubicBezTo>
                <a:lnTo>
                  <a:pt x="273770" y="0"/>
                </a:lnTo>
                <a:cubicBezTo>
                  <a:pt x="294407" y="1588"/>
                  <a:pt x="377824" y="33436"/>
                  <a:pt x="398362" y="36003"/>
                </a:cubicBezTo>
                <a:cubicBezTo>
                  <a:pt x="403343" y="36626"/>
                  <a:pt x="457549" y="129572"/>
                  <a:pt x="458573" y="134487"/>
                </a:cubicBezTo>
                <a:cubicBezTo>
                  <a:pt x="466048" y="170367"/>
                  <a:pt x="405913" y="187875"/>
                  <a:pt x="426244" y="218370"/>
                </a:cubicBezTo>
                <a:cubicBezTo>
                  <a:pt x="443843" y="244767"/>
                  <a:pt x="425700" y="223889"/>
                  <a:pt x="450056" y="237420"/>
                </a:cubicBezTo>
                <a:cubicBezTo>
                  <a:pt x="460375" y="250914"/>
                  <a:pt x="480219" y="284251"/>
                  <a:pt x="488156" y="299332"/>
                </a:cubicBezTo>
                <a:cubicBezTo>
                  <a:pt x="490591" y="309072"/>
                  <a:pt x="488156" y="324732"/>
                  <a:pt x="497681" y="327907"/>
                </a:cubicBezTo>
                <a:cubicBezTo>
                  <a:pt x="506412" y="337432"/>
                  <a:pt x="531813" y="349338"/>
                  <a:pt x="540544" y="356482"/>
                </a:cubicBezTo>
                <a:cubicBezTo>
                  <a:pt x="550863" y="373151"/>
                  <a:pt x="552450" y="411251"/>
                  <a:pt x="559594" y="427920"/>
                </a:cubicBezTo>
                <a:cubicBezTo>
                  <a:pt x="568060" y="440618"/>
                  <a:pt x="570715" y="446624"/>
                  <a:pt x="583406" y="456495"/>
                </a:cubicBezTo>
                <a:cubicBezTo>
                  <a:pt x="592442" y="463523"/>
                  <a:pt x="602823" y="468677"/>
                  <a:pt x="611981" y="475545"/>
                </a:cubicBezTo>
                <a:lnTo>
                  <a:pt x="650081" y="518407"/>
                </a:lnTo>
                <a:cubicBezTo>
                  <a:pt x="653256" y="523170"/>
                  <a:pt x="655558" y="528648"/>
                  <a:pt x="659606" y="532695"/>
                </a:cubicBezTo>
                <a:lnTo>
                  <a:pt x="692944" y="575557"/>
                </a:lnTo>
                <a:cubicBezTo>
                  <a:pt x="696608" y="579954"/>
                  <a:pt x="698161" y="586076"/>
                  <a:pt x="702469" y="589845"/>
                </a:cubicBezTo>
                <a:cubicBezTo>
                  <a:pt x="711084" y="597383"/>
                  <a:pt x="722949" y="600800"/>
                  <a:pt x="731044" y="608895"/>
                </a:cubicBezTo>
                <a:cubicBezTo>
                  <a:pt x="735806" y="613657"/>
                  <a:pt x="740015" y="619047"/>
                  <a:pt x="745331" y="623182"/>
                </a:cubicBezTo>
                <a:cubicBezTo>
                  <a:pt x="745341" y="623190"/>
                  <a:pt x="781045" y="646991"/>
                  <a:pt x="788194" y="651757"/>
                </a:cubicBezTo>
                <a:lnTo>
                  <a:pt x="816769" y="670807"/>
                </a:lnTo>
                <a:cubicBezTo>
                  <a:pt x="821531" y="673982"/>
                  <a:pt x="825626" y="678522"/>
                  <a:pt x="831056" y="680332"/>
                </a:cubicBezTo>
                <a:cubicBezTo>
                  <a:pt x="835819" y="681920"/>
                  <a:pt x="840854" y="682850"/>
                  <a:pt x="845344" y="685095"/>
                </a:cubicBezTo>
                <a:cubicBezTo>
                  <a:pt x="850463" y="687655"/>
                  <a:pt x="854401" y="692295"/>
                  <a:pt x="859631" y="694620"/>
                </a:cubicBezTo>
                <a:cubicBezTo>
                  <a:pt x="859651" y="694629"/>
                  <a:pt x="895340" y="706522"/>
                  <a:pt x="902494" y="708907"/>
                </a:cubicBezTo>
                <a:cubicBezTo>
                  <a:pt x="907256" y="710494"/>
                  <a:pt x="912604" y="710885"/>
                  <a:pt x="916781" y="713670"/>
                </a:cubicBezTo>
                <a:lnTo>
                  <a:pt x="931069" y="723195"/>
                </a:lnTo>
                <a:cubicBezTo>
                  <a:pt x="949616" y="751015"/>
                  <a:pt x="960039" y="753161"/>
                  <a:pt x="945356" y="789870"/>
                </a:cubicBezTo>
                <a:cubicBezTo>
                  <a:pt x="943230" y="795184"/>
                  <a:pt x="935831" y="796220"/>
                  <a:pt x="931069" y="799395"/>
                </a:cubicBezTo>
                <a:cubicBezTo>
                  <a:pt x="916781" y="797807"/>
                  <a:pt x="902302" y="797451"/>
                  <a:pt x="888206" y="794632"/>
                </a:cubicBezTo>
                <a:cubicBezTo>
                  <a:pt x="878361" y="792663"/>
                  <a:pt x="869156" y="788282"/>
                  <a:pt x="859631" y="785107"/>
                </a:cubicBezTo>
                <a:lnTo>
                  <a:pt x="845344" y="780345"/>
                </a:lnTo>
                <a:lnTo>
                  <a:pt x="816769" y="770820"/>
                </a:lnTo>
                <a:lnTo>
                  <a:pt x="802481" y="766057"/>
                </a:lnTo>
                <a:cubicBezTo>
                  <a:pt x="779811" y="767191"/>
                  <a:pt x="713612" y="766843"/>
                  <a:pt x="678656" y="775582"/>
                </a:cubicBezTo>
                <a:cubicBezTo>
                  <a:pt x="678629" y="775589"/>
                  <a:pt x="642951" y="787484"/>
                  <a:pt x="635794" y="789870"/>
                </a:cubicBezTo>
                <a:cubicBezTo>
                  <a:pt x="631031" y="791458"/>
                  <a:pt x="626376" y="793414"/>
                  <a:pt x="621506" y="794632"/>
                </a:cubicBezTo>
                <a:cubicBezTo>
                  <a:pt x="615156" y="796220"/>
                  <a:pt x="608585" y="797097"/>
                  <a:pt x="602456" y="799395"/>
                </a:cubicBezTo>
                <a:cubicBezTo>
                  <a:pt x="595809" y="801888"/>
                  <a:pt x="590255" y="807052"/>
                  <a:pt x="583406" y="808920"/>
                </a:cubicBezTo>
                <a:cubicBezTo>
                  <a:pt x="572576" y="811873"/>
                  <a:pt x="561181" y="812095"/>
                  <a:pt x="550069" y="813682"/>
                </a:cubicBezTo>
                <a:cubicBezTo>
                  <a:pt x="521494" y="812095"/>
                  <a:pt x="492675" y="812967"/>
                  <a:pt x="464344" y="808920"/>
                </a:cubicBezTo>
                <a:cubicBezTo>
                  <a:pt x="458678" y="808111"/>
                  <a:pt x="455317" y="801650"/>
                  <a:pt x="450056" y="799395"/>
                </a:cubicBezTo>
                <a:cubicBezTo>
                  <a:pt x="444040" y="796817"/>
                  <a:pt x="437356" y="796220"/>
                  <a:pt x="431006" y="794632"/>
                </a:cubicBezTo>
                <a:cubicBezTo>
                  <a:pt x="426244" y="791457"/>
                  <a:pt x="421980" y="787362"/>
                  <a:pt x="416719" y="785107"/>
                </a:cubicBezTo>
                <a:cubicBezTo>
                  <a:pt x="410703" y="782529"/>
                  <a:pt x="404182" y="780996"/>
                  <a:pt x="397669" y="780345"/>
                </a:cubicBezTo>
                <a:cubicBezTo>
                  <a:pt x="372346" y="777813"/>
                  <a:pt x="346869" y="777170"/>
                  <a:pt x="321469" y="775582"/>
                </a:cubicBezTo>
                <a:cubicBezTo>
                  <a:pt x="297164" y="767482"/>
                  <a:pt x="315597" y="775992"/>
                  <a:pt x="292894" y="756532"/>
                </a:cubicBezTo>
                <a:cubicBezTo>
                  <a:pt x="282559" y="747673"/>
                  <a:pt x="270862" y="740257"/>
                  <a:pt x="259556" y="732720"/>
                </a:cubicBezTo>
                <a:cubicBezTo>
                  <a:pt x="234158" y="694622"/>
                  <a:pt x="267491" y="740654"/>
                  <a:pt x="235744" y="708907"/>
                </a:cubicBezTo>
                <a:cubicBezTo>
                  <a:pt x="231697" y="704860"/>
                  <a:pt x="230266" y="698667"/>
                  <a:pt x="226219" y="694620"/>
                </a:cubicBezTo>
                <a:cubicBezTo>
                  <a:pt x="222171" y="690573"/>
                  <a:pt x="216328" y="688759"/>
                  <a:pt x="211931" y="685095"/>
                </a:cubicBezTo>
                <a:cubicBezTo>
                  <a:pt x="206757" y="680783"/>
                  <a:pt x="202818" y="675119"/>
                  <a:pt x="197644" y="670807"/>
                </a:cubicBezTo>
                <a:cubicBezTo>
                  <a:pt x="185335" y="660549"/>
                  <a:pt x="183387" y="661292"/>
                  <a:pt x="169069" y="656520"/>
                </a:cubicBezTo>
                <a:cubicBezTo>
                  <a:pt x="146686" y="634137"/>
                  <a:pt x="160386" y="645969"/>
                  <a:pt x="126206" y="623182"/>
                </a:cubicBezTo>
                <a:lnTo>
                  <a:pt x="97631" y="604132"/>
                </a:lnTo>
                <a:cubicBezTo>
                  <a:pt x="62846" y="592537"/>
                  <a:pt x="78797" y="597042"/>
                  <a:pt x="50006" y="589845"/>
                </a:cubicBezTo>
                <a:cubicBezTo>
                  <a:pt x="11904" y="564443"/>
                  <a:pt x="57947" y="597785"/>
                  <a:pt x="26194" y="566032"/>
                </a:cubicBezTo>
                <a:cubicBezTo>
                  <a:pt x="22147" y="561985"/>
                  <a:pt x="16485" y="559941"/>
                  <a:pt x="11906" y="556507"/>
                </a:cubicBezTo>
                <a:cubicBezTo>
                  <a:pt x="10110" y="555160"/>
                  <a:pt x="0" y="595401"/>
                  <a:pt x="11906" y="551745"/>
                </a:cubicBezTo>
                <a:close/>
              </a:path>
            </a:pathLst>
          </a:cu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2700000" scaled="1"/>
            <a:tileRect/>
          </a:gradFill>
          <a:ln w="25400" cap="flat" cmpd="sng" algn="ctr">
            <a:noFill/>
            <a:prstDash val="solid"/>
          </a:ln>
          <a:effectLst>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Tree>
    <p:extLst>
      <p:ext uri="{BB962C8B-B14F-4D97-AF65-F5344CB8AC3E}">
        <p14:creationId xmlns:p14="http://schemas.microsoft.com/office/powerpoint/2010/main" val="42089756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10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2000"/>
                                        <p:tgtEl>
                                          <p:spTgt spid="25"/>
                                        </p:tgtEl>
                                      </p:cBhvr>
                                    </p:animEffect>
                                  </p:childTnLst>
                                </p:cTn>
                              </p:par>
                              <p:par>
                                <p:cTn id="18" presetID="6" presetClass="entr" presetSubtype="32" fill="hold" grpId="0" nodeType="withEffect">
                                  <p:stCondLst>
                                    <p:cond delay="1000"/>
                                  </p:stCondLst>
                                  <p:childTnLst>
                                    <p:set>
                                      <p:cBhvr>
                                        <p:cTn id="19" dur="1" fill="hold">
                                          <p:stCondLst>
                                            <p:cond delay="0"/>
                                          </p:stCondLst>
                                        </p:cTn>
                                        <p:tgtEl>
                                          <p:spTgt spid="21"/>
                                        </p:tgtEl>
                                        <p:attrNameLst>
                                          <p:attrName>style.visibility</p:attrName>
                                        </p:attrNameLst>
                                      </p:cBhvr>
                                      <p:to>
                                        <p:strVal val="visible"/>
                                      </p:to>
                                    </p:set>
                                    <p:animEffect transition="in" filter="circle(out)">
                                      <p:cBhvr>
                                        <p:cTn id="20" dur="50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10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66058" y="282121"/>
            <a:ext cx="8040913" cy="4652736"/>
          </a:xfrm>
          <a:prstGeom prst="rect">
            <a:avLst/>
          </a:prstGeom>
          <a:pattFill prst="pct70">
            <a:fgClr>
              <a:srgbClr val="FFFFCC"/>
            </a:fgClr>
            <a:bgClr>
              <a:srgbClr val="FFC0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2"/>
          <p:cNvSpPr txBox="1">
            <a:spLocks/>
          </p:cNvSpPr>
          <p:nvPr/>
        </p:nvSpPr>
        <p:spPr>
          <a:xfrm>
            <a:off x="1295400" y="858837"/>
            <a:ext cx="2031325" cy="338554"/>
          </a:xfrm>
          <a:prstGeom prst="rect">
            <a:avLst/>
          </a:prstGeom>
          <a:ln/>
        </p:spPr>
        <p:style>
          <a:lnRef idx="1">
            <a:schemeClr val="accent2"/>
          </a:lnRef>
          <a:fillRef idx="3">
            <a:schemeClr val="accent2"/>
          </a:fillRef>
          <a:effectRef idx="2">
            <a:schemeClr val="accent2"/>
          </a:effectRef>
          <a:fontRef idx="minor">
            <a:schemeClr val="lt1"/>
          </a:fontRef>
        </p:style>
        <p:txBody>
          <a:bodyPr wrap="none">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b="1" dirty="0" smtClean="0">
                <a:solidFill>
                  <a:schemeClr val="bg1"/>
                </a:solidFill>
                <a:latin typeface="Bookman Old Style" pitchFamily="18" charset="0"/>
              </a:rPr>
              <a:t>BOILING</a:t>
            </a:r>
            <a:r>
              <a:rPr lang="en-US" sz="1600" dirty="0" smtClean="0">
                <a:solidFill>
                  <a:schemeClr val="bg1"/>
                </a:solidFill>
                <a:latin typeface="Bookman Old Style" pitchFamily="18" charset="0"/>
              </a:rPr>
              <a:t>	</a:t>
            </a:r>
            <a:endParaRPr lang="en-US" sz="1600" dirty="0">
              <a:solidFill>
                <a:schemeClr val="bg1"/>
              </a:solidFill>
              <a:latin typeface="Bookman Old Style" pitchFamily="18" charset="0"/>
            </a:endParaRPr>
          </a:p>
        </p:txBody>
      </p:sp>
      <p:sp>
        <p:nvSpPr>
          <p:cNvPr id="3" name="Text Placeholder 3"/>
          <p:cNvSpPr txBox="1">
            <a:spLocks/>
          </p:cNvSpPr>
          <p:nvPr/>
        </p:nvSpPr>
        <p:spPr>
          <a:xfrm>
            <a:off x="5702088" y="858837"/>
            <a:ext cx="2122698" cy="338554"/>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600" b="1" dirty="0" smtClean="0">
                <a:solidFill>
                  <a:schemeClr val="bg1"/>
                </a:solidFill>
                <a:latin typeface="Bookman Old Style" pitchFamily="18" charset="0"/>
              </a:rPr>
              <a:t>EVAPORATION</a:t>
            </a:r>
            <a:endParaRPr lang="en-US" sz="1600" b="1" dirty="0">
              <a:solidFill>
                <a:schemeClr val="bg1"/>
              </a:solidFill>
              <a:latin typeface="Bookman Old Style" pitchFamily="18" charset="0"/>
            </a:endParaRPr>
          </a:p>
        </p:txBody>
      </p:sp>
      <p:sp>
        <p:nvSpPr>
          <p:cNvPr id="4" name="Content Placeholder 4"/>
          <p:cNvSpPr txBox="1">
            <a:spLocks/>
          </p:cNvSpPr>
          <p:nvPr/>
        </p:nvSpPr>
        <p:spPr>
          <a:xfrm>
            <a:off x="533400" y="1373187"/>
            <a:ext cx="4876800" cy="24193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v"/>
            </a:pPr>
            <a:r>
              <a:rPr lang="en-US" sz="1600" b="1" dirty="0" smtClean="0">
                <a:solidFill>
                  <a:srgbClr val="3B0076"/>
                </a:solidFill>
                <a:latin typeface="Bookman Old Style" pitchFamily="18" charset="0"/>
              </a:rPr>
              <a:t>External heating is required</a:t>
            </a:r>
          </a:p>
          <a:p>
            <a:pPr>
              <a:buFont typeface="Wingdings" pitchFamily="2" charset="2"/>
              <a:buChar char="v"/>
            </a:pPr>
            <a:r>
              <a:rPr lang="en-US" sz="1600" b="1" dirty="0" smtClean="0">
                <a:solidFill>
                  <a:srgbClr val="3B0076"/>
                </a:solidFill>
                <a:latin typeface="Bookman Old Style" pitchFamily="18" charset="0"/>
              </a:rPr>
              <a:t>Bulk phenomenon</a:t>
            </a:r>
          </a:p>
          <a:p>
            <a:pPr>
              <a:buFont typeface="Wingdings" pitchFamily="2" charset="2"/>
              <a:buChar char="v"/>
            </a:pPr>
            <a:r>
              <a:rPr lang="en-US" sz="1600" b="1" dirty="0" smtClean="0">
                <a:solidFill>
                  <a:srgbClr val="3B0076"/>
                </a:solidFill>
                <a:latin typeface="Bookman Old Style" pitchFamily="18" charset="0"/>
              </a:rPr>
              <a:t>Depends on-</a:t>
            </a:r>
          </a:p>
          <a:p>
            <a:pPr>
              <a:buFont typeface="Wingdings" pitchFamily="2" charset="2"/>
              <a:buChar char="§"/>
            </a:pPr>
            <a:r>
              <a:rPr lang="en-US" sz="1600" b="1" dirty="0" smtClean="0">
                <a:solidFill>
                  <a:srgbClr val="3B0076"/>
                </a:solidFill>
                <a:latin typeface="Bookman Old Style" pitchFamily="18" charset="0"/>
              </a:rPr>
              <a:t>Nature of liquid</a:t>
            </a:r>
          </a:p>
          <a:p>
            <a:pPr>
              <a:buFont typeface="Wingdings" pitchFamily="2" charset="2"/>
              <a:buChar char="§"/>
            </a:pPr>
            <a:r>
              <a:rPr lang="en-US" sz="1600" b="1" dirty="0" smtClean="0">
                <a:solidFill>
                  <a:srgbClr val="3B0076"/>
                </a:solidFill>
                <a:latin typeface="Bookman Old Style" pitchFamily="18" charset="0"/>
              </a:rPr>
              <a:t>Heating temperature </a:t>
            </a:r>
          </a:p>
          <a:p>
            <a:pPr>
              <a:buFont typeface="Wingdings" pitchFamily="2" charset="2"/>
              <a:buChar char="v"/>
            </a:pPr>
            <a:r>
              <a:rPr lang="en-US" sz="1600" b="1" dirty="0" smtClean="0">
                <a:solidFill>
                  <a:srgbClr val="3B0076"/>
                </a:solidFill>
                <a:latin typeface="Bookman Old Style" pitchFamily="18" charset="0"/>
              </a:rPr>
              <a:t>Example : Boiling of water</a:t>
            </a:r>
          </a:p>
        </p:txBody>
      </p:sp>
      <p:sp>
        <p:nvSpPr>
          <p:cNvPr id="5" name="Content Placeholder 5"/>
          <p:cNvSpPr txBox="1">
            <a:spLocks/>
          </p:cNvSpPr>
          <p:nvPr/>
        </p:nvSpPr>
        <p:spPr>
          <a:xfrm>
            <a:off x="4724400" y="1373187"/>
            <a:ext cx="4287837" cy="39417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v"/>
            </a:pPr>
            <a:r>
              <a:rPr lang="en-US" sz="1600" b="1" dirty="0" smtClean="0">
                <a:solidFill>
                  <a:srgbClr val="640064"/>
                </a:solidFill>
                <a:latin typeface="Bookman Old Style" pitchFamily="18" charset="0"/>
              </a:rPr>
              <a:t>External heating is NOT required</a:t>
            </a:r>
          </a:p>
          <a:p>
            <a:pPr>
              <a:buFont typeface="Wingdings" pitchFamily="2" charset="2"/>
              <a:buChar char="v"/>
            </a:pPr>
            <a:r>
              <a:rPr lang="en-US" sz="1600" b="1" dirty="0" smtClean="0">
                <a:solidFill>
                  <a:srgbClr val="640064"/>
                </a:solidFill>
                <a:latin typeface="Bookman Old Style" pitchFamily="18" charset="0"/>
              </a:rPr>
              <a:t>Surface phenomenon</a:t>
            </a:r>
          </a:p>
          <a:p>
            <a:pPr>
              <a:buFont typeface="Wingdings" pitchFamily="2" charset="2"/>
              <a:buChar char="v"/>
            </a:pPr>
            <a:r>
              <a:rPr lang="en-US" sz="1600" b="1" dirty="0" smtClean="0">
                <a:solidFill>
                  <a:srgbClr val="640064"/>
                </a:solidFill>
                <a:latin typeface="Bookman Old Style" pitchFamily="18" charset="0"/>
              </a:rPr>
              <a:t>Depends on-</a:t>
            </a:r>
          </a:p>
          <a:p>
            <a:pPr>
              <a:buFont typeface="Wingdings" pitchFamily="2" charset="2"/>
              <a:buChar char="§"/>
            </a:pPr>
            <a:r>
              <a:rPr lang="en-US" sz="1600" b="1" dirty="0" smtClean="0">
                <a:solidFill>
                  <a:srgbClr val="640064"/>
                </a:solidFill>
                <a:latin typeface="Bookman Old Style" pitchFamily="18" charset="0"/>
              </a:rPr>
              <a:t>Nature of liquid</a:t>
            </a:r>
          </a:p>
          <a:p>
            <a:pPr>
              <a:buFont typeface="Wingdings" pitchFamily="2" charset="2"/>
              <a:buChar char="§"/>
            </a:pPr>
            <a:r>
              <a:rPr lang="en-US" sz="1600" b="1" dirty="0" smtClean="0">
                <a:solidFill>
                  <a:srgbClr val="640064"/>
                </a:solidFill>
                <a:latin typeface="Bookman Old Style" pitchFamily="18" charset="0"/>
              </a:rPr>
              <a:t>Surface area</a:t>
            </a:r>
          </a:p>
          <a:p>
            <a:pPr>
              <a:buFont typeface="Wingdings" pitchFamily="2" charset="2"/>
              <a:buChar char="§"/>
            </a:pPr>
            <a:r>
              <a:rPr lang="en-US" sz="1600" b="1" dirty="0" smtClean="0">
                <a:solidFill>
                  <a:srgbClr val="640064"/>
                </a:solidFill>
                <a:latin typeface="Bookman Old Style" pitchFamily="18" charset="0"/>
              </a:rPr>
              <a:t>Wind speed</a:t>
            </a:r>
          </a:p>
          <a:p>
            <a:pPr>
              <a:buFont typeface="Wingdings" pitchFamily="2" charset="2"/>
              <a:buChar char="§"/>
            </a:pPr>
            <a:r>
              <a:rPr lang="en-US" sz="1600" b="1" dirty="0" smtClean="0">
                <a:solidFill>
                  <a:srgbClr val="640064"/>
                </a:solidFill>
                <a:latin typeface="Bookman Old Style" pitchFamily="18" charset="0"/>
              </a:rPr>
              <a:t>Temperature</a:t>
            </a:r>
          </a:p>
          <a:p>
            <a:pPr>
              <a:buFont typeface="Wingdings" pitchFamily="2" charset="2"/>
              <a:buChar char="§"/>
            </a:pPr>
            <a:r>
              <a:rPr lang="en-US" sz="1600" b="1" dirty="0" smtClean="0">
                <a:solidFill>
                  <a:srgbClr val="640064"/>
                </a:solidFill>
                <a:latin typeface="Bookman Old Style" pitchFamily="18" charset="0"/>
              </a:rPr>
              <a:t>Humidity in air</a:t>
            </a:r>
          </a:p>
          <a:p>
            <a:pPr>
              <a:buFont typeface="Wingdings" pitchFamily="2" charset="2"/>
              <a:buChar char="v"/>
            </a:pPr>
            <a:r>
              <a:rPr lang="en-US" sz="1600" b="1" dirty="0" smtClean="0">
                <a:solidFill>
                  <a:srgbClr val="640064"/>
                </a:solidFill>
                <a:latin typeface="Bookman Old Style" pitchFamily="18" charset="0"/>
              </a:rPr>
              <a:t>Example : drying of clothes</a:t>
            </a:r>
          </a:p>
        </p:txBody>
      </p:sp>
      <p:grpSp>
        <p:nvGrpSpPr>
          <p:cNvPr id="6" name="Group 12"/>
          <p:cNvGrpSpPr>
            <a:grpSpLocks/>
          </p:cNvGrpSpPr>
          <p:nvPr/>
        </p:nvGrpSpPr>
        <p:grpSpPr bwMode="auto">
          <a:xfrm>
            <a:off x="2514600" y="1449387"/>
            <a:ext cx="1524000" cy="1066800"/>
            <a:chOff x="2514600" y="2819400"/>
            <a:chExt cx="1524000" cy="1066800"/>
          </a:xfrm>
        </p:grpSpPr>
        <p:cxnSp>
          <p:nvCxnSpPr>
            <p:cNvPr id="7" name="Straight Arrow Connector 6"/>
            <p:cNvCxnSpPr/>
            <p:nvPr/>
          </p:nvCxnSpPr>
          <p:spPr>
            <a:xfrm flipH="1">
              <a:off x="3048000" y="2819400"/>
              <a:ext cx="990600" cy="381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514600" y="3352800"/>
              <a:ext cx="1447800" cy="533400"/>
            </a:xfrm>
            <a:prstGeom prst="rect">
              <a:avLst/>
            </a:prstGeom>
            <a:solidFill>
              <a:srgbClr val="FFC000"/>
            </a:solidFill>
            <a:ln>
              <a:noFill/>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b="1" dirty="0">
                  <a:solidFill>
                    <a:schemeClr val="tx1"/>
                  </a:solidFill>
                  <a:latin typeface="Bookman Old Style" pitchFamily="18" charset="0"/>
                </a:rPr>
                <a:t>BOILING</a:t>
              </a:r>
            </a:p>
          </p:txBody>
        </p:sp>
      </p:grpSp>
      <p:grpSp>
        <p:nvGrpSpPr>
          <p:cNvPr id="9" name="Group 13"/>
          <p:cNvGrpSpPr>
            <a:grpSpLocks/>
          </p:cNvGrpSpPr>
          <p:nvPr/>
        </p:nvGrpSpPr>
        <p:grpSpPr bwMode="auto">
          <a:xfrm>
            <a:off x="4038600" y="1449387"/>
            <a:ext cx="2362200" cy="1066800"/>
            <a:chOff x="4038600" y="2819400"/>
            <a:chExt cx="2362200" cy="1066800"/>
          </a:xfrm>
        </p:grpSpPr>
        <p:cxnSp>
          <p:nvCxnSpPr>
            <p:cNvPr id="10" name="Straight Arrow Connector 9"/>
            <p:cNvCxnSpPr/>
            <p:nvPr/>
          </p:nvCxnSpPr>
          <p:spPr>
            <a:xfrm>
              <a:off x="4038600" y="2819400"/>
              <a:ext cx="11430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95800" y="3352800"/>
              <a:ext cx="1905000" cy="533400"/>
            </a:xfrm>
            <a:prstGeom prst="rect">
              <a:avLst/>
            </a:prstGeom>
            <a:solidFill>
              <a:srgbClr val="FFC000"/>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600" b="1" dirty="0">
                  <a:solidFill>
                    <a:schemeClr val="tx1"/>
                  </a:solidFill>
                  <a:latin typeface="Bookman Old Style" pitchFamily="18" charset="0"/>
                </a:rPr>
                <a:t>EVAPORATION</a:t>
              </a:r>
            </a:p>
          </p:txBody>
        </p:sp>
      </p:grpSp>
      <p:sp>
        <p:nvSpPr>
          <p:cNvPr id="12" name="Rectangle 11"/>
          <p:cNvSpPr/>
          <p:nvPr/>
        </p:nvSpPr>
        <p:spPr>
          <a:xfrm>
            <a:off x="3467100" y="763587"/>
            <a:ext cx="2057400" cy="5334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1600" b="1" dirty="0">
                <a:solidFill>
                  <a:schemeClr val="tx1"/>
                </a:solidFill>
                <a:latin typeface="Bookman Old Style" pitchFamily="18" charset="0"/>
                <a:cs typeface="Calibri" pitchFamily="34" charset="0"/>
              </a:rPr>
              <a:t>VAPOURISATION</a:t>
            </a:r>
            <a:endParaRPr lang="en-US" sz="1600" b="1" dirty="0">
              <a:solidFill>
                <a:schemeClr val="tx1"/>
              </a:solidFill>
              <a:latin typeface="Bookman Old Style" pitchFamily="18" charset="0"/>
            </a:endParaRPr>
          </a:p>
        </p:txBody>
      </p:sp>
      <p:sp>
        <p:nvSpPr>
          <p:cNvPr id="13" name="TextBox 12"/>
          <p:cNvSpPr txBox="1">
            <a:spLocks noChangeArrowheads="1"/>
          </p:cNvSpPr>
          <p:nvPr/>
        </p:nvSpPr>
        <p:spPr bwMode="auto">
          <a:xfrm>
            <a:off x="528241" y="241300"/>
            <a:ext cx="6868318" cy="338554"/>
          </a:xfrm>
          <a:prstGeom prst="rect">
            <a:avLst/>
          </a:prstGeom>
          <a:noFill/>
          <a:ln w="9525">
            <a:noFill/>
            <a:miter lim="800000"/>
            <a:headEnd/>
            <a:tailEnd/>
          </a:ln>
        </p:spPr>
        <p:txBody>
          <a:bodyPr wrap="square">
            <a:spAutoFit/>
          </a:bodyPr>
          <a:lstStyle/>
          <a:p>
            <a:r>
              <a:rPr lang="en-US" sz="1600" b="1" dirty="0">
                <a:latin typeface="Bookman Old Style" pitchFamily="18" charset="0"/>
              </a:rPr>
              <a:t>VAPOURISATION : CHANGE OF STATE FROM LIQUID TO </a:t>
            </a:r>
            <a:r>
              <a:rPr lang="en-US" sz="1600" b="1" dirty="0" smtClean="0">
                <a:latin typeface="Bookman Old Style" pitchFamily="18" charset="0"/>
              </a:rPr>
              <a:t>GAS</a:t>
            </a:r>
            <a:endParaRPr lang="en-US" sz="1600" b="1" dirty="0">
              <a:latin typeface="Bookman Old Style" pitchFamily="18" charset="0"/>
            </a:endParaRPr>
          </a:p>
        </p:txBody>
      </p:sp>
      <p:sp>
        <p:nvSpPr>
          <p:cNvPr id="24" name="Rounded Rectangle 23"/>
          <p:cNvSpPr/>
          <p:nvPr/>
        </p:nvSpPr>
        <p:spPr>
          <a:xfrm>
            <a:off x="4974035" y="2038350"/>
            <a:ext cx="3390432" cy="423750"/>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25" name="Rectangle 24"/>
          <p:cNvSpPr/>
          <p:nvPr/>
        </p:nvSpPr>
        <p:spPr>
          <a:xfrm>
            <a:off x="4648200" y="2072857"/>
            <a:ext cx="397714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b="1" dirty="0">
                <a:solidFill>
                  <a:schemeClr val="tx1"/>
                </a:solidFill>
                <a:latin typeface="Bookman Old Style" pitchFamily="18" charset="0"/>
              </a:rPr>
              <a:t>Occurs only at the surface-</a:t>
            </a:r>
          </a:p>
        </p:txBody>
      </p:sp>
      <p:sp>
        <p:nvSpPr>
          <p:cNvPr id="26" name="Rounded Rectangle 25"/>
          <p:cNvSpPr/>
          <p:nvPr/>
        </p:nvSpPr>
        <p:spPr>
          <a:xfrm>
            <a:off x="683890" y="2038350"/>
            <a:ext cx="4102422" cy="60715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chemeClr val="tx1"/>
              </a:solidFill>
              <a:latin typeface="Bookman Old Style" pitchFamily="18" charset="0"/>
            </a:endParaRPr>
          </a:p>
        </p:txBody>
      </p:sp>
      <p:sp>
        <p:nvSpPr>
          <p:cNvPr id="27" name="Rectangle 26"/>
          <p:cNvSpPr/>
          <p:nvPr/>
        </p:nvSpPr>
        <p:spPr>
          <a:xfrm>
            <a:off x="783906" y="2049217"/>
            <a:ext cx="3977143" cy="58477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chemeClr val="tx1"/>
                </a:solidFill>
                <a:latin typeface="Bookman Old Style" pitchFamily="18" charset="0"/>
              </a:rPr>
              <a:t>Does not occur only at the surface- happens as a whole-</a:t>
            </a:r>
          </a:p>
        </p:txBody>
      </p:sp>
    </p:spTree>
    <p:extLst>
      <p:ext uri="{BB962C8B-B14F-4D97-AF65-F5344CB8AC3E}">
        <p14:creationId xmlns:p14="http://schemas.microsoft.com/office/powerpoint/2010/main" val="874044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770" decel="100000"/>
                                        <p:tgtEl>
                                          <p:spTgt spid="12"/>
                                        </p:tgtEl>
                                      </p:cBhvr>
                                    </p:animEffect>
                                    <p:animScale>
                                      <p:cBhvr>
                                        <p:cTn id="15" dur="770" decel="100000"/>
                                        <p:tgtEl>
                                          <p:spTgt spid="12"/>
                                        </p:tgtEl>
                                      </p:cBhvr>
                                      <p:from x="10000" y="10000"/>
                                      <p:to x="200000" y="450000"/>
                                    </p:animScale>
                                    <p:animScale>
                                      <p:cBhvr>
                                        <p:cTn id="16" dur="1230" accel="100000" fill="hold">
                                          <p:stCondLst>
                                            <p:cond delay="770"/>
                                          </p:stCondLst>
                                        </p:cTn>
                                        <p:tgtEl>
                                          <p:spTgt spid="12"/>
                                        </p:tgtEl>
                                      </p:cBhvr>
                                      <p:from x="200000" y="450000"/>
                                      <p:to x="100000" y="100000"/>
                                    </p:animScale>
                                    <p:set>
                                      <p:cBhvr>
                                        <p:cTn id="17" dur="770" fill="hold"/>
                                        <p:tgtEl>
                                          <p:spTgt spid="12"/>
                                        </p:tgtEl>
                                        <p:attrNameLst>
                                          <p:attrName>ppt_x</p:attrName>
                                        </p:attrNameLst>
                                      </p:cBhvr>
                                      <p:to>
                                        <p:strVal val="(0.5)"/>
                                      </p:to>
                                    </p:set>
                                    <p:anim from="(0.5)" to="(#ppt_x)" calcmode="lin" valueType="num">
                                      <p:cBhvr>
                                        <p:cTn id="18" dur="1230" accel="100000" fill="hold">
                                          <p:stCondLst>
                                            <p:cond delay="770"/>
                                          </p:stCondLst>
                                        </p:cTn>
                                        <p:tgtEl>
                                          <p:spTgt spid="12"/>
                                        </p:tgtEl>
                                        <p:attrNameLst>
                                          <p:attrName>ppt_x</p:attrName>
                                        </p:attrNameLst>
                                      </p:cBhvr>
                                    </p:anim>
                                    <p:set>
                                      <p:cBhvr>
                                        <p:cTn id="19" dur="770" fill="hold"/>
                                        <p:tgtEl>
                                          <p:spTgt spid="12"/>
                                        </p:tgtEl>
                                        <p:attrNameLst>
                                          <p:attrName>ppt_y</p:attrName>
                                        </p:attrNameLst>
                                      </p:cBhvr>
                                      <p:to>
                                        <p:strVal val="(#ppt_y+0.4)"/>
                                      </p:to>
                                    </p:set>
                                    <p:anim from="(#ppt_y+0.4)" to="(#ppt_y)" calcmode="lin" valueType="num">
                                      <p:cBhvr>
                                        <p:cTn id="20" dur="1230" accel="100000" fill="hold">
                                          <p:stCondLst>
                                            <p:cond delay="770"/>
                                          </p:stCondLst>
                                        </p:cTn>
                                        <p:tgtEl>
                                          <p:spTgt spid="12"/>
                                        </p:tgtEl>
                                        <p:attrNameLst>
                                          <p:attrName>ppt_y</p:attrName>
                                        </p:attrNameLst>
                                      </p:cBhvr>
                                    </p:anim>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strVal val="#ppt_w*0.70"/>
                                          </p:val>
                                        </p:tav>
                                        <p:tav tm="100000">
                                          <p:val>
                                            <p:strVal val="#ppt_w"/>
                                          </p:val>
                                        </p:tav>
                                      </p:tavLst>
                                    </p:anim>
                                    <p:anim calcmode="lin" valueType="num">
                                      <p:cBhvr>
                                        <p:cTn id="26" dur="1000" fill="hold"/>
                                        <p:tgtEl>
                                          <p:spTgt spid="6"/>
                                        </p:tgtEl>
                                        <p:attrNameLst>
                                          <p:attrName>ppt_h</p:attrName>
                                        </p:attrNameLst>
                                      </p:cBhvr>
                                      <p:tavLst>
                                        <p:tav tm="0">
                                          <p:val>
                                            <p:strVal val="#ppt_h"/>
                                          </p:val>
                                        </p:tav>
                                        <p:tav tm="100000">
                                          <p:val>
                                            <p:strVal val="#ppt_h"/>
                                          </p:val>
                                        </p:tav>
                                      </p:tavLst>
                                    </p:anim>
                                    <p:animEffect transition="in" filter="fade">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1000" fill="hold"/>
                                        <p:tgtEl>
                                          <p:spTgt spid="9"/>
                                        </p:tgtEl>
                                        <p:attrNameLst>
                                          <p:attrName>ppt_w</p:attrName>
                                        </p:attrNameLst>
                                      </p:cBhvr>
                                      <p:tavLst>
                                        <p:tav tm="0">
                                          <p:val>
                                            <p:strVal val="#ppt_w*0.70"/>
                                          </p:val>
                                        </p:tav>
                                        <p:tav tm="100000">
                                          <p:val>
                                            <p:strVal val="#ppt_w"/>
                                          </p:val>
                                        </p:tav>
                                      </p:tavLst>
                                    </p:anim>
                                    <p:anim calcmode="lin" valueType="num">
                                      <p:cBhvr>
                                        <p:cTn id="33" dur="1000" fill="hold"/>
                                        <p:tgtEl>
                                          <p:spTgt spid="9"/>
                                        </p:tgtEl>
                                        <p:attrNameLst>
                                          <p:attrName>ppt_h</p:attrName>
                                        </p:attrNameLst>
                                      </p:cBhvr>
                                      <p:tavLst>
                                        <p:tav tm="0">
                                          <p:val>
                                            <p:strVal val="#ppt_h"/>
                                          </p:val>
                                        </p:tav>
                                        <p:tav tm="100000">
                                          <p:val>
                                            <p:strVal val="#ppt_h"/>
                                          </p:val>
                                        </p:tav>
                                      </p:tavLst>
                                    </p:anim>
                                    <p:animEffect transition="in" filter="fade">
                                      <p:cBhvr>
                                        <p:cTn id="34" dur="1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
                                            <p:bg/>
                                          </p:spTgt>
                                        </p:tgtEl>
                                        <p:attrNameLst>
                                          <p:attrName>style.visibility</p:attrName>
                                        </p:attrNameLst>
                                      </p:cBhvr>
                                      <p:to>
                                        <p:strVal val="visible"/>
                                      </p:to>
                                    </p:set>
                                    <p:animEffect transition="in" filter="wipe(left)">
                                      <p:cBhvr>
                                        <p:cTn id="50" dur="500"/>
                                        <p:tgtEl>
                                          <p:spTgt spid="3">
                                            <p:bg/>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wipe(left)">
                                      <p:cBhvr>
                                        <p:cTn id="53" dur="500"/>
                                        <p:tgtEl>
                                          <p:spTgt spid="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5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9" presetClass="entr" presetSubtype="0" fill="hold" nodeType="clickEffect">
                                  <p:stCondLst>
                                    <p:cond delay="0"/>
                                  </p:stCondLst>
                                  <p:childTnLst>
                                    <p:set>
                                      <p:cBhvr>
                                        <p:cTn id="62" dur="1" fill="hold">
                                          <p:stCondLst>
                                            <p:cond delay="0"/>
                                          </p:stCondLst>
                                        </p:cTn>
                                        <p:tgtEl>
                                          <p:spTgt spid="5">
                                            <p:txEl>
                                              <p:pRg st="0" end="0"/>
                                            </p:txEl>
                                          </p:spTgt>
                                        </p:tgtEl>
                                        <p:attrNameLst>
                                          <p:attrName>style.visibility</p:attrName>
                                        </p:attrNameLst>
                                      </p:cBhvr>
                                      <p:to>
                                        <p:strVal val="visible"/>
                                      </p:to>
                                    </p:set>
                                    <p:anim calcmode="lin" valueType="num">
                                      <p:cBhvr>
                                        <p:cTn id="63" dur="1000" fill="hold"/>
                                        <p:tgtEl>
                                          <p:spTgt spid="5">
                                            <p:txEl>
                                              <p:pRg st="0" end="0"/>
                                            </p:txEl>
                                          </p:spTgt>
                                        </p:tgtEl>
                                        <p:attrNameLst>
                                          <p:attrName>ppt_x</p:attrName>
                                        </p:attrNameLst>
                                      </p:cBhvr>
                                      <p:tavLst>
                                        <p:tav tm="0">
                                          <p:val>
                                            <p:strVal val="#ppt_x-.2"/>
                                          </p:val>
                                        </p:tav>
                                        <p:tav tm="100000">
                                          <p:val>
                                            <p:strVal val="#ppt_x"/>
                                          </p:val>
                                        </p:tav>
                                      </p:tavLst>
                                    </p:anim>
                                    <p:anim calcmode="lin" valueType="num">
                                      <p:cBhvr>
                                        <p:cTn id="64" dur="1000" fill="hold"/>
                                        <p:tgtEl>
                                          <p:spTgt spid="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65" dur="1000"/>
                                        <p:tgtEl>
                                          <p:spTgt spid="5">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
                                            <p:txEl>
                                              <p:pRg st="1" end="1"/>
                                            </p:txEl>
                                          </p:spTgt>
                                        </p:tgtEl>
                                        <p:attrNameLst>
                                          <p:attrName>style.visibility</p:attrName>
                                        </p:attrNameLst>
                                      </p:cBhvr>
                                      <p:to>
                                        <p:strVal val="visible"/>
                                      </p:to>
                                    </p:set>
                                    <p:animEffect transition="in" filter="wipe(left)">
                                      <p:cBhvr>
                                        <p:cTn id="70" dur="500"/>
                                        <p:tgtEl>
                                          <p:spTgt spid="4">
                                            <p:txEl>
                                              <p:pRg st="1" end="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left)">
                                      <p:cBhvr>
                                        <p:cTn id="78" dur="500"/>
                                        <p:tgtEl>
                                          <p:spTgt spid="2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27"/>
                                        </p:tgtEl>
                                      </p:cBhvr>
                                    </p:animEffect>
                                    <p:set>
                                      <p:cBhvr>
                                        <p:cTn id="83" dur="1" fill="hold">
                                          <p:stCondLst>
                                            <p:cond delay="499"/>
                                          </p:stCondLst>
                                        </p:cTn>
                                        <p:tgtEl>
                                          <p:spTgt spid="27"/>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26"/>
                                        </p:tgtEl>
                                      </p:cBhvr>
                                    </p:animEffect>
                                    <p:set>
                                      <p:cBhvr>
                                        <p:cTn id="86" dur="1" fill="hold">
                                          <p:stCondLst>
                                            <p:cond delay="499"/>
                                          </p:stCondLst>
                                        </p:cTn>
                                        <p:tgtEl>
                                          <p:spTgt spid="26"/>
                                        </p:tgtEl>
                                        <p:attrNameLst>
                                          <p:attrName>style.visibility</p:attrName>
                                        </p:attrNameLst>
                                      </p:cBhvr>
                                      <p:to>
                                        <p:strVal val="hidden"/>
                                      </p:to>
                                    </p:set>
                                  </p:childTnLst>
                                </p:cTn>
                              </p:par>
                              <p:par>
                                <p:cTn id="87" presetID="22" presetClass="entr" presetSubtype="8" fill="hold" nodeType="withEffect">
                                  <p:stCondLst>
                                    <p:cond delay="0"/>
                                  </p:stCondLst>
                                  <p:childTnLst>
                                    <p:set>
                                      <p:cBhvr>
                                        <p:cTn id="88" dur="1" fill="hold">
                                          <p:stCondLst>
                                            <p:cond delay="0"/>
                                          </p:stCondLst>
                                        </p:cTn>
                                        <p:tgtEl>
                                          <p:spTgt spid="5">
                                            <p:txEl>
                                              <p:pRg st="1" end="1"/>
                                            </p:txEl>
                                          </p:spTgt>
                                        </p:tgtEl>
                                        <p:attrNameLst>
                                          <p:attrName>style.visibility</p:attrName>
                                        </p:attrNameLst>
                                      </p:cBhvr>
                                      <p:to>
                                        <p:strVal val="visible"/>
                                      </p:to>
                                    </p:set>
                                    <p:animEffect transition="in" filter="wipe(left)">
                                      <p:cBhvr>
                                        <p:cTn id="89" dur="500"/>
                                        <p:tgtEl>
                                          <p:spTgt spid="5">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left)">
                                      <p:cBhvr>
                                        <p:cTn id="94" dur="500"/>
                                        <p:tgtEl>
                                          <p:spTgt spid="25"/>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wipe(left)">
                                      <p:cBhvr>
                                        <p:cTn id="97" dur="5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25"/>
                                        </p:tgtEl>
                                      </p:cBhvr>
                                    </p:animEffect>
                                    <p:set>
                                      <p:cBhvr>
                                        <p:cTn id="102" dur="1" fill="hold">
                                          <p:stCondLst>
                                            <p:cond delay="499"/>
                                          </p:stCondLst>
                                        </p:cTn>
                                        <p:tgtEl>
                                          <p:spTgt spid="25"/>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24"/>
                                        </p:tgtEl>
                                      </p:cBhvr>
                                    </p:animEffect>
                                    <p:set>
                                      <p:cBhvr>
                                        <p:cTn id="105" dur="1" fill="hold">
                                          <p:stCondLst>
                                            <p:cond delay="499"/>
                                          </p:stCondLst>
                                        </p:cTn>
                                        <p:tgtEl>
                                          <p:spTgt spid="24"/>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4">
                                            <p:txEl>
                                              <p:pRg st="2" end="2"/>
                                            </p:txEl>
                                          </p:spTgt>
                                        </p:tgtEl>
                                        <p:attrNameLst>
                                          <p:attrName>style.visibility</p:attrName>
                                        </p:attrNameLst>
                                      </p:cBhvr>
                                      <p:to>
                                        <p:strVal val="visible"/>
                                      </p:to>
                                    </p:set>
                                    <p:animEffect transition="in" filter="wipe(left)">
                                      <p:cBhvr>
                                        <p:cTn id="110" dur="500"/>
                                        <p:tgtEl>
                                          <p:spTgt spid="4">
                                            <p:txEl>
                                              <p:pRg st="2" end="2"/>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5">
                                            <p:txEl>
                                              <p:pRg st="2" end="2"/>
                                            </p:txEl>
                                          </p:spTgt>
                                        </p:tgtEl>
                                        <p:attrNameLst>
                                          <p:attrName>style.visibility</p:attrName>
                                        </p:attrNameLst>
                                      </p:cBhvr>
                                      <p:to>
                                        <p:strVal val="visible"/>
                                      </p:to>
                                    </p:set>
                                    <p:animEffect transition="in" filter="wipe(left)">
                                      <p:cBhvr>
                                        <p:cTn id="115" dur="500"/>
                                        <p:tgtEl>
                                          <p:spTgt spid="5">
                                            <p:txEl>
                                              <p:pRg st="2" end="2"/>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4">
                                            <p:txEl>
                                              <p:pRg st="3" end="3"/>
                                            </p:txEl>
                                          </p:spTgt>
                                        </p:tgtEl>
                                        <p:attrNameLst>
                                          <p:attrName>style.visibility</p:attrName>
                                        </p:attrNameLst>
                                      </p:cBhvr>
                                      <p:to>
                                        <p:strVal val="visible"/>
                                      </p:to>
                                    </p:set>
                                    <p:animEffect transition="in" filter="wipe(left)">
                                      <p:cBhvr>
                                        <p:cTn id="120" dur="500"/>
                                        <p:tgtEl>
                                          <p:spTgt spid="4">
                                            <p:txEl>
                                              <p:pRg st="3" end="3"/>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5">
                                            <p:txEl>
                                              <p:pRg st="3" end="3"/>
                                            </p:txEl>
                                          </p:spTgt>
                                        </p:tgtEl>
                                        <p:attrNameLst>
                                          <p:attrName>style.visibility</p:attrName>
                                        </p:attrNameLst>
                                      </p:cBhvr>
                                      <p:to>
                                        <p:strVal val="visible"/>
                                      </p:to>
                                    </p:set>
                                    <p:animEffect transition="in" filter="wipe(left)">
                                      <p:cBhvr>
                                        <p:cTn id="125" dur="500"/>
                                        <p:tgtEl>
                                          <p:spTgt spid="5">
                                            <p:txEl>
                                              <p:pRg st="3" end="3"/>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4">
                                            <p:txEl>
                                              <p:pRg st="4" end="4"/>
                                            </p:txEl>
                                          </p:spTgt>
                                        </p:tgtEl>
                                        <p:attrNameLst>
                                          <p:attrName>style.visibility</p:attrName>
                                        </p:attrNameLst>
                                      </p:cBhvr>
                                      <p:to>
                                        <p:strVal val="visible"/>
                                      </p:to>
                                    </p:set>
                                    <p:animEffect transition="in" filter="wipe(left)">
                                      <p:cBhvr>
                                        <p:cTn id="130" dur="500"/>
                                        <p:tgtEl>
                                          <p:spTgt spid="4">
                                            <p:txEl>
                                              <p:pRg st="4" end="4"/>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5">
                                            <p:txEl>
                                              <p:pRg st="4" end="4"/>
                                            </p:txEl>
                                          </p:spTgt>
                                        </p:tgtEl>
                                        <p:attrNameLst>
                                          <p:attrName>style.visibility</p:attrName>
                                        </p:attrNameLst>
                                      </p:cBhvr>
                                      <p:to>
                                        <p:strVal val="visible"/>
                                      </p:to>
                                    </p:set>
                                    <p:animEffect transition="in" filter="wipe(left)">
                                      <p:cBhvr>
                                        <p:cTn id="135" dur="500"/>
                                        <p:tgtEl>
                                          <p:spTgt spid="5">
                                            <p:txEl>
                                              <p:pRg st="4" end="4"/>
                                            </p:txEl>
                                          </p:spTgt>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5">
                                            <p:txEl>
                                              <p:pRg st="5" end="5"/>
                                            </p:txEl>
                                          </p:spTgt>
                                        </p:tgtEl>
                                        <p:attrNameLst>
                                          <p:attrName>style.visibility</p:attrName>
                                        </p:attrNameLst>
                                      </p:cBhvr>
                                      <p:to>
                                        <p:strVal val="visible"/>
                                      </p:to>
                                    </p:set>
                                    <p:animEffect transition="in" filter="wipe(left)">
                                      <p:cBhvr>
                                        <p:cTn id="140" dur="500"/>
                                        <p:tgtEl>
                                          <p:spTgt spid="5">
                                            <p:txEl>
                                              <p:pRg st="5" end="5"/>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5">
                                            <p:txEl>
                                              <p:pRg st="6" end="6"/>
                                            </p:txEl>
                                          </p:spTgt>
                                        </p:tgtEl>
                                        <p:attrNameLst>
                                          <p:attrName>style.visibility</p:attrName>
                                        </p:attrNameLst>
                                      </p:cBhvr>
                                      <p:to>
                                        <p:strVal val="visible"/>
                                      </p:to>
                                    </p:set>
                                    <p:animEffect transition="in" filter="wipe(left)">
                                      <p:cBhvr>
                                        <p:cTn id="145" dur="500"/>
                                        <p:tgtEl>
                                          <p:spTgt spid="5">
                                            <p:txEl>
                                              <p:pRg st="6" end="6"/>
                                            </p:txEl>
                                          </p:spTgt>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5">
                                            <p:txEl>
                                              <p:pRg st="7" end="7"/>
                                            </p:txEl>
                                          </p:spTgt>
                                        </p:tgtEl>
                                        <p:attrNameLst>
                                          <p:attrName>style.visibility</p:attrName>
                                        </p:attrNameLst>
                                      </p:cBhvr>
                                      <p:to>
                                        <p:strVal val="visible"/>
                                      </p:to>
                                    </p:set>
                                    <p:animEffect transition="in" filter="wipe(left)">
                                      <p:cBhvr>
                                        <p:cTn id="150" dur="500"/>
                                        <p:tgtEl>
                                          <p:spTgt spid="5">
                                            <p:txEl>
                                              <p:pRg st="7" end="7"/>
                                            </p:txEl>
                                          </p:spTgt>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4">
                                            <p:txEl>
                                              <p:pRg st="5" end="5"/>
                                            </p:txEl>
                                          </p:spTgt>
                                        </p:tgtEl>
                                        <p:attrNameLst>
                                          <p:attrName>style.visibility</p:attrName>
                                        </p:attrNameLst>
                                      </p:cBhvr>
                                      <p:to>
                                        <p:strVal val="visible"/>
                                      </p:to>
                                    </p:set>
                                    <p:animEffect transition="in" filter="wipe(left)">
                                      <p:cBhvr>
                                        <p:cTn id="155" dur="500"/>
                                        <p:tgtEl>
                                          <p:spTgt spid="4">
                                            <p:txEl>
                                              <p:pRg st="5" end="5"/>
                                            </p:txEl>
                                          </p:spTgt>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5">
                                            <p:txEl>
                                              <p:pRg st="8" end="8"/>
                                            </p:txEl>
                                          </p:spTgt>
                                        </p:tgtEl>
                                        <p:attrNameLst>
                                          <p:attrName>style.visibility</p:attrName>
                                        </p:attrNameLst>
                                      </p:cBhvr>
                                      <p:to>
                                        <p:strVal val="visible"/>
                                      </p:to>
                                    </p:set>
                                    <p:animEffect transition="in" filter="wipe(left)">
                                      <p:cBhvr>
                                        <p:cTn id="16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P spid="12" grpId="0" animBg="1"/>
      <p:bldP spid="12" grpId="1" animBg="1"/>
      <p:bldP spid="13" grpId="0"/>
      <p:bldP spid="24" grpId="0" animBg="1"/>
      <p:bldP spid="24" grpId="1" animBg="1"/>
      <p:bldP spid="25" grpId="0"/>
      <p:bldP spid="25" grpId="1"/>
      <p:bldP spid="26" grpId="0" animBg="1"/>
      <p:bldP spid="26" grpId="1" animBg="1"/>
      <p:bldP spid="27" grpId="0"/>
      <p:bldP spid="27"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21</a:t>
            </a:r>
            <a:endParaRPr lang="en-US" sz="2800" dirty="0">
              <a:latin typeface="Algerian" panose="04020705040A02060702" pitchFamily="82" charset="0"/>
            </a:endParaRPr>
          </a:p>
        </p:txBody>
      </p:sp>
      <p:sp>
        <p:nvSpPr>
          <p:cNvPr id="5" name="Title 7"/>
          <p:cNvSpPr txBox="1">
            <a:spLocks/>
          </p:cNvSpPr>
          <p:nvPr/>
        </p:nvSpPr>
        <p:spPr bwMode="auto">
          <a:xfrm>
            <a:off x="806019" y="2368550"/>
            <a:ext cx="5518581" cy="156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Examples of evaporation </a:t>
            </a:r>
            <a:endParaRPr lang="en-US" altLang="en-US" sz="2400" dirty="0" smtClean="0">
              <a:solidFill>
                <a:srgbClr val="FF6600"/>
              </a:solidFill>
              <a:latin typeface="Bookman Old Style" pitchFamily="18" charset="0"/>
            </a:endParaRPr>
          </a:p>
          <a:p>
            <a:pPr marL="342900" indent="-342900">
              <a:buFont typeface="Arial" pitchFamily="34" charset="0"/>
              <a:buChar char="•"/>
            </a:pPr>
            <a:r>
              <a:rPr lang="en-US" altLang="en-US" sz="2400" dirty="0" smtClean="0">
                <a:solidFill>
                  <a:srgbClr val="FF6600"/>
                </a:solidFill>
                <a:latin typeface="Bookman Old Style" pitchFamily="18" charset="0"/>
              </a:rPr>
              <a:t>Examples of  condensation </a:t>
            </a:r>
            <a:endParaRPr lang="en-US" altLang="en-US" sz="2400" dirty="0">
              <a:solidFill>
                <a:srgbClr val="FF6600"/>
              </a:solidFill>
              <a:latin typeface="Bookman Old Style" pitchFamily="18" charset="0"/>
            </a:endParaRPr>
          </a:p>
          <a:p>
            <a:pPr marL="342900" indent="-342900">
              <a:buFont typeface="Arial" pitchFamily="34" charset="0"/>
              <a:buChar char="•"/>
            </a:pPr>
            <a:r>
              <a:rPr lang="en-US" altLang="en-US" sz="2400" dirty="0" smtClean="0">
                <a:solidFill>
                  <a:srgbClr val="FF6600"/>
                </a:solidFill>
                <a:latin typeface="Bookman Old Style" pitchFamily="18" charset="0"/>
              </a:rPr>
              <a:t>Give reasons on evaporation and condensation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416881086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nts and Settings\Administrator\My Documents\My Pictures\Ghatam.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 y="1314450"/>
            <a:ext cx="4114800" cy="3248526"/>
          </a:xfrm>
          <a:prstGeom prst="rect">
            <a:avLst/>
          </a:prstGeom>
          <a:noFill/>
        </p:spPr>
      </p:pic>
      <p:sp>
        <p:nvSpPr>
          <p:cNvPr id="16" name="Oval 15"/>
          <p:cNvSpPr/>
          <p:nvPr/>
        </p:nvSpPr>
        <p:spPr>
          <a:xfrm>
            <a:off x="3289300" y="1735931"/>
            <a:ext cx="3632200" cy="2986088"/>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ardrop 50"/>
          <p:cNvSpPr/>
          <p:nvPr/>
        </p:nvSpPr>
        <p:spPr>
          <a:xfrm rot="20260616">
            <a:off x="4533149" y="3186113"/>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ardrop 51"/>
          <p:cNvSpPr/>
          <p:nvPr/>
        </p:nvSpPr>
        <p:spPr>
          <a:xfrm rot="20260616">
            <a:off x="4775455" y="2932074"/>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ardrop 52"/>
          <p:cNvSpPr/>
          <p:nvPr/>
        </p:nvSpPr>
        <p:spPr>
          <a:xfrm rot="20260616">
            <a:off x="4851658" y="3217824"/>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ardrop 53"/>
          <p:cNvSpPr/>
          <p:nvPr/>
        </p:nvSpPr>
        <p:spPr>
          <a:xfrm rot="20260616">
            <a:off x="4470656" y="3389274"/>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ardrop 54"/>
          <p:cNvSpPr/>
          <p:nvPr/>
        </p:nvSpPr>
        <p:spPr>
          <a:xfrm rot="20260616">
            <a:off x="4623057" y="3560725"/>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ardrop 55"/>
          <p:cNvSpPr/>
          <p:nvPr/>
        </p:nvSpPr>
        <p:spPr>
          <a:xfrm rot="20260616">
            <a:off x="4699257" y="3103525"/>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ardrop 56"/>
          <p:cNvSpPr/>
          <p:nvPr/>
        </p:nvSpPr>
        <p:spPr>
          <a:xfrm rot="20260616">
            <a:off x="4242057" y="3617874"/>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ardrop 57"/>
          <p:cNvSpPr/>
          <p:nvPr/>
        </p:nvSpPr>
        <p:spPr>
          <a:xfrm rot="20260616">
            <a:off x="4165856" y="3274974"/>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ardrop 58"/>
          <p:cNvSpPr/>
          <p:nvPr/>
        </p:nvSpPr>
        <p:spPr>
          <a:xfrm rot="20260616">
            <a:off x="3847348" y="3757612"/>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ardrop 59"/>
          <p:cNvSpPr/>
          <p:nvPr/>
        </p:nvSpPr>
        <p:spPr>
          <a:xfrm rot="20260616">
            <a:off x="4089654" y="3503573"/>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ardrop 60"/>
          <p:cNvSpPr/>
          <p:nvPr/>
        </p:nvSpPr>
        <p:spPr>
          <a:xfrm rot="20260616">
            <a:off x="4165857" y="3789323"/>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ardrop 61"/>
          <p:cNvSpPr/>
          <p:nvPr/>
        </p:nvSpPr>
        <p:spPr>
          <a:xfrm rot="20260616">
            <a:off x="3784855" y="3960773"/>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ardrop 62"/>
          <p:cNvSpPr/>
          <p:nvPr/>
        </p:nvSpPr>
        <p:spPr>
          <a:xfrm rot="20260616">
            <a:off x="3937256" y="4132224"/>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ardrop 63"/>
          <p:cNvSpPr/>
          <p:nvPr/>
        </p:nvSpPr>
        <p:spPr>
          <a:xfrm rot="20260616">
            <a:off x="4013456" y="3675024"/>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ardrop 64"/>
          <p:cNvSpPr/>
          <p:nvPr/>
        </p:nvSpPr>
        <p:spPr>
          <a:xfrm rot="20260616">
            <a:off x="3556256" y="4189373"/>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ardrop 65"/>
          <p:cNvSpPr/>
          <p:nvPr/>
        </p:nvSpPr>
        <p:spPr>
          <a:xfrm rot="20260616">
            <a:off x="3480055" y="3846473"/>
            <a:ext cx="152400" cy="114300"/>
          </a:xfrm>
          <a:prstGeom prst="teardrop">
            <a:avLst/>
          </a:prstGeom>
          <a:solidFill>
            <a:schemeClr val="accent1">
              <a:lumMod val="60000"/>
              <a:lumOff val="40000"/>
              <a:alpha val="54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rot="21056026">
            <a:off x="3021823" y="1994513"/>
            <a:ext cx="2017007" cy="2729124"/>
          </a:xfrm>
          <a:custGeom>
            <a:avLst/>
            <a:gdLst>
              <a:gd name="connsiteX0" fmla="*/ 1229049 w 1255935"/>
              <a:gd name="connsiteY0" fmla="*/ 97631 h 1815784"/>
              <a:gd name="connsiteX1" fmla="*/ 1129036 w 1255935"/>
              <a:gd name="connsiteY1" fmla="*/ 154781 h 1815784"/>
              <a:gd name="connsiteX2" fmla="*/ 1043311 w 1255935"/>
              <a:gd name="connsiteY2" fmla="*/ 197644 h 1815784"/>
              <a:gd name="connsiteX3" fmla="*/ 900436 w 1255935"/>
              <a:gd name="connsiteY3" fmla="*/ 240506 h 1815784"/>
              <a:gd name="connsiteX4" fmla="*/ 857574 w 1255935"/>
              <a:gd name="connsiteY4" fmla="*/ 254794 h 1815784"/>
              <a:gd name="connsiteX5" fmla="*/ 771849 w 1255935"/>
              <a:gd name="connsiteY5" fmla="*/ 297656 h 1815784"/>
              <a:gd name="connsiteX6" fmla="*/ 728986 w 1255935"/>
              <a:gd name="connsiteY6" fmla="*/ 326231 h 1815784"/>
              <a:gd name="connsiteX7" fmla="*/ 643261 w 1255935"/>
              <a:gd name="connsiteY7" fmla="*/ 354806 h 1815784"/>
              <a:gd name="connsiteX8" fmla="*/ 600399 w 1255935"/>
              <a:gd name="connsiteY8" fmla="*/ 383381 h 1815784"/>
              <a:gd name="connsiteX9" fmla="*/ 500386 w 1255935"/>
              <a:gd name="connsiteY9" fmla="*/ 411956 h 1815784"/>
              <a:gd name="connsiteX10" fmla="*/ 243211 w 1255935"/>
              <a:gd name="connsiteY10" fmla="*/ 440531 h 1815784"/>
              <a:gd name="connsiteX11" fmla="*/ 186061 w 1255935"/>
              <a:gd name="connsiteY11" fmla="*/ 454819 h 1815784"/>
              <a:gd name="connsiteX12" fmla="*/ 214636 w 1255935"/>
              <a:gd name="connsiteY12" fmla="*/ 497681 h 1815784"/>
              <a:gd name="connsiteX13" fmla="*/ 243211 w 1255935"/>
              <a:gd name="connsiteY13" fmla="*/ 740569 h 1815784"/>
              <a:gd name="connsiteX14" fmla="*/ 228924 w 1255935"/>
              <a:gd name="connsiteY14" fmla="*/ 1283494 h 1815784"/>
              <a:gd name="connsiteX15" fmla="*/ 214636 w 1255935"/>
              <a:gd name="connsiteY15" fmla="*/ 1354931 h 1815784"/>
              <a:gd name="connsiteX16" fmla="*/ 186061 w 1255935"/>
              <a:gd name="connsiteY16" fmla="*/ 1412081 h 1815784"/>
              <a:gd name="connsiteX17" fmla="*/ 143199 w 1255935"/>
              <a:gd name="connsiteY17" fmla="*/ 1554956 h 1815784"/>
              <a:gd name="connsiteX18" fmla="*/ 86049 w 1255935"/>
              <a:gd name="connsiteY18" fmla="*/ 1640681 h 1815784"/>
              <a:gd name="connsiteX19" fmla="*/ 57474 w 1255935"/>
              <a:gd name="connsiteY19" fmla="*/ 1683544 h 1815784"/>
              <a:gd name="connsiteX20" fmla="*/ 28899 w 1255935"/>
              <a:gd name="connsiteY20" fmla="*/ 1769269 h 1815784"/>
              <a:gd name="connsiteX21" fmla="*/ 14611 w 1255935"/>
              <a:gd name="connsiteY21" fmla="*/ 1812131 h 1815784"/>
              <a:gd name="connsiteX22" fmla="*/ 71761 w 1255935"/>
              <a:gd name="connsiteY22" fmla="*/ 1797844 h 1815784"/>
              <a:gd name="connsiteX23" fmla="*/ 114624 w 1255935"/>
              <a:gd name="connsiteY23" fmla="*/ 1783556 h 1815784"/>
              <a:gd name="connsiteX24" fmla="*/ 314649 w 1255935"/>
              <a:gd name="connsiteY24" fmla="*/ 1740694 h 1815784"/>
              <a:gd name="connsiteX25" fmla="*/ 443236 w 1255935"/>
              <a:gd name="connsiteY25" fmla="*/ 1697831 h 1815784"/>
              <a:gd name="connsiteX26" fmla="*/ 486099 w 1255935"/>
              <a:gd name="connsiteY26" fmla="*/ 1683544 h 1815784"/>
              <a:gd name="connsiteX27" fmla="*/ 657549 w 1255935"/>
              <a:gd name="connsiteY27" fmla="*/ 1569244 h 1815784"/>
              <a:gd name="connsiteX28" fmla="*/ 700411 w 1255935"/>
              <a:gd name="connsiteY28" fmla="*/ 1540669 h 1815784"/>
              <a:gd name="connsiteX29" fmla="*/ 743274 w 1255935"/>
              <a:gd name="connsiteY29" fmla="*/ 1512094 h 1815784"/>
              <a:gd name="connsiteX30" fmla="*/ 814711 w 1255935"/>
              <a:gd name="connsiteY30" fmla="*/ 1440656 h 1815784"/>
              <a:gd name="connsiteX31" fmla="*/ 886149 w 1255935"/>
              <a:gd name="connsiteY31" fmla="*/ 1354931 h 1815784"/>
              <a:gd name="connsiteX32" fmla="*/ 929011 w 1255935"/>
              <a:gd name="connsiteY32" fmla="*/ 1226344 h 1815784"/>
              <a:gd name="connsiteX33" fmla="*/ 943299 w 1255935"/>
              <a:gd name="connsiteY33" fmla="*/ 1183481 h 1815784"/>
              <a:gd name="connsiteX34" fmla="*/ 986161 w 1255935"/>
              <a:gd name="connsiteY34" fmla="*/ 1140619 h 1815784"/>
              <a:gd name="connsiteX35" fmla="*/ 1000449 w 1255935"/>
              <a:gd name="connsiteY35" fmla="*/ 1083469 h 1815784"/>
              <a:gd name="connsiteX36" fmla="*/ 1043311 w 1255935"/>
              <a:gd name="connsiteY36" fmla="*/ 997744 h 1815784"/>
              <a:gd name="connsiteX37" fmla="*/ 1086174 w 1255935"/>
              <a:gd name="connsiteY37" fmla="*/ 969169 h 1815784"/>
              <a:gd name="connsiteX38" fmla="*/ 1143324 w 1255935"/>
              <a:gd name="connsiteY38" fmla="*/ 883444 h 1815784"/>
              <a:gd name="connsiteX39" fmla="*/ 1171899 w 1255935"/>
              <a:gd name="connsiteY39" fmla="*/ 840581 h 1815784"/>
              <a:gd name="connsiteX40" fmla="*/ 1186186 w 1255935"/>
              <a:gd name="connsiteY40" fmla="*/ 797719 h 1815784"/>
              <a:gd name="connsiteX41" fmla="*/ 1214761 w 1255935"/>
              <a:gd name="connsiteY41" fmla="*/ 740569 h 1815784"/>
              <a:gd name="connsiteX42" fmla="*/ 1229049 w 1255935"/>
              <a:gd name="connsiteY42" fmla="*/ 97631 h 1815784"/>
              <a:gd name="connsiteX0" fmla="*/ 1229049 w 1255935"/>
              <a:gd name="connsiteY0" fmla="*/ 97631 h 1815784"/>
              <a:gd name="connsiteX1" fmla="*/ 1129036 w 1255935"/>
              <a:gd name="connsiteY1" fmla="*/ 154781 h 1815784"/>
              <a:gd name="connsiteX2" fmla="*/ 1043311 w 1255935"/>
              <a:gd name="connsiteY2" fmla="*/ 197644 h 1815784"/>
              <a:gd name="connsiteX3" fmla="*/ 900436 w 1255935"/>
              <a:gd name="connsiteY3" fmla="*/ 240506 h 1815784"/>
              <a:gd name="connsiteX4" fmla="*/ 857574 w 1255935"/>
              <a:gd name="connsiteY4" fmla="*/ 254794 h 1815784"/>
              <a:gd name="connsiteX5" fmla="*/ 771849 w 1255935"/>
              <a:gd name="connsiteY5" fmla="*/ 297656 h 1815784"/>
              <a:gd name="connsiteX6" fmla="*/ 728986 w 1255935"/>
              <a:gd name="connsiteY6" fmla="*/ 326231 h 1815784"/>
              <a:gd name="connsiteX7" fmla="*/ 643261 w 1255935"/>
              <a:gd name="connsiteY7" fmla="*/ 354806 h 1815784"/>
              <a:gd name="connsiteX8" fmla="*/ 600399 w 1255935"/>
              <a:gd name="connsiteY8" fmla="*/ 383381 h 1815784"/>
              <a:gd name="connsiteX9" fmla="*/ 500386 w 1255935"/>
              <a:gd name="connsiteY9" fmla="*/ 411956 h 1815784"/>
              <a:gd name="connsiteX10" fmla="*/ 243211 w 1255935"/>
              <a:gd name="connsiteY10" fmla="*/ 440531 h 1815784"/>
              <a:gd name="connsiteX11" fmla="*/ 186061 w 1255935"/>
              <a:gd name="connsiteY11" fmla="*/ 454819 h 1815784"/>
              <a:gd name="connsiteX12" fmla="*/ 214636 w 1255935"/>
              <a:gd name="connsiteY12" fmla="*/ 497681 h 1815784"/>
              <a:gd name="connsiteX13" fmla="*/ 243211 w 1255935"/>
              <a:gd name="connsiteY13" fmla="*/ 740569 h 1815784"/>
              <a:gd name="connsiteX14" fmla="*/ 228924 w 1255935"/>
              <a:gd name="connsiteY14" fmla="*/ 1283494 h 1815784"/>
              <a:gd name="connsiteX15" fmla="*/ 214636 w 1255935"/>
              <a:gd name="connsiteY15" fmla="*/ 1354931 h 1815784"/>
              <a:gd name="connsiteX16" fmla="*/ 186061 w 1255935"/>
              <a:gd name="connsiteY16" fmla="*/ 1412081 h 1815784"/>
              <a:gd name="connsiteX17" fmla="*/ 143199 w 1255935"/>
              <a:gd name="connsiteY17" fmla="*/ 1554956 h 1815784"/>
              <a:gd name="connsiteX18" fmla="*/ 86049 w 1255935"/>
              <a:gd name="connsiteY18" fmla="*/ 1640681 h 1815784"/>
              <a:gd name="connsiteX19" fmla="*/ 57474 w 1255935"/>
              <a:gd name="connsiteY19" fmla="*/ 1683544 h 1815784"/>
              <a:gd name="connsiteX20" fmla="*/ 28899 w 1255935"/>
              <a:gd name="connsiteY20" fmla="*/ 1769269 h 1815784"/>
              <a:gd name="connsiteX21" fmla="*/ 14611 w 1255935"/>
              <a:gd name="connsiteY21" fmla="*/ 1812131 h 1815784"/>
              <a:gd name="connsiteX22" fmla="*/ 71761 w 1255935"/>
              <a:gd name="connsiteY22" fmla="*/ 1797844 h 1815784"/>
              <a:gd name="connsiteX23" fmla="*/ 114624 w 1255935"/>
              <a:gd name="connsiteY23" fmla="*/ 1783556 h 1815784"/>
              <a:gd name="connsiteX24" fmla="*/ 314649 w 1255935"/>
              <a:gd name="connsiteY24" fmla="*/ 1740694 h 1815784"/>
              <a:gd name="connsiteX25" fmla="*/ 443236 w 1255935"/>
              <a:gd name="connsiteY25" fmla="*/ 1697831 h 1815784"/>
              <a:gd name="connsiteX26" fmla="*/ 486099 w 1255935"/>
              <a:gd name="connsiteY26" fmla="*/ 1683544 h 1815784"/>
              <a:gd name="connsiteX27" fmla="*/ 657549 w 1255935"/>
              <a:gd name="connsiteY27" fmla="*/ 1569244 h 1815784"/>
              <a:gd name="connsiteX28" fmla="*/ 700411 w 1255935"/>
              <a:gd name="connsiteY28" fmla="*/ 1540669 h 1815784"/>
              <a:gd name="connsiteX29" fmla="*/ 743274 w 1255935"/>
              <a:gd name="connsiteY29" fmla="*/ 1512094 h 1815784"/>
              <a:gd name="connsiteX30" fmla="*/ 814711 w 1255935"/>
              <a:gd name="connsiteY30" fmla="*/ 1440656 h 1815784"/>
              <a:gd name="connsiteX31" fmla="*/ 886149 w 1255935"/>
              <a:gd name="connsiteY31" fmla="*/ 1354931 h 1815784"/>
              <a:gd name="connsiteX32" fmla="*/ 929011 w 1255935"/>
              <a:gd name="connsiteY32" fmla="*/ 1226344 h 1815784"/>
              <a:gd name="connsiteX33" fmla="*/ 943299 w 1255935"/>
              <a:gd name="connsiteY33" fmla="*/ 1183481 h 1815784"/>
              <a:gd name="connsiteX34" fmla="*/ 986161 w 1255935"/>
              <a:gd name="connsiteY34" fmla="*/ 1140619 h 1815784"/>
              <a:gd name="connsiteX35" fmla="*/ 1000449 w 1255935"/>
              <a:gd name="connsiteY35" fmla="*/ 1083469 h 1815784"/>
              <a:gd name="connsiteX36" fmla="*/ 1043311 w 1255935"/>
              <a:gd name="connsiteY36" fmla="*/ 997744 h 1815784"/>
              <a:gd name="connsiteX37" fmla="*/ 1086174 w 1255935"/>
              <a:gd name="connsiteY37" fmla="*/ 969169 h 1815784"/>
              <a:gd name="connsiteX38" fmla="*/ 1143324 w 1255935"/>
              <a:gd name="connsiteY38" fmla="*/ 883444 h 1815784"/>
              <a:gd name="connsiteX39" fmla="*/ 1171899 w 1255935"/>
              <a:gd name="connsiteY39" fmla="*/ 840581 h 1815784"/>
              <a:gd name="connsiteX40" fmla="*/ 1214761 w 1255935"/>
              <a:gd name="connsiteY40" fmla="*/ 740569 h 1815784"/>
              <a:gd name="connsiteX41" fmla="*/ 1229049 w 1255935"/>
              <a:gd name="connsiteY41" fmla="*/ 97631 h 1815784"/>
              <a:gd name="connsiteX0" fmla="*/ 1229049 w 1255935"/>
              <a:gd name="connsiteY0" fmla="*/ 97631 h 1815784"/>
              <a:gd name="connsiteX1" fmla="*/ 1129036 w 1255935"/>
              <a:gd name="connsiteY1" fmla="*/ 154781 h 1815784"/>
              <a:gd name="connsiteX2" fmla="*/ 1043311 w 1255935"/>
              <a:gd name="connsiteY2" fmla="*/ 197644 h 1815784"/>
              <a:gd name="connsiteX3" fmla="*/ 900436 w 1255935"/>
              <a:gd name="connsiteY3" fmla="*/ 240506 h 1815784"/>
              <a:gd name="connsiteX4" fmla="*/ 857574 w 1255935"/>
              <a:gd name="connsiteY4" fmla="*/ 254794 h 1815784"/>
              <a:gd name="connsiteX5" fmla="*/ 771849 w 1255935"/>
              <a:gd name="connsiteY5" fmla="*/ 297656 h 1815784"/>
              <a:gd name="connsiteX6" fmla="*/ 728986 w 1255935"/>
              <a:gd name="connsiteY6" fmla="*/ 326231 h 1815784"/>
              <a:gd name="connsiteX7" fmla="*/ 643261 w 1255935"/>
              <a:gd name="connsiteY7" fmla="*/ 354806 h 1815784"/>
              <a:gd name="connsiteX8" fmla="*/ 600399 w 1255935"/>
              <a:gd name="connsiteY8" fmla="*/ 383381 h 1815784"/>
              <a:gd name="connsiteX9" fmla="*/ 500386 w 1255935"/>
              <a:gd name="connsiteY9" fmla="*/ 411956 h 1815784"/>
              <a:gd name="connsiteX10" fmla="*/ 243211 w 1255935"/>
              <a:gd name="connsiteY10" fmla="*/ 440531 h 1815784"/>
              <a:gd name="connsiteX11" fmla="*/ 186061 w 1255935"/>
              <a:gd name="connsiteY11" fmla="*/ 454819 h 1815784"/>
              <a:gd name="connsiteX12" fmla="*/ 214636 w 1255935"/>
              <a:gd name="connsiteY12" fmla="*/ 497681 h 1815784"/>
              <a:gd name="connsiteX13" fmla="*/ 243211 w 1255935"/>
              <a:gd name="connsiteY13" fmla="*/ 740569 h 1815784"/>
              <a:gd name="connsiteX14" fmla="*/ 228924 w 1255935"/>
              <a:gd name="connsiteY14" fmla="*/ 1283494 h 1815784"/>
              <a:gd name="connsiteX15" fmla="*/ 214636 w 1255935"/>
              <a:gd name="connsiteY15" fmla="*/ 1354931 h 1815784"/>
              <a:gd name="connsiteX16" fmla="*/ 186061 w 1255935"/>
              <a:gd name="connsiteY16" fmla="*/ 1412081 h 1815784"/>
              <a:gd name="connsiteX17" fmla="*/ 143199 w 1255935"/>
              <a:gd name="connsiteY17" fmla="*/ 1554956 h 1815784"/>
              <a:gd name="connsiteX18" fmla="*/ 86049 w 1255935"/>
              <a:gd name="connsiteY18" fmla="*/ 1640681 h 1815784"/>
              <a:gd name="connsiteX19" fmla="*/ 57474 w 1255935"/>
              <a:gd name="connsiteY19" fmla="*/ 1683544 h 1815784"/>
              <a:gd name="connsiteX20" fmla="*/ 28899 w 1255935"/>
              <a:gd name="connsiteY20" fmla="*/ 1769269 h 1815784"/>
              <a:gd name="connsiteX21" fmla="*/ 14611 w 1255935"/>
              <a:gd name="connsiteY21" fmla="*/ 1812131 h 1815784"/>
              <a:gd name="connsiteX22" fmla="*/ 71761 w 1255935"/>
              <a:gd name="connsiteY22" fmla="*/ 1797844 h 1815784"/>
              <a:gd name="connsiteX23" fmla="*/ 114624 w 1255935"/>
              <a:gd name="connsiteY23" fmla="*/ 1783556 h 1815784"/>
              <a:gd name="connsiteX24" fmla="*/ 314649 w 1255935"/>
              <a:gd name="connsiteY24" fmla="*/ 1740694 h 1815784"/>
              <a:gd name="connsiteX25" fmla="*/ 443236 w 1255935"/>
              <a:gd name="connsiteY25" fmla="*/ 1697831 h 1815784"/>
              <a:gd name="connsiteX26" fmla="*/ 486099 w 1255935"/>
              <a:gd name="connsiteY26" fmla="*/ 1683544 h 1815784"/>
              <a:gd name="connsiteX27" fmla="*/ 657549 w 1255935"/>
              <a:gd name="connsiteY27" fmla="*/ 1569244 h 1815784"/>
              <a:gd name="connsiteX28" fmla="*/ 700411 w 1255935"/>
              <a:gd name="connsiteY28" fmla="*/ 1540669 h 1815784"/>
              <a:gd name="connsiteX29" fmla="*/ 743274 w 1255935"/>
              <a:gd name="connsiteY29" fmla="*/ 1512094 h 1815784"/>
              <a:gd name="connsiteX30" fmla="*/ 814711 w 1255935"/>
              <a:gd name="connsiteY30" fmla="*/ 1440656 h 1815784"/>
              <a:gd name="connsiteX31" fmla="*/ 886149 w 1255935"/>
              <a:gd name="connsiteY31" fmla="*/ 1354931 h 1815784"/>
              <a:gd name="connsiteX32" fmla="*/ 929011 w 1255935"/>
              <a:gd name="connsiteY32" fmla="*/ 1226344 h 1815784"/>
              <a:gd name="connsiteX33" fmla="*/ 943299 w 1255935"/>
              <a:gd name="connsiteY33" fmla="*/ 1183481 h 1815784"/>
              <a:gd name="connsiteX34" fmla="*/ 986161 w 1255935"/>
              <a:gd name="connsiteY34" fmla="*/ 1140619 h 1815784"/>
              <a:gd name="connsiteX35" fmla="*/ 1000449 w 1255935"/>
              <a:gd name="connsiteY35" fmla="*/ 1083469 h 1815784"/>
              <a:gd name="connsiteX36" fmla="*/ 1043311 w 1255935"/>
              <a:gd name="connsiteY36" fmla="*/ 997744 h 1815784"/>
              <a:gd name="connsiteX37" fmla="*/ 1086174 w 1255935"/>
              <a:gd name="connsiteY37" fmla="*/ 969169 h 1815784"/>
              <a:gd name="connsiteX38" fmla="*/ 1143324 w 1255935"/>
              <a:gd name="connsiteY38" fmla="*/ 883444 h 1815784"/>
              <a:gd name="connsiteX39" fmla="*/ 1214761 w 1255935"/>
              <a:gd name="connsiteY39" fmla="*/ 740569 h 1815784"/>
              <a:gd name="connsiteX40" fmla="*/ 1229049 w 1255935"/>
              <a:gd name="connsiteY40" fmla="*/ 97631 h 1815784"/>
              <a:gd name="connsiteX0" fmla="*/ 1229049 w 1255935"/>
              <a:gd name="connsiteY0" fmla="*/ 97631 h 1815784"/>
              <a:gd name="connsiteX1" fmla="*/ 1129036 w 1255935"/>
              <a:gd name="connsiteY1" fmla="*/ 154781 h 1815784"/>
              <a:gd name="connsiteX2" fmla="*/ 1043311 w 1255935"/>
              <a:gd name="connsiteY2" fmla="*/ 197644 h 1815784"/>
              <a:gd name="connsiteX3" fmla="*/ 900436 w 1255935"/>
              <a:gd name="connsiteY3" fmla="*/ 240506 h 1815784"/>
              <a:gd name="connsiteX4" fmla="*/ 857574 w 1255935"/>
              <a:gd name="connsiteY4" fmla="*/ 254794 h 1815784"/>
              <a:gd name="connsiteX5" fmla="*/ 771849 w 1255935"/>
              <a:gd name="connsiteY5" fmla="*/ 297656 h 1815784"/>
              <a:gd name="connsiteX6" fmla="*/ 728986 w 1255935"/>
              <a:gd name="connsiteY6" fmla="*/ 326231 h 1815784"/>
              <a:gd name="connsiteX7" fmla="*/ 643261 w 1255935"/>
              <a:gd name="connsiteY7" fmla="*/ 354806 h 1815784"/>
              <a:gd name="connsiteX8" fmla="*/ 600399 w 1255935"/>
              <a:gd name="connsiteY8" fmla="*/ 383381 h 1815784"/>
              <a:gd name="connsiteX9" fmla="*/ 500386 w 1255935"/>
              <a:gd name="connsiteY9" fmla="*/ 411956 h 1815784"/>
              <a:gd name="connsiteX10" fmla="*/ 243211 w 1255935"/>
              <a:gd name="connsiteY10" fmla="*/ 440531 h 1815784"/>
              <a:gd name="connsiteX11" fmla="*/ 186061 w 1255935"/>
              <a:gd name="connsiteY11" fmla="*/ 454819 h 1815784"/>
              <a:gd name="connsiteX12" fmla="*/ 214636 w 1255935"/>
              <a:gd name="connsiteY12" fmla="*/ 497681 h 1815784"/>
              <a:gd name="connsiteX13" fmla="*/ 243211 w 1255935"/>
              <a:gd name="connsiteY13" fmla="*/ 740569 h 1815784"/>
              <a:gd name="connsiteX14" fmla="*/ 228924 w 1255935"/>
              <a:gd name="connsiteY14" fmla="*/ 1283494 h 1815784"/>
              <a:gd name="connsiteX15" fmla="*/ 214636 w 1255935"/>
              <a:gd name="connsiteY15" fmla="*/ 1354931 h 1815784"/>
              <a:gd name="connsiteX16" fmla="*/ 186061 w 1255935"/>
              <a:gd name="connsiteY16" fmla="*/ 1412081 h 1815784"/>
              <a:gd name="connsiteX17" fmla="*/ 143199 w 1255935"/>
              <a:gd name="connsiteY17" fmla="*/ 1554956 h 1815784"/>
              <a:gd name="connsiteX18" fmla="*/ 86049 w 1255935"/>
              <a:gd name="connsiteY18" fmla="*/ 1640681 h 1815784"/>
              <a:gd name="connsiteX19" fmla="*/ 57474 w 1255935"/>
              <a:gd name="connsiteY19" fmla="*/ 1683544 h 1815784"/>
              <a:gd name="connsiteX20" fmla="*/ 28899 w 1255935"/>
              <a:gd name="connsiteY20" fmla="*/ 1769269 h 1815784"/>
              <a:gd name="connsiteX21" fmla="*/ 14611 w 1255935"/>
              <a:gd name="connsiteY21" fmla="*/ 1812131 h 1815784"/>
              <a:gd name="connsiteX22" fmla="*/ 71761 w 1255935"/>
              <a:gd name="connsiteY22" fmla="*/ 1797844 h 1815784"/>
              <a:gd name="connsiteX23" fmla="*/ 114624 w 1255935"/>
              <a:gd name="connsiteY23" fmla="*/ 1783556 h 1815784"/>
              <a:gd name="connsiteX24" fmla="*/ 314649 w 1255935"/>
              <a:gd name="connsiteY24" fmla="*/ 1740694 h 1815784"/>
              <a:gd name="connsiteX25" fmla="*/ 443236 w 1255935"/>
              <a:gd name="connsiteY25" fmla="*/ 1697831 h 1815784"/>
              <a:gd name="connsiteX26" fmla="*/ 486099 w 1255935"/>
              <a:gd name="connsiteY26" fmla="*/ 1683544 h 1815784"/>
              <a:gd name="connsiteX27" fmla="*/ 657549 w 1255935"/>
              <a:gd name="connsiteY27" fmla="*/ 1569244 h 1815784"/>
              <a:gd name="connsiteX28" fmla="*/ 700411 w 1255935"/>
              <a:gd name="connsiteY28" fmla="*/ 1540669 h 1815784"/>
              <a:gd name="connsiteX29" fmla="*/ 743274 w 1255935"/>
              <a:gd name="connsiteY29" fmla="*/ 1512094 h 1815784"/>
              <a:gd name="connsiteX30" fmla="*/ 814711 w 1255935"/>
              <a:gd name="connsiteY30" fmla="*/ 1440656 h 1815784"/>
              <a:gd name="connsiteX31" fmla="*/ 886149 w 1255935"/>
              <a:gd name="connsiteY31" fmla="*/ 1354931 h 1815784"/>
              <a:gd name="connsiteX32" fmla="*/ 929011 w 1255935"/>
              <a:gd name="connsiteY32" fmla="*/ 1226344 h 1815784"/>
              <a:gd name="connsiteX33" fmla="*/ 943299 w 1255935"/>
              <a:gd name="connsiteY33" fmla="*/ 1183481 h 1815784"/>
              <a:gd name="connsiteX34" fmla="*/ 986161 w 1255935"/>
              <a:gd name="connsiteY34" fmla="*/ 1140619 h 1815784"/>
              <a:gd name="connsiteX35" fmla="*/ 1000449 w 1255935"/>
              <a:gd name="connsiteY35" fmla="*/ 1083469 h 1815784"/>
              <a:gd name="connsiteX36" fmla="*/ 1043311 w 1255935"/>
              <a:gd name="connsiteY36" fmla="*/ 997744 h 1815784"/>
              <a:gd name="connsiteX37" fmla="*/ 1086174 w 1255935"/>
              <a:gd name="connsiteY37" fmla="*/ 969169 h 1815784"/>
              <a:gd name="connsiteX38" fmla="*/ 1214761 w 1255935"/>
              <a:gd name="connsiteY38" fmla="*/ 740569 h 1815784"/>
              <a:gd name="connsiteX39" fmla="*/ 1229049 w 1255935"/>
              <a:gd name="connsiteY39" fmla="*/ 97631 h 1815784"/>
              <a:gd name="connsiteX0" fmla="*/ 1229049 w 1255935"/>
              <a:gd name="connsiteY0" fmla="*/ 97631 h 1815784"/>
              <a:gd name="connsiteX1" fmla="*/ 1129036 w 1255935"/>
              <a:gd name="connsiteY1" fmla="*/ 154781 h 1815784"/>
              <a:gd name="connsiteX2" fmla="*/ 1043311 w 1255935"/>
              <a:gd name="connsiteY2" fmla="*/ 197644 h 1815784"/>
              <a:gd name="connsiteX3" fmla="*/ 900436 w 1255935"/>
              <a:gd name="connsiteY3" fmla="*/ 240506 h 1815784"/>
              <a:gd name="connsiteX4" fmla="*/ 857574 w 1255935"/>
              <a:gd name="connsiteY4" fmla="*/ 254794 h 1815784"/>
              <a:gd name="connsiteX5" fmla="*/ 771849 w 1255935"/>
              <a:gd name="connsiteY5" fmla="*/ 297656 h 1815784"/>
              <a:gd name="connsiteX6" fmla="*/ 728986 w 1255935"/>
              <a:gd name="connsiteY6" fmla="*/ 326231 h 1815784"/>
              <a:gd name="connsiteX7" fmla="*/ 643261 w 1255935"/>
              <a:gd name="connsiteY7" fmla="*/ 354806 h 1815784"/>
              <a:gd name="connsiteX8" fmla="*/ 600399 w 1255935"/>
              <a:gd name="connsiteY8" fmla="*/ 383381 h 1815784"/>
              <a:gd name="connsiteX9" fmla="*/ 500386 w 1255935"/>
              <a:gd name="connsiteY9" fmla="*/ 411956 h 1815784"/>
              <a:gd name="connsiteX10" fmla="*/ 243211 w 1255935"/>
              <a:gd name="connsiteY10" fmla="*/ 440531 h 1815784"/>
              <a:gd name="connsiteX11" fmla="*/ 186061 w 1255935"/>
              <a:gd name="connsiteY11" fmla="*/ 454819 h 1815784"/>
              <a:gd name="connsiteX12" fmla="*/ 214636 w 1255935"/>
              <a:gd name="connsiteY12" fmla="*/ 497681 h 1815784"/>
              <a:gd name="connsiteX13" fmla="*/ 243211 w 1255935"/>
              <a:gd name="connsiteY13" fmla="*/ 740569 h 1815784"/>
              <a:gd name="connsiteX14" fmla="*/ 228924 w 1255935"/>
              <a:gd name="connsiteY14" fmla="*/ 1283494 h 1815784"/>
              <a:gd name="connsiteX15" fmla="*/ 214636 w 1255935"/>
              <a:gd name="connsiteY15" fmla="*/ 1354931 h 1815784"/>
              <a:gd name="connsiteX16" fmla="*/ 186061 w 1255935"/>
              <a:gd name="connsiteY16" fmla="*/ 1412081 h 1815784"/>
              <a:gd name="connsiteX17" fmla="*/ 143199 w 1255935"/>
              <a:gd name="connsiteY17" fmla="*/ 1554956 h 1815784"/>
              <a:gd name="connsiteX18" fmla="*/ 86049 w 1255935"/>
              <a:gd name="connsiteY18" fmla="*/ 1640681 h 1815784"/>
              <a:gd name="connsiteX19" fmla="*/ 57474 w 1255935"/>
              <a:gd name="connsiteY19" fmla="*/ 1683544 h 1815784"/>
              <a:gd name="connsiteX20" fmla="*/ 28899 w 1255935"/>
              <a:gd name="connsiteY20" fmla="*/ 1769269 h 1815784"/>
              <a:gd name="connsiteX21" fmla="*/ 14611 w 1255935"/>
              <a:gd name="connsiteY21" fmla="*/ 1812131 h 1815784"/>
              <a:gd name="connsiteX22" fmla="*/ 71761 w 1255935"/>
              <a:gd name="connsiteY22" fmla="*/ 1797844 h 1815784"/>
              <a:gd name="connsiteX23" fmla="*/ 114624 w 1255935"/>
              <a:gd name="connsiteY23" fmla="*/ 1783556 h 1815784"/>
              <a:gd name="connsiteX24" fmla="*/ 314649 w 1255935"/>
              <a:gd name="connsiteY24" fmla="*/ 1740694 h 1815784"/>
              <a:gd name="connsiteX25" fmla="*/ 443236 w 1255935"/>
              <a:gd name="connsiteY25" fmla="*/ 1697831 h 1815784"/>
              <a:gd name="connsiteX26" fmla="*/ 486099 w 1255935"/>
              <a:gd name="connsiteY26" fmla="*/ 1683544 h 1815784"/>
              <a:gd name="connsiteX27" fmla="*/ 657549 w 1255935"/>
              <a:gd name="connsiteY27" fmla="*/ 1569244 h 1815784"/>
              <a:gd name="connsiteX28" fmla="*/ 700411 w 1255935"/>
              <a:gd name="connsiteY28" fmla="*/ 1540669 h 1815784"/>
              <a:gd name="connsiteX29" fmla="*/ 743274 w 1255935"/>
              <a:gd name="connsiteY29" fmla="*/ 1512094 h 1815784"/>
              <a:gd name="connsiteX30" fmla="*/ 814711 w 1255935"/>
              <a:gd name="connsiteY30" fmla="*/ 1440656 h 1815784"/>
              <a:gd name="connsiteX31" fmla="*/ 886149 w 1255935"/>
              <a:gd name="connsiteY31" fmla="*/ 1354931 h 1815784"/>
              <a:gd name="connsiteX32" fmla="*/ 929011 w 1255935"/>
              <a:gd name="connsiteY32" fmla="*/ 1226344 h 1815784"/>
              <a:gd name="connsiteX33" fmla="*/ 943299 w 1255935"/>
              <a:gd name="connsiteY33" fmla="*/ 1183481 h 1815784"/>
              <a:gd name="connsiteX34" fmla="*/ 986161 w 1255935"/>
              <a:gd name="connsiteY34" fmla="*/ 1140619 h 1815784"/>
              <a:gd name="connsiteX35" fmla="*/ 1000449 w 1255935"/>
              <a:gd name="connsiteY35" fmla="*/ 1083469 h 1815784"/>
              <a:gd name="connsiteX36" fmla="*/ 1043311 w 1255935"/>
              <a:gd name="connsiteY36" fmla="*/ 997744 h 1815784"/>
              <a:gd name="connsiteX37" fmla="*/ 1214761 w 1255935"/>
              <a:gd name="connsiteY37" fmla="*/ 740569 h 1815784"/>
              <a:gd name="connsiteX38" fmla="*/ 1229049 w 1255935"/>
              <a:gd name="connsiteY38" fmla="*/ 97631 h 1815784"/>
              <a:gd name="connsiteX0" fmla="*/ 1229049 w 1255935"/>
              <a:gd name="connsiteY0" fmla="*/ 97631 h 1815784"/>
              <a:gd name="connsiteX1" fmla="*/ 1129036 w 1255935"/>
              <a:gd name="connsiteY1" fmla="*/ 154781 h 1815784"/>
              <a:gd name="connsiteX2" fmla="*/ 1043311 w 1255935"/>
              <a:gd name="connsiteY2" fmla="*/ 197644 h 1815784"/>
              <a:gd name="connsiteX3" fmla="*/ 900436 w 1255935"/>
              <a:gd name="connsiteY3" fmla="*/ 240506 h 1815784"/>
              <a:gd name="connsiteX4" fmla="*/ 857574 w 1255935"/>
              <a:gd name="connsiteY4" fmla="*/ 254794 h 1815784"/>
              <a:gd name="connsiteX5" fmla="*/ 771849 w 1255935"/>
              <a:gd name="connsiteY5" fmla="*/ 297656 h 1815784"/>
              <a:gd name="connsiteX6" fmla="*/ 728986 w 1255935"/>
              <a:gd name="connsiteY6" fmla="*/ 326231 h 1815784"/>
              <a:gd name="connsiteX7" fmla="*/ 643261 w 1255935"/>
              <a:gd name="connsiteY7" fmla="*/ 354806 h 1815784"/>
              <a:gd name="connsiteX8" fmla="*/ 600399 w 1255935"/>
              <a:gd name="connsiteY8" fmla="*/ 383381 h 1815784"/>
              <a:gd name="connsiteX9" fmla="*/ 500386 w 1255935"/>
              <a:gd name="connsiteY9" fmla="*/ 411956 h 1815784"/>
              <a:gd name="connsiteX10" fmla="*/ 243211 w 1255935"/>
              <a:gd name="connsiteY10" fmla="*/ 440531 h 1815784"/>
              <a:gd name="connsiteX11" fmla="*/ 186061 w 1255935"/>
              <a:gd name="connsiteY11" fmla="*/ 454819 h 1815784"/>
              <a:gd name="connsiteX12" fmla="*/ 214636 w 1255935"/>
              <a:gd name="connsiteY12" fmla="*/ 497681 h 1815784"/>
              <a:gd name="connsiteX13" fmla="*/ 243211 w 1255935"/>
              <a:gd name="connsiteY13" fmla="*/ 740569 h 1815784"/>
              <a:gd name="connsiteX14" fmla="*/ 228924 w 1255935"/>
              <a:gd name="connsiteY14" fmla="*/ 1283494 h 1815784"/>
              <a:gd name="connsiteX15" fmla="*/ 214636 w 1255935"/>
              <a:gd name="connsiteY15" fmla="*/ 1354931 h 1815784"/>
              <a:gd name="connsiteX16" fmla="*/ 186061 w 1255935"/>
              <a:gd name="connsiteY16" fmla="*/ 1412081 h 1815784"/>
              <a:gd name="connsiteX17" fmla="*/ 143199 w 1255935"/>
              <a:gd name="connsiteY17" fmla="*/ 1554956 h 1815784"/>
              <a:gd name="connsiteX18" fmla="*/ 86049 w 1255935"/>
              <a:gd name="connsiteY18" fmla="*/ 1640681 h 1815784"/>
              <a:gd name="connsiteX19" fmla="*/ 57474 w 1255935"/>
              <a:gd name="connsiteY19" fmla="*/ 1683544 h 1815784"/>
              <a:gd name="connsiteX20" fmla="*/ 28899 w 1255935"/>
              <a:gd name="connsiteY20" fmla="*/ 1769269 h 1815784"/>
              <a:gd name="connsiteX21" fmla="*/ 14611 w 1255935"/>
              <a:gd name="connsiteY21" fmla="*/ 1812131 h 1815784"/>
              <a:gd name="connsiteX22" fmla="*/ 71761 w 1255935"/>
              <a:gd name="connsiteY22" fmla="*/ 1797844 h 1815784"/>
              <a:gd name="connsiteX23" fmla="*/ 114624 w 1255935"/>
              <a:gd name="connsiteY23" fmla="*/ 1783556 h 1815784"/>
              <a:gd name="connsiteX24" fmla="*/ 314649 w 1255935"/>
              <a:gd name="connsiteY24" fmla="*/ 1740694 h 1815784"/>
              <a:gd name="connsiteX25" fmla="*/ 443236 w 1255935"/>
              <a:gd name="connsiteY25" fmla="*/ 1697831 h 1815784"/>
              <a:gd name="connsiteX26" fmla="*/ 486099 w 1255935"/>
              <a:gd name="connsiteY26" fmla="*/ 1683544 h 1815784"/>
              <a:gd name="connsiteX27" fmla="*/ 657549 w 1255935"/>
              <a:gd name="connsiteY27" fmla="*/ 1569244 h 1815784"/>
              <a:gd name="connsiteX28" fmla="*/ 700411 w 1255935"/>
              <a:gd name="connsiteY28" fmla="*/ 1540669 h 1815784"/>
              <a:gd name="connsiteX29" fmla="*/ 743274 w 1255935"/>
              <a:gd name="connsiteY29" fmla="*/ 1512094 h 1815784"/>
              <a:gd name="connsiteX30" fmla="*/ 814711 w 1255935"/>
              <a:gd name="connsiteY30" fmla="*/ 1440656 h 1815784"/>
              <a:gd name="connsiteX31" fmla="*/ 886149 w 1255935"/>
              <a:gd name="connsiteY31" fmla="*/ 1354931 h 1815784"/>
              <a:gd name="connsiteX32" fmla="*/ 929011 w 1255935"/>
              <a:gd name="connsiteY32" fmla="*/ 1226344 h 1815784"/>
              <a:gd name="connsiteX33" fmla="*/ 943299 w 1255935"/>
              <a:gd name="connsiteY33" fmla="*/ 1183481 h 1815784"/>
              <a:gd name="connsiteX34" fmla="*/ 986161 w 1255935"/>
              <a:gd name="connsiteY34" fmla="*/ 1140619 h 1815784"/>
              <a:gd name="connsiteX35" fmla="*/ 1000449 w 1255935"/>
              <a:gd name="connsiteY35" fmla="*/ 1083469 h 1815784"/>
              <a:gd name="connsiteX36" fmla="*/ 1214761 w 1255935"/>
              <a:gd name="connsiteY36" fmla="*/ 740569 h 1815784"/>
              <a:gd name="connsiteX37" fmla="*/ 1229049 w 1255935"/>
              <a:gd name="connsiteY37" fmla="*/ 97631 h 1815784"/>
              <a:gd name="connsiteX0" fmla="*/ 1229049 w 1255935"/>
              <a:gd name="connsiteY0" fmla="*/ 97631 h 1815784"/>
              <a:gd name="connsiteX1" fmla="*/ 1129036 w 1255935"/>
              <a:gd name="connsiteY1" fmla="*/ 154781 h 1815784"/>
              <a:gd name="connsiteX2" fmla="*/ 1043311 w 1255935"/>
              <a:gd name="connsiteY2" fmla="*/ 197644 h 1815784"/>
              <a:gd name="connsiteX3" fmla="*/ 900436 w 1255935"/>
              <a:gd name="connsiteY3" fmla="*/ 240506 h 1815784"/>
              <a:gd name="connsiteX4" fmla="*/ 857574 w 1255935"/>
              <a:gd name="connsiteY4" fmla="*/ 254794 h 1815784"/>
              <a:gd name="connsiteX5" fmla="*/ 771849 w 1255935"/>
              <a:gd name="connsiteY5" fmla="*/ 297656 h 1815784"/>
              <a:gd name="connsiteX6" fmla="*/ 728986 w 1255935"/>
              <a:gd name="connsiteY6" fmla="*/ 326231 h 1815784"/>
              <a:gd name="connsiteX7" fmla="*/ 643261 w 1255935"/>
              <a:gd name="connsiteY7" fmla="*/ 354806 h 1815784"/>
              <a:gd name="connsiteX8" fmla="*/ 600399 w 1255935"/>
              <a:gd name="connsiteY8" fmla="*/ 383381 h 1815784"/>
              <a:gd name="connsiteX9" fmla="*/ 500386 w 1255935"/>
              <a:gd name="connsiteY9" fmla="*/ 411956 h 1815784"/>
              <a:gd name="connsiteX10" fmla="*/ 243211 w 1255935"/>
              <a:gd name="connsiteY10" fmla="*/ 440531 h 1815784"/>
              <a:gd name="connsiteX11" fmla="*/ 186061 w 1255935"/>
              <a:gd name="connsiteY11" fmla="*/ 454819 h 1815784"/>
              <a:gd name="connsiteX12" fmla="*/ 214636 w 1255935"/>
              <a:gd name="connsiteY12" fmla="*/ 497681 h 1815784"/>
              <a:gd name="connsiteX13" fmla="*/ 243211 w 1255935"/>
              <a:gd name="connsiteY13" fmla="*/ 740569 h 1815784"/>
              <a:gd name="connsiteX14" fmla="*/ 228924 w 1255935"/>
              <a:gd name="connsiteY14" fmla="*/ 1283494 h 1815784"/>
              <a:gd name="connsiteX15" fmla="*/ 214636 w 1255935"/>
              <a:gd name="connsiteY15" fmla="*/ 1354931 h 1815784"/>
              <a:gd name="connsiteX16" fmla="*/ 186061 w 1255935"/>
              <a:gd name="connsiteY16" fmla="*/ 1412081 h 1815784"/>
              <a:gd name="connsiteX17" fmla="*/ 143199 w 1255935"/>
              <a:gd name="connsiteY17" fmla="*/ 1554956 h 1815784"/>
              <a:gd name="connsiteX18" fmla="*/ 86049 w 1255935"/>
              <a:gd name="connsiteY18" fmla="*/ 1640681 h 1815784"/>
              <a:gd name="connsiteX19" fmla="*/ 57474 w 1255935"/>
              <a:gd name="connsiteY19" fmla="*/ 1683544 h 1815784"/>
              <a:gd name="connsiteX20" fmla="*/ 28899 w 1255935"/>
              <a:gd name="connsiteY20" fmla="*/ 1769269 h 1815784"/>
              <a:gd name="connsiteX21" fmla="*/ 14611 w 1255935"/>
              <a:gd name="connsiteY21" fmla="*/ 1812131 h 1815784"/>
              <a:gd name="connsiteX22" fmla="*/ 71761 w 1255935"/>
              <a:gd name="connsiteY22" fmla="*/ 1797844 h 1815784"/>
              <a:gd name="connsiteX23" fmla="*/ 114624 w 1255935"/>
              <a:gd name="connsiteY23" fmla="*/ 1783556 h 1815784"/>
              <a:gd name="connsiteX24" fmla="*/ 314649 w 1255935"/>
              <a:gd name="connsiteY24" fmla="*/ 1740694 h 1815784"/>
              <a:gd name="connsiteX25" fmla="*/ 443236 w 1255935"/>
              <a:gd name="connsiteY25" fmla="*/ 1697831 h 1815784"/>
              <a:gd name="connsiteX26" fmla="*/ 486099 w 1255935"/>
              <a:gd name="connsiteY26" fmla="*/ 1683544 h 1815784"/>
              <a:gd name="connsiteX27" fmla="*/ 657549 w 1255935"/>
              <a:gd name="connsiteY27" fmla="*/ 1569244 h 1815784"/>
              <a:gd name="connsiteX28" fmla="*/ 700411 w 1255935"/>
              <a:gd name="connsiteY28" fmla="*/ 1540669 h 1815784"/>
              <a:gd name="connsiteX29" fmla="*/ 743274 w 1255935"/>
              <a:gd name="connsiteY29" fmla="*/ 1512094 h 1815784"/>
              <a:gd name="connsiteX30" fmla="*/ 814711 w 1255935"/>
              <a:gd name="connsiteY30" fmla="*/ 1440656 h 1815784"/>
              <a:gd name="connsiteX31" fmla="*/ 886149 w 1255935"/>
              <a:gd name="connsiteY31" fmla="*/ 1354931 h 1815784"/>
              <a:gd name="connsiteX32" fmla="*/ 929011 w 1255935"/>
              <a:gd name="connsiteY32" fmla="*/ 1226344 h 1815784"/>
              <a:gd name="connsiteX33" fmla="*/ 943299 w 1255935"/>
              <a:gd name="connsiteY33" fmla="*/ 1183481 h 1815784"/>
              <a:gd name="connsiteX34" fmla="*/ 986161 w 1255935"/>
              <a:gd name="connsiteY34" fmla="*/ 1140619 h 1815784"/>
              <a:gd name="connsiteX35" fmla="*/ 1214761 w 1255935"/>
              <a:gd name="connsiteY35" fmla="*/ 740569 h 1815784"/>
              <a:gd name="connsiteX36" fmla="*/ 1229049 w 1255935"/>
              <a:gd name="connsiteY36" fmla="*/ 97631 h 1815784"/>
              <a:gd name="connsiteX0" fmla="*/ 1229049 w 1255935"/>
              <a:gd name="connsiteY0" fmla="*/ 97631 h 1815784"/>
              <a:gd name="connsiteX1" fmla="*/ 1129036 w 1255935"/>
              <a:gd name="connsiteY1" fmla="*/ 154781 h 1815784"/>
              <a:gd name="connsiteX2" fmla="*/ 1043311 w 1255935"/>
              <a:gd name="connsiteY2" fmla="*/ 197644 h 1815784"/>
              <a:gd name="connsiteX3" fmla="*/ 900436 w 1255935"/>
              <a:gd name="connsiteY3" fmla="*/ 240506 h 1815784"/>
              <a:gd name="connsiteX4" fmla="*/ 857574 w 1255935"/>
              <a:gd name="connsiteY4" fmla="*/ 254794 h 1815784"/>
              <a:gd name="connsiteX5" fmla="*/ 771849 w 1255935"/>
              <a:gd name="connsiteY5" fmla="*/ 297656 h 1815784"/>
              <a:gd name="connsiteX6" fmla="*/ 728986 w 1255935"/>
              <a:gd name="connsiteY6" fmla="*/ 326231 h 1815784"/>
              <a:gd name="connsiteX7" fmla="*/ 643261 w 1255935"/>
              <a:gd name="connsiteY7" fmla="*/ 354806 h 1815784"/>
              <a:gd name="connsiteX8" fmla="*/ 600399 w 1255935"/>
              <a:gd name="connsiteY8" fmla="*/ 383381 h 1815784"/>
              <a:gd name="connsiteX9" fmla="*/ 500386 w 1255935"/>
              <a:gd name="connsiteY9" fmla="*/ 411956 h 1815784"/>
              <a:gd name="connsiteX10" fmla="*/ 243211 w 1255935"/>
              <a:gd name="connsiteY10" fmla="*/ 440531 h 1815784"/>
              <a:gd name="connsiteX11" fmla="*/ 186061 w 1255935"/>
              <a:gd name="connsiteY11" fmla="*/ 454819 h 1815784"/>
              <a:gd name="connsiteX12" fmla="*/ 214636 w 1255935"/>
              <a:gd name="connsiteY12" fmla="*/ 497681 h 1815784"/>
              <a:gd name="connsiteX13" fmla="*/ 243211 w 1255935"/>
              <a:gd name="connsiteY13" fmla="*/ 740569 h 1815784"/>
              <a:gd name="connsiteX14" fmla="*/ 228924 w 1255935"/>
              <a:gd name="connsiteY14" fmla="*/ 1283494 h 1815784"/>
              <a:gd name="connsiteX15" fmla="*/ 214636 w 1255935"/>
              <a:gd name="connsiteY15" fmla="*/ 1354931 h 1815784"/>
              <a:gd name="connsiteX16" fmla="*/ 186061 w 1255935"/>
              <a:gd name="connsiteY16" fmla="*/ 1412081 h 1815784"/>
              <a:gd name="connsiteX17" fmla="*/ 143199 w 1255935"/>
              <a:gd name="connsiteY17" fmla="*/ 1554956 h 1815784"/>
              <a:gd name="connsiteX18" fmla="*/ 86049 w 1255935"/>
              <a:gd name="connsiteY18" fmla="*/ 1640681 h 1815784"/>
              <a:gd name="connsiteX19" fmla="*/ 57474 w 1255935"/>
              <a:gd name="connsiteY19" fmla="*/ 1683544 h 1815784"/>
              <a:gd name="connsiteX20" fmla="*/ 28899 w 1255935"/>
              <a:gd name="connsiteY20" fmla="*/ 1769269 h 1815784"/>
              <a:gd name="connsiteX21" fmla="*/ 14611 w 1255935"/>
              <a:gd name="connsiteY21" fmla="*/ 1812131 h 1815784"/>
              <a:gd name="connsiteX22" fmla="*/ 71761 w 1255935"/>
              <a:gd name="connsiteY22" fmla="*/ 1797844 h 1815784"/>
              <a:gd name="connsiteX23" fmla="*/ 114624 w 1255935"/>
              <a:gd name="connsiteY23" fmla="*/ 1783556 h 1815784"/>
              <a:gd name="connsiteX24" fmla="*/ 314649 w 1255935"/>
              <a:gd name="connsiteY24" fmla="*/ 1740694 h 1815784"/>
              <a:gd name="connsiteX25" fmla="*/ 443236 w 1255935"/>
              <a:gd name="connsiteY25" fmla="*/ 1697831 h 1815784"/>
              <a:gd name="connsiteX26" fmla="*/ 486099 w 1255935"/>
              <a:gd name="connsiteY26" fmla="*/ 1683544 h 1815784"/>
              <a:gd name="connsiteX27" fmla="*/ 657549 w 1255935"/>
              <a:gd name="connsiteY27" fmla="*/ 1569244 h 1815784"/>
              <a:gd name="connsiteX28" fmla="*/ 700411 w 1255935"/>
              <a:gd name="connsiteY28" fmla="*/ 1540669 h 1815784"/>
              <a:gd name="connsiteX29" fmla="*/ 743274 w 1255935"/>
              <a:gd name="connsiteY29" fmla="*/ 1512094 h 1815784"/>
              <a:gd name="connsiteX30" fmla="*/ 814711 w 1255935"/>
              <a:gd name="connsiteY30" fmla="*/ 1440656 h 1815784"/>
              <a:gd name="connsiteX31" fmla="*/ 886149 w 1255935"/>
              <a:gd name="connsiteY31" fmla="*/ 1354931 h 1815784"/>
              <a:gd name="connsiteX32" fmla="*/ 929011 w 1255935"/>
              <a:gd name="connsiteY32" fmla="*/ 1226344 h 1815784"/>
              <a:gd name="connsiteX33" fmla="*/ 943299 w 1255935"/>
              <a:gd name="connsiteY33" fmla="*/ 1183481 h 1815784"/>
              <a:gd name="connsiteX34" fmla="*/ 1214761 w 1255935"/>
              <a:gd name="connsiteY34" fmla="*/ 740569 h 1815784"/>
              <a:gd name="connsiteX35" fmla="*/ 1229049 w 1255935"/>
              <a:gd name="connsiteY35" fmla="*/ 97631 h 1815784"/>
              <a:gd name="connsiteX0" fmla="*/ 1229049 w 1264767"/>
              <a:gd name="connsiteY0" fmla="*/ 97631 h 1815784"/>
              <a:gd name="connsiteX1" fmla="*/ 1129036 w 1264767"/>
              <a:gd name="connsiteY1" fmla="*/ 154781 h 1815784"/>
              <a:gd name="connsiteX2" fmla="*/ 1043311 w 1264767"/>
              <a:gd name="connsiteY2" fmla="*/ 197644 h 1815784"/>
              <a:gd name="connsiteX3" fmla="*/ 900436 w 1264767"/>
              <a:gd name="connsiteY3" fmla="*/ 240506 h 1815784"/>
              <a:gd name="connsiteX4" fmla="*/ 857574 w 1264767"/>
              <a:gd name="connsiteY4" fmla="*/ 254794 h 1815784"/>
              <a:gd name="connsiteX5" fmla="*/ 771849 w 1264767"/>
              <a:gd name="connsiteY5" fmla="*/ 297656 h 1815784"/>
              <a:gd name="connsiteX6" fmla="*/ 728986 w 1264767"/>
              <a:gd name="connsiteY6" fmla="*/ 326231 h 1815784"/>
              <a:gd name="connsiteX7" fmla="*/ 643261 w 1264767"/>
              <a:gd name="connsiteY7" fmla="*/ 354806 h 1815784"/>
              <a:gd name="connsiteX8" fmla="*/ 600399 w 1264767"/>
              <a:gd name="connsiteY8" fmla="*/ 383381 h 1815784"/>
              <a:gd name="connsiteX9" fmla="*/ 500386 w 1264767"/>
              <a:gd name="connsiteY9" fmla="*/ 411956 h 1815784"/>
              <a:gd name="connsiteX10" fmla="*/ 243211 w 1264767"/>
              <a:gd name="connsiteY10" fmla="*/ 440531 h 1815784"/>
              <a:gd name="connsiteX11" fmla="*/ 186061 w 1264767"/>
              <a:gd name="connsiteY11" fmla="*/ 454819 h 1815784"/>
              <a:gd name="connsiteX12" fmla="*/ 214636 w 1264767"/>
              <a:gd name="connsiteY12" fmla="*/ 497681 h 1815784"/>
              <a:gd name="connsiteX13" fmla="*/ 243211 w 1264767"/>
              <a:gd name="connsiteY13" fmla="*/ 740569 h 1815784"/>
              <a:gd name="connsiteX14" fmla="*/ 228924 w 1264767"/>
              <a:gd name="connsiteY14" fmla="*/ 1283494 h 1815784"/>
              <a:gd name="connsiteX15" fmla="*/ 214636 w 1264767"/>
              <a:gd name="connsiteY15" fmla="*/ 1354931 h 1815784"/>
              <a:gd name="connsiteX16" fmla="*/ 186061 w 1264767"/>
              <a:gd name="connsiteY16" fmla="*/ 1412081 h 1815784"/>
              <a:gd name="connsiteX17" fmla="*/ 143199 w 1264767"/>
              <a:gd name="connsiteY17" fmla="*/ 1554956 h 1815784"/>
              <a:gd name="connsiteX18" fmla="*/ 86049 w 1264767"/>
              <a:gd name="connsiteY18" fmla="*/ 1640681 h 1815784"/>
              <a:gd name="connsiteX19" fmla="*/ 57474 w 1264767"/>
              <a:gd name="connsiteY19" fmla="*/ 1683544 h 1815784"/>
              <a:gd name="connsiteX20" fmla="*/ 28899 w 1264767"/>
              <a:gd name="connsiteY20" fmla="*/ 1769269 h 1815784"/>
              <a:gd name="connsiteX21" fmla="*/ 14611 w 1264767"/>
              <a:gd name="connsiteY21" fmla="*/ 1812131 h 1815784"/>
              <a:gd name="connsiteX22" fmla="*/ 71761 w 1264767"/>
              <a:gd name="connsiteY22" fmla="*/ 1797844 h 1815784"/>
              <a:gd name="connsiteX23" fmla="*/ 114624 w 1264767"/>
              <a:gd name="connsiteY23" fmla="*/ 1783556 h 1815784"/>
              <a:gd name="connsiteX24" fmla="*/ 314649 w 1264767"/>
              <a:gd name="connsiteY24" fmla="*/ 1740694 h 1815784"/>
              <a:gd name="connsiteX25" fmla="*/ 443236 w 1264767"/>
              <a:gd name="connsiteY25" fmla="*/ 1697831 h 1815784"/>
              <a:gd name="connsiteX26" fmla="*/ 486099 w 1264767"/>
              <a:gd name="connsiteY26" fmla="*/ 1683544 h 1815784"/>
              <a:gd name="connsiteX27" fmla="*/ 657549 w 1264767"/>
              <a:gd name="connsiteY27" fmla="*/ 1569244 h 1815784"/>
              <a:gd name="connsiteX28" fmla="*/ 700411 w 1264767"/>
              <a:gd name="connsiteY28" fmla="*/ 1540669 h 1815784"/>
              <a:gd name="connsiteX29" fmla="*/ 743274 w 1264767"/>
              <a:gd name="connsiteY29" fmla="*/ 1512094 h 1815784"/>
              <a:gd name="connsiteX30" fmla="*/ 814711 w 1264767"/>
              <a:gd name="connsiteY30" fmla="*/ 1440656 h 1815784"/>
              <a:gd name="connsiteX31" fmla="*/ 886149 w 1264767"/>
              <a:gd name="connsiteY31" fmla="*/ 1354931 h 1815784"/>
              <a:gd name="connsiteX32" fmla="*/ 929011 w 1264767"/>
              <a:gd name="connsiteY32" fmla="*/ 1226344 h 1815784"/>
              <a:gd name="connsiteX33" fmla="*/ 1214761 w 1264767"/>
              <a:gd name="connsiteY33" fmla="*/ 740569 h 1815784"/>
              <a:gd name="connsiteX34" fmla="*/ 1229049 w 1264767"/>
              <a:gd name="connsiteY34" fmla="*/ 97631 h 1815784"/>
              <a:gd name="connsiteX0" fmla="*/ 1229049 w 1264767"/>
              <a:gd name="connsiteY0" fmla="*/ 97631 h 1815784"/>
              <a:gd name="connsiteX1" fmla="*/ 1129036 w 1264767"/>
              <a:gd name="connsiteY1" fmla="*/ 154781 h 1815784"/>
              <a:gd name="connsiteX2" fmla="*/ 1043311 w 1264767"/>
              <a:gd name="connsiteY2" fmla="*/ 197644 h 1815784"/>
              <a:gd name="connsiteX3" fmla="*/ 900436 w 1264767"/>
              <a:gd name="connsiteY3" fmla="*/ 240506 h 1815784"/>
              <a:gd name="connsiteX4" fmla="*/ 857574 w 1264767"/>
              <a:gd name="connsiteY4" fmla="*/ 254794 h 1815784"/>
              <a:gd name="connsiteX5" fmla="*/ 771849 w 1264767"/>
              <a:gd name="connsiteY5" fmla="*/ 297656 h 1815784"/>
              <a:gd name="connsiteX6" fmla="*/ 728986 w 1264767"/>
              <a:gd name="connsiteY6" fmla="*/ 326231 h 1815784"/>
              <a:gd name="connsiteX7" fmla="*/ 643261 w 1264767"/>
              <a:gd name="connsiteY7" fmla="*/ 354806 h 1815784"/>
              <a:gd name="connsiteX8" fmla="*/ 600399 w 1264767"/>
              <a:gd name="connsiteY8" fmla="*/ 383381 h 1815784"/>
              <a:gd name="connsiteX9" fmla="*/ 500386 w 1264767"/>
              <a:gd name="connsiteY9" fmla="*/ 411956 h 1815784"/>
              <a:gd name="connsiteX10" fmla="*/ 243211 w 1264767"/>
              <a:gd name="connsiteY10" fmla="*/ 440531 h 1815784"/>
              <a:gd name="connsiteX11" fmla="*/ 186061 w 1264767"/>
              <a:gd name="connsiteY11" fmla="*/ 454819 h 1815784"/>
              <a:gd name="connsiteX12" fmla="*/ 214636 w 1264767"/>
              <a:gd name="connsiteY12" fmla="*/ 497681 h 1815784"/>
              <a:gd name="connsiteX13" fmla="*/ 243211 w 1264767"/>
              <a:gd name="connsiteY13" fmla="*/ 740569 h 1815784"/>
              <a:gd name="connsiteX14" fmla="*/ 228924 w 1264767"/>
              <a:gd name="connsiteY14" fmla="*/ 1283494 h 1815784"/>
              <a:gd name="connsiteX15" fmla="*/ 214636 w 1264767"/>
              <a:gd name="connsiteY15" fmla="*/ 1354931 h 1815784"/>
              <a:gd name="connsiteX16" fmla="*/ 186061 w 1264767"/>
              <a:gd name="connsiteY16" fmla="*/ 1412081 h 1815784"/>
              <a:gd name="connsiteX17" fmla="*/ 143199 w 1264767"/>
              <a:gd name="connsiteY17" fmla="*/ 1554956 h 1815784"/>
              <a:gd name="connsiteX18" fmla="*/ 86049 w 1264767"/>
              <a:gd name="connsiteY18" fmla="*/ 1640681 h 1815784"/>
              <a:gd name="connsiteX19" fmla="*/ 57474 w 1264767"/>
              <a:gd name="connsiteY19" fmla="*/ 1683544 h 1815784"/>
              <a:gd name="connsiteX20" fmla="*/ 28899 w 1264767"/>
              <a:gd name="connsiteY20" fmla="*/ 1769269 h 1815784"/>
              <a:gd name="connsiteX21" fmla="*/ 14611 w 1264767"/>
              <a:gd name="connsiteY21" fmla="*/ 1812131 h 1815784"/>
              <a:gd name="connsiteX22" fmla="*/ 71761 w 1264767"/>
              <a:gd name="connsiteY22" fmla="*/ 1797844 h 1815784"/>
              <a:gd name="connsiteX23" fmla="*/ 114624 w 1264767"/>
              <a:gd name="connsiteY23" fmla="*/ 1783556 h 1815784"/>
              <a:gd name="connsiteX24" fmla="*/ 314649 w 1264767"/>
              <a:gd name="connsiteY24" fmla="*/ 1740694 h 1815784"/>
              <a:gd name="connsiteX25" fmla="*/ 443236 w 1264767"/>
              <a:gd name="connsiteY25" fmla="*/ 1697831 h 1815784"/>
              <a:gd name="connsiteX26" fmla="*/ 486099 w 1264767"/>
              <a:gd name="connsiteY26" fmla="*/ 1683544 h 1815784"/>
              <a:gd name="connsiteX27" fmla="*/ 657549 w 1264767"/>
              <a:gd name="connsiteY27" fmla="*/ 1569244 h 1815784"/>
              <a:gd name="connsiteX28" fmla="*/ 700411 w 1264767"/>
              <a:gd name="connsiteY28" fmla="*/ 1540669 h 1815784"/>
              <a:gd name="connsiteX29" fmla="*/ 743274 w 1264767"/>
              <a:gd name="connsiteY29" fmla="*/ 1512094 h 1815784"/>
              <a:gd name="connsiteX30" fmla="*/ 814711 w 1264767"/>
              <a:gd name="connsiteY30" fmla="*/ 1440656 h 1815784"/>
              <a:gd name="connsiteX31" fmla="*/ 886149 w 1264767"/>
              <a:gd name="connsiteY31" fmla="*/ 1354931 h 1815784"/>
              <a:gd name="connsiteX32" fmla="*/ 1214761 w 1264767"/>
              <a:gd name="connsiteY32" fmla="*/ 740569 h 1815784"/>
              <a:gd name="connsiteX33" fmla="*/ 1229049 w 1264767"/>
              <a:gd name="connsiteY33" fmla="*/ 97631 h 1815784"/>
              <a:gd name="connsiteX0" fmla="*/ 1229049 w 1283817"/>
              <a:gd name="connsiteY0" fmla="*/ 97631 h 1815784"/>
              <a:gd name="connsiteX1" fmla="*/ 1129036 w 1283817"/>
              <a:gd name="connsiteY1" fmla="*/ 154781 h 1815784"/>
              <a:gd name="connsiteX2" fmla="*/ 1043311 w 1283817"/>
              <a:gd name="connsiteY2" fmla="*/ 197644 h 1815784"/>
              <a:gd name="connsiteX3" fmla="*/ 900436 w 1283817"/>
              <a:gd name="connsiteY3" fmla="*/ 240506 h 1815784"/>
              <a:gd name="connsiteX4" fmla="*/ 857574 w 1283817"/>
              <a:gd name="connsiteY4" fmla="*/ 254794 h 1815784"/>
              <a:gd name="connsiteX5" fmla="*/ 771849 w 1283817"/>
              <a:gd name="connsiteY5" fmla="*/ 297656 h 1815784"/>
              <a:gd name="connsiteX6" fmla="*/ 728986 w 1283817"/>
              <a:gd name="connsiteY6" fmla="*/ 326231 h 1815784"/>
              <a:gd name="connsiteX7" fmla="*/ 643261 w 1283817"/>
              <a:gd name="connsiteY7" fmla="*/ 354806 h 1815784"/>
              <a:gd name="connsiteX8" fmla="*/ 600399 w 1283817"/>
              <a:gd name="connsiteY8" fmla="*/ 383381 h 1815784"/>
              <a:gd name="connsiteX9" fmla="*/ 500386 w 1283817"/>
              <a:gd name="connsiteY9" fmla="*/ 411956 h 1815784"/>
              <a:gd name="connsiteX10" fmla="*/ 243211 w 1283817"/>
              <a:gd name="connsiteY10" fmla="*/ 440531 h 1815784"/>
              <a:gd name="connsiteX11" fmla="*/ 186061 w 1283817"/>
              <a:gd name="connsiteY11" fmla="*/ 454819 h 1815784"/>
              <a:gd name="connsiteX12" fmla="*/ 214636 w 1283817"/>
              <a:gd name="connsiteY12" fmla="*/ 497681 h 1815784"/>
              <a:gd name="connsiteX13" fmla="*/ 243211 w 1283817"/>
              <a:gd name="connsiteY13" fmla="*/ 740569 h 1815784"/>
              <a:gd name="connsiteX14" fmla="*/ 228924 w 1283817"/>
              <a:gd name="connsiteY14" fmla="*/ 1283494 h 1815784"/>
              <a:gd name="connsiteX15" fmla="*/ 214636 w 1283817"/>
              <a:gd name="connsiteY15" fmla="*/ 1354931 h 1815784"/>
              <a:gd name="connsiteX16" fmla="*/ 186061 w 1283817"/>
              <a:gd name="connsiteY16" fmla="*/ 1412081 h 1815784"/>
              <a:gd name="connsiteX17" fmla="*/ 143199 w 1283817"/>
              <a:gd name="connsiteY17" fmla="*/ 1554956 h 1815784"/>
              <a:gd name="connsiteX18" fmla="*/ 86049 w 1283817"/>
              <a:gd name="connsiteY18" fmla="*/ 1640681 h 1815784"/>
              <a:gd name="connsiteX19" fmla="*/ 57474 w 1283817"/>
              <a:gd name="connsiteY19" fmla="*/ 1683544 h 1815784"/>
              <a:gd name="connsiteX20" fmla="*/ 28899 w 1283817"/>
              <a:gd name="connsiteY20" fmla="*/ 1769269 h 1815784"/>
              <a:gd name="connsiteX21" fmla="*/ 14611 w 1283817"/>
              <a:gd name="connsiteY21" fmla="*/ 1812131 h 1815784"/>
              <a:gd name="connsiteX22" fmla="*/ 71761 w 1283817"/>
              <a:gd name="connsiteY22" fmla="*/ 1797844 h 1815784"/>
              <a:gd name="connsiteX23" fmla="*/ 114624 w 1283817"/>
              <a:gd name="connsiteY23" fmla="*/ 1783556 h 1815784"/>
              <a:gd name="connsiteX24" fmla="*/ 314649 w 1283817"/>
              <a:gd name="connsiteY24" fmla="*/ 1740694 h 1815784"/>
              <a:gd name="connsiteX25" fmla="*/ 443236 w 1283817"/>
              <a:gd name="connsiteY25" fmla="*/ 1697831 h 1815784"/>
              <a:gd name="connsiteX26" fmla="*/ 486099 w 1283817"/>
              <a:gd name="connsiteY26" fmla="*/ 1683544 h 1815784"/>
              <a:gd name="connsiteX27" fmla="*/ 657549 w 1283817"/>
              <a:gd name="connsiteY27" fmla="*/ 1569244 h 1815784"/>
              <a:gd name="connsiteX28" fmla="*/ 700411 w 1283817"/>
              <a:gd name="connsiteY28" fmla="*/ 1540669 h 1815784"/>
              <a:gd name="connsiteX29" fmla="*/ 743274 w 1283817"/>
              <a:gd name="connsiteY29" fmla="*/ 1512094 h 1815784"/>
              <a:gd name="connsiteX30" fmla="*/ 814711 w 1283817"/>
              <a:gd name="connsiteY30" fmla="*/ 1440656 h 1815784"/>
              <a:gd name="connsiteX31" fmla="*/ 1214761 w 1283817"/>
              <a:gd name="connsiteY31" fmla="*/ 740569 h 1815784"/>
              <a:gd name="connsiteX32" fmla="*/ 1229049 w 1283817"/>
              <a:gd name="connsiteY32" fmla="*/ 97631 h 1815784"/>
              <a:gd name="connsiteX0" fmla="*/ 1229049 w 1295723"/>
              <a:gd name="connsiteY0" fmla="*/ 97631 h 1815784"/>
              <a:gd name="connsiteX1" fmla="*/ 1129036 w 1295723"/>
              <a:gd name="connsiteY1" fmla="*/ 154781 h 1815784"/>
              <a:gd name="connsiteX2" fmla="*/ 1043311 w 1295723"/>
              <a:gd name="connsiteY2" fmla="*/ 197644 h 1815784"/>
              <a:gd name="connsiteX3" fmla="*/ 900436 w 1295723"/>
              <a:gd name="connsiteY3" fmla="*/ 240506 h 1815784"/>
              <a:gd name="connsiteX4" fmla="*/ 857574 w 1295723"/>
              <a:gd name="connsiteY4" fmla="*/ 254794 h 1815784"/>
              <a:gd name="connsiteX5" fmla="*/ 771849 w 1295723"/>
              <a:gd name="connsiteY5" fmla="*/ 297656 h 1815784"/>
              <a:gd name="connsiteX6" fmla="*/ 728986 w 1295723"/>
              <a:gd name="connsiteY6" fmla="*/ 326231 h 1815784"/>
              <a:gd name="connsiteX7" fmla="*/ 643261 w 1295723"/>
              <a:gd name="connsiteY7" fmla="*/ 354806 h 1815784"/>
              <a:gd name="connsiteX8" fmla="*/ 600399 w 1295723"/>
              <a:gd name="connsiteY8" fmla="*/ 383381 h 1815784"/>
              <a:gd name="connsiteX9" fmla="*/ 500386 w 1295723"/>
              <a:gd name="connsiteY9" fmla="*/ 411956 h 1815784"/>
              <a:gd name="connsiteX10" fmla="*/ 243211 w 1295723"/>
              <a:gd name="connsiteY10" fmla="*/ 440531 h 1815784"/>
              <a:gd name="connsiteX11" fmla="*/ 186061 w 1295723"/>
              <a:gd name="connsiteY11" fmla="*/ 454819 h 1815784"/>
              <a:gd name="connsiteX12" fmla="*/ 214636 w 1295723"/>
              <a:gd name="connsiteY12" fmla="*/ 497681 h 1815784"/>
              <a:gd name="connsiteX13" fmla="*/ 243211 w 1295723"/>
              <a:gd name="connsiteY13" fmla="*/ 740569 h 1815784"/>
              <a:gd name="connsiteX14" fmla="*/ 228924 w 1295723"/>
              <a:gd name="connsiteY14" fmla="*/ 1283494 h 1815784"/>
              <a:gd name="connsiteX15" fmla="*/ 214636 w 1295723"/>
              <a:gd name="connsiteY15" fmla="*/ 1354931 h 1815784"/>
              <a:gd name="connsiteX16" fmla="*/ 186061 w 1295723"/>
              <a:gd name="connsiteY16" fmla="*/ 1412081 h 1815784"/>
              <a:gd name="connsiteX17" fmla="*/ 143199 w 1295723"/>
              <a:gd name="connsiteY17" fmla="*/ 1554956 h 1815784"/>
              <a:gd name="connsiteX18" fmla="*/ 86049 w 1295723"/>
              <a:gd name="connsiteY18" fmla="*/ 1640681 h 1815784"/>
              <a:gd name="connsiteX19" fmla="*/ 57474 w 1295723"/>
              <a:gd name="connsiteY19" fmla="*/ 1683544 h 1815784"/>
              <a:gd name="connsiteX20" fmla="*/ 28899 w 1295723"/>
              <a:gd name="connsiteY20" fmla="*/ 1769269 h 1815784"/>
              <a:gd name="connsiteX21" fmla="*/ 14611 w 1295723"/>
              <a:gd name="connsiteY21" fmla="*/ 1812131 h 1815784"/>
              <a:gd name="connsiteX22" fmla="*/ 71761 w 1295723"/>
              <a:gd name="connsiteY22" fmla="*/ 1797844 h 1815784"/>
              <a:gd name="connsiteX23" fmla="*/ 114624 w 1295723"/>
              <a:gd name="connsiteY23" fmla="*/ 1783556 h 1815784"/>
              <a:gd name="connsiteX24" fmla="*/ 314649 w 1295723"/>
              <a:gd name="connsiteY24" fmla="*/ 1740694 h 1815784"/>
              <a:gd name="connsiteX25" fmla="*/ 443236 w 1295723"/>
              <a:gd name="connsiteY25" fmla="*/ 1697831 h 1815784"/>
              <a:gd name="connsiteX26" fmla="*/ 486099 w 1295723"/>
              <a:gd name="connsiteY26" fmla="*/ 1683544 h 1815784"/>
              <a:gd name="connsiteX27" fmla="*/ 657549 w 1295723"/>
              <a:gd name="connsiteY27" fmla="*/ 1569244 h 1815784"/>
              <a:gd name="connsiteX28" fmla="*/ 700411 w 1295723"/>
              <a:gd name="connsiteY28" fmla="*/ 1540669 h 1815784"/>
              <a:gd name="connsiteX29" fmla="*/ 743274 w 1295723"/>
              <a:gd name="connsiteY29" fmla="*/ 1512094 h 1815784"/>
              <a:gd name="connsiteX30" fmla="*/ 1214761 w 1295723"/>
              <a:gd name="connsiteY30" fmla="*/ 740569 h 1815784"/>
              <a:gd name="connsiteX31" fmla="*/ 1229049 w 1295723"/>
              <a:gd name="connsiteY31" fmla="*/ 97631 h 1815784"/>
              <a:gd name="connsiteX0" fmla="*/ 1229049 w 1295723"/>
              <a:gd name="connsiteY0" fmla="*/ 97631 h 1815784"/>
              <a:gd name="connsiteX1" fmla="*/ 1129036 w 1295723"/>
              <a:gd name="connsiteY1" fmla="*/ 154781 h 1815784"/>
              <a:gd name="connsiteX2" fmla="*/ 1043311 w 1295723"/>
              <a:gd name="connsiteY2" fmla="*/ 197644 h 1815784"/>
              <a:gd name="connsiteX3" fmla="*/ 900436 w 1295723"/>
              <a:gd name="connsiteY3" fmla="*/ 240506 h 1815784"/>
              <a:gd name="connsiteX4" fmla="*/ 857574 w 1295723"/>
              <a:gd name="connsiteY4" fmla="*/ 254794 h 1815784"/>
              <a:gd name="connsiteX5" fmla="*/ 771849 w 1295723"/>
              <a:gd name="connsiteY5" fmla="*/ 297656 h 1815784"/>
              <a:gd name="connsiteX6" fmla="*/ 728986 w 1295723"/>
              <a:gd name="connsiteY6" fmla="*/ 326231 h 1815784"/>
              <a:gd name="connsiteX7" fmla="*/ 643261 w 1295723"/>
              <a:gd name="connsiteY7" fmla="*/ 354806 h 1815784"/>
              <a:gd name="connsiteX8" fmla="*/ 600399 w 1295723"/>
              <a:gd name="connsiteY8" fmla="*/ 383381 h 1815784"/>
              <a:gd name="connsiteX9" fmla="*/ 500386 w 1295723"/>
              <a:gd name="connsiteY9" fmla="*/ 411956 h 1815784"/>
              <a:gd name="connsiteX10" fmla="*/ 243211 w 1295723"/>
              <a:gd name="connsiteY10" fmla="*/ 440531 h 1815784"/>
              <a:gd name="connsiteX11" fmla="*/ 186061 w 1295723"/>
              <a:gd name="connsiteY11" fmla="*/ 454819 h 1815784"/>
              <a:gd name="connsiteX12" fmla="*/ 214636 w 1295723"/>
              <a:gd name="connsiteY12" fmla="*/ 497681 h 1815784"/>
              <a:gd name="connsiteX13" fmla="*/ 243211 w 1295723"/>
              <a:gd name="connsiteY13" fmla="*/ 740569 h 1815784"/>
              <a:gd name="connsiteX14" fmla="*/ 228924 w 1295723"/>
              <a:gd name="connsiteY14" fmla="*/ 1283494 h 1815784"/>
              <a:gd name="connsiteX15" fmla="*/ 214636 w 1295723"/>
              <a:gd name="connsiteY15" fmla="*/ 1354931 h 1815784"/>
              <a:gd name="connsiteX16" fmla="*/ 186061 w 1295723"/>
              <a:gd name="connsiteY16" fmla="*/ 1412081 h 1815784"/>
              <a:gd name="connsiteX17" fmla="*/ 143199 w 1295723"/>
              <a:gd name="connsiteY17" fmla="*/ 1554956 h 1815784"/>
              <a:gd name="connsiteX18" fmla="*/ 86049 w 1295723"/>
              <a:gd name="connsiteY18" fmla="*/ 1640681 h 1815784"/>
              <a:gd name="connsiteX19" fmla="*/ 57474 w 1295723"/>
              <a:gd name="connsiteY19" fmla="*/ 1683544 h 1815784"/>
              <a:gd name="connsiteX20" fmla="*/ 28899 w 1295723"/>
              <a:gd name="connsiteY20" fmla="*/ 1769269 h 1815784"/>
              <a:gd name="connsiteX21" fmla="*/ 14611 w 1295723"/>
              <a:gd name="connsiteY21" fmla="*/ 1812131 h 1815784"/>
              <a:gd name="connsiteX22" fmla="*/ 71761 w 1295723"/>
              <a:gd name="connsiteY22" fmla="*/ 1797844 h 1815784"/>
              <a:gd name="connsiteX23" fmla="*/ 114624 w 1295723"/>
              <a:gd name="connsiteY23" fmla="*/ 1783556 h 1815784"/>
              <a:gd name="connsiteX24" fmla="*/ 314649 w 1295723"/>
              <a:gd name="connsiteY24" fmla="*/ 1740694 h 1815784"/>
              <a:gd name="connsiteX25" fmla="*/ 443236 w 1295723"/>
              <a:gd name="connsiteY25" fmla="*/ 1697831 h 1815784"/>
              <a:gd name="connsiteX26" fmla="*/ 486099 w 1295723"/>
              <a:gd name="connsiteY26" fmla="*/ 1683544 h 1815784"/>
              <a:gd name="connsiteX27" fmla="*/ 657549 w 1295723"/>
              <a:gd name="connsiteY27" fmla="*/ 1569244 h 1815784"/>
              <a:gd name="connsiteX28" fmla="*/ 700411 w 1295723"/>
              <a:gd name="connsiteY28" fmla="*/ 1540669 h 1815784"/>
              <a:gd name="connsiteX29" fmla="*/ 1214761 w 1295723"/>
              <a:gd name="connsiteY29" fmla="*/ 740569 h 1815784"/>
              <a:gd name="connsiteX30" fmla="*/ 1229049 w 1295723"/>
              <a:gd name="connsiteY30" fmla="*/ 97631 h 1815784"/>
              <a:gd name="connsiteX0" fmla="*/ 1229049 w 1295723"/>
              <a:gd name="connsiteY0" fmla="*/ 97631 h 1815784"/>
              <a:gd name="connsiteX1" fmla="*/ 1129036 w 1295723"/>
              <a:gd name="connsiteY1" fmla="*/ 154781 h 1815784"/>
              <a:gd name="connsiteX2" fmla="*/ 1043311 w 1295723"/>
              <a:gd name="connsiteY2" fmla="*/ 197644 h 1815784"/>
              <a:gd name="connsiteX3" fmla="*/ 900436 w 1295723"/>
              <a:gd name="connsiteY3" fmla="*/ 240506 h 1815784"/>
              <a:gd name="connsiteX4" fmla="*/ 857574 w 1295723"/>
              <a:gd name="connsiteY4" fmla="*/ 254794 h 1815784"/>
              <a:gd name="connsiteX5" fmla="*/ 771849 w 1295723"/>
              <a:gd name="connsiteY5" fmla="*/ 297656 h 1815784"/>
              <a:gd name="connsiteX6" fmla="*/ 728986 w 1295723"/>
              <a:gd name="connsiteY6" fmla="*/ 326231 h 1815784"/>
              <a:gd name="connsiteX7" fmla="*/ 643261 w 1295723"/>
              <a:gd name="connsiteY7" fmla="*/ 354806 h 1815784"/>
              <a:gd name="connsiteX8" fmla="*/ 600399 w 1295723"/>
              <a:gd name="connsiteY8" fmla="*/ 383381 h 1815784"/>
              <a:gd name="connsiteX9" fmla="*/ 500386 w 1295723"/>
              <a:gd name="connsiteY9" fmla="*/ 411956 h 1815784"/>
              <a:gd name="connsiteX10" fmla="*/ 243211 w 1295723"/>
              <a:gd name="connsiteY10" fmla="*/ 440531 h 1815784"/>
              <a:gd name="connsiteX11" fmla="*/ 186061 w 1295723"/>
              <a:gd name="connsiteY11" fmla="*/ 454819 h 1815784"/>
              <a:gd name="connsiteX12" fmla="*/ 214636 w 1295723"/>
              <a:gd name="connsiteY12" fmla="*/ 497681 h 1815784"/>
              <a:gd name="connsiteX13" fmla="*/ 243211 w 1295723"/>
              <a:gd name="connsiteY13" fmla="*/ 740569 h 1815784"/>
              <a:gd name="connsiteX14" fmla="*/ 228924 w 1295723"/>
              <a:gd name="connsiteY14" fmla="*/ 1283494 h 1815784"/>
              <a:gd name="connsiteX15" fmla="*/ 214636 w 1295723"/>
              <a:gd name="connsiteY15" fmla="*/ 1354931 h 1815784"/>
              <a:gd name="connsiteX16" fmla="*/ 186061 w 1295723"/>
              <a:gd name="connsiteY16" fmla="*/ 1412081 h 1815784"/>
              <a:gd name="connsiteX17" fmla="*/ 143199 w 1295723"/>
              <a:gd name="connsiteY17" fmla="*/ 1554956 h 1815784"/>
              <a:gd name="connsiteX18" fmla="*/ 86049 w 1295723"/>
              <a:gd name="connsiteY18" fmla="*/ 1640681 h 1815784"/>
              <a:gd name="connsiteX19" fmla="*/ 57474 w 1295723"/>
              <a:gd name="connsiteY19" fmla="*/ 1683544 h 1815784"/>
              <a:gd name="connsiteX20" fmla="*/ 28899 w 1295723"/>
              <a:gd name="connsiteY20" fmla="*/ 1769269 h 1815784"/>
              <a:gd name="connsiteX21" fmla="*/ 14611 w 1295723"/>
              <a:gd name="connsiteY21" fmla="*/ 1812131 h 1815784"/>
              <a:gd name="connsiteX22" fmla="*/ 71761 w 1295723"/>
              <a:gd name="connsiteY22" fmla="*/ 1797844 h 1815784"/>
              <a:gd name="connsiteX23" fmla="*/ 114624 w 1295723"/>
              <a:gd name="connsiteY23" fmla="*/ 1783556 h 1815784"/>
              <a:gd name="connsiteX24" fmla="*/ 314649 w 1295723"/>
              <a:gd name="connsiteY24" fmla="*/ 1740694 h 1815784"/>
              <a:gd name="connsiteX25" fmla="*/ 443236 w 1295723"/>
              <a:gd name="connsiteY25" fmla="*/ 1697831 h 1815784"/>
              <a:gd name="connsiteX26" fmla="*/ 486099 w 1295723"/>
              <a:gd name="connsiteY26" fmla="*/ 1683544 h 1815784"/>
              <a:gd name="connsiteX27" fmla="*/ 657549 w 1295723"/>
              <a:gd name="connsiteY27" fmla="*/ 1569244 h 1815784"/>
              <a:gd name="connsiteX28" fmla="*/ 1214761 w 1295723"/>
              <a:gd name="connsiteY28" fmla="*/ 740569 h 1815784"/>
              <a:gd name="connsiteX29" fmla="*/ 1229049 w 1295723"/>
              <a:gd name="connsiteY29" fmla="*/ 97631 h 1815784"/>
              <a:gd name="connsiteX0" fmla="*/ 1229049 w 1295723"/>
              <a:gd name="connsiteY0" fmla="*/ 97631 h 1815784"/>
              <a:gd name="connsiteX1" fmla="*/ 1129036 w 1295723"/>
              <a:gd name="connsiteY1" fmla="*/ 154781 h 1815784"/>
              <a:gd name="connsiteX2" fmla="*/ 1043311 w 1295723"/>
              <a:gd name="connsiteY2" fmla="*/ 197644 h 1815784"/>
              <a:gd name="connsiteX3" fmla="*/ 900436 w 1295723"/>
              <a:gd name="connsiteY3" fmla="*/ 240506 h 1815784"/>
              <a:gd name="connsiteX4" fmla="*/ 857574 w 1295723"/>
              <a:gd name="connsiteY4" fmla="*/ 254794 h 1815784"/>
              <a:gd name="connsiteX5" fmla="*/ 771849 w 1295723"/>
              <a:gd name="connsiteY5" fmla="*/ 297656 h 1815784"/>
              <a:gd name="connsiteX6" fmla="*/ 728986 w 1295723"/>
              <a:gd name="connsiteY6" fmla="*/ 326231 h 1815784"/>
              <a:gd name="connsiteX7" fmla="*/ 643261 w 1295723"/>
              <a:gd name="connsiteY7" fmla="*/ 354806 h 1815784"/>
              <a:gd name="connsiteX8" fmla="*/ 600399 w 1295723"/>
              <a:gd name="connsiteY8" fmla="*/ 383381 h 1815784"/>
              <a:gd name="connsiteX9" fmla="*/ 500386 w 1295723"/>
              <a:gd name="connsiteY9" fmla="*/ 411956 h 1815784"/>
              <a:gd name="connsiteX10" fmla="*/ 243211 w 1295723"/>
              <a:gd name="connsiteY10" fmla="*/ 440531 h 1815784"/>
              <a:gd name="connsiteX11" fmla="*/ 186061 w 1295723"/>
              <a:gd name="connsiteY11" fmla="*/ 454819 h 1815784"/>
              <a:gd name="connsiteX12" fmla="*/ 214636 w 1295723"/>
              <a:gd name="connsiteY12" fmla="*/ 497681 h 1815784"/>
              <a:gd name="connsiteX13" fmla="*/ 243211 w 1295723"/>
              <a:gd name="connsiteY13" fmla="*/ 740569 h 1815784"/>
              <a:gd name="connsiteX14" fmla="*/ 228924 w 1295723"/>
              <a:gd name="connsiteY14" fmla="*/ 1283494 h 1815784"/>
              <a:gd name="connsiteX15" fmla="*/ 214636 w 1295723"/>
              <a:gd name="connsiteY15" fmla="*/ 1354931 h 1815784"/>
              <a:gd name="connsiteX16" fmla="*/ 186061 w 1295723"/>
              <a:gd name="connsiteY16" fmla="*/ 1412081 h 1815784"/>
              <a:gd name="connsiteX17" fmla="*/ 143199 w 1295723"/>
              <a:gd name="connsiteY17" fmla="*/ 1554956 h 1815784"/>
              <a:gd name="connsiteX18" fmla="*/ 86049 w 1295723"/>
              <a:gd name="connsiteY18" fmla="*/ 1640681 h 1815784"/>
              <a:gd name="connsiteX19" fmla="*/ 57474 w 1295723"/>
              <a:gd name="connsiteY19" fmla="*/ 1683544 h 1815784"/>
              <a:gd name="connsiteX20" fmla="*/ 28899 w 1295723"/>
              <a:gd name="connsiteY20" fmla="*/ 1769269 h 1815784"/>
              <a:gd name="connsiteX21" fmla="*/ 14611 w 1295723"/>
              <a:gd name="connsiteY21" fmla="*/ 1812131 h 1815784"/>
              <a:gd name="connsiteX22" fmla="*/ 71761 w 1295723"/>
              <a:gd name="connsiteY22" fmla="*/ 1797844 h 1815784"/>
              <a:gd name="connsiteX23" fmla="*/ 114624 w 1295723"/>
              <a:gd name="connsiteY23" fmla="*/ 1783556 h 1815784"/>
              <a:gd name="connsiteX24" fmla="*/ 314649 w 1295723"/>
              <a:gd name="connsiteY24" fmla="*/ 1740694 h 1815784"/>
              <a:gd name="connsiteX25" fmla="*/ 443236 w 1295723"/>
              <a:gd name="connsiteY25" fmla="*/ 1697831 h 1815784"/>
              <a:gd name="connsiteX26" fmla="*/ 486099 w 1295723"/>
              <a:gd name="connsiteY26" fmla="*/ 1683544 h 1815784"/>
              <a:gd name="connsiteX27" fmla="*/ 1214761 w 1295723"/>
              <a:gd name="connsiteY27" fmla="*/ 740569 h 1815784"/>
              <a:gd name="connsiteX28" fmla="*/ 1229049 w 1295723"/>
              <a:gd name="connsiteY28" fmla="*/ 97631 h 1815784"/>
              <a:gd name="connsiteX0" fmla="*/ 1229049 w 1295723"/>
              <a:gd name="connsiteY0" fmla="*/ 97631 h 1815784"/>
              <a:gd name="connsiteX1" fmla="*/ 1129036 w 1295723"/>
              <a:gd name="connsiteY1" fmla="*/ 154781 h 1815784"/>
              <a:gd name="connsiteX2" fmla="*/ 1043311 w 1295723"/>
              <a:gd name="connsiteY2" fmla="*/ 197644 h 1815784"/>
              <a:gd name="connsiteX3" fmla="*/ 900436 w 1295723"/>
              <a:gd name="connsiteY3" fmla="*/ 240506 h 1815784"/>
              <a:gd name="connsiteX4" fmla="*/ 857574 w 1295723"/>
              <a:gd name="connsiteY4" fmla="*/ 254794 h 1815784"/>
              <a:gd name="connsiteX5" fmla="*/ 771849 w 1295723"/>
              <a:gd name="connsiteY5" fmla="*/ 297656 h 1815784"/>
              <a:gd name="connsiteX6" fmla="*/ 728986 w 1295723"/>
              <a:gd name="connsiteY6" fmla="*/ 326231 h 1815784"/>
              <a:gd name="connsiteX7" fmla="*/ 643261 w 1295723"/>
              <a:gd name="connsiteY7" fmla="*/ 354806 h 1815784"/>
              <a:gd name="connsiteX8" fmla="*/ 600399 w 1295723"/>
              <a:gd name="connsiteY8" fmla="*/ 383381 h 1815784"/>
              <a:gd name="connsiteX9" fmla="*/ 500386 w 1295723"/>
              <a:gd name="connsiteY9" fmla="*/ 411956 h 1815784"/>
              <a:gd name="connsiteX10" fmla="*/ 243211 w 1295723"/>
              <a:gd name="connsiteY10" fmla="*/ 440531 h 1815784"/>
              <a:gd name="connsiteX11" fmla="*/ 186061 w 1295723"/>
              <a:gd name="connsiteY11" fmla="*/ 454819 h 1815784"/>
              <a:gd name="connsiteX12" fmla="*/ 214636 w 1295723"/>
              <a:gd name="connsiteY12" fmla="*/ 497681 h 1815784"/>
              <a:gd name="connsiteX13" fmla="*/ 243211 w 1295723"/>
              <a:gd name="connsiteY13" fmla="*/ 740569 h 1815784"/>
              <a:gd name="connsiteX14" fmla="*/ 228924 w 1295723"/>
              <a:gd name="connsiteY14" fmla="*/ 1283494 h 1815784"/>
              <a:gd name="connsiteX15" fmla="*/ 214636 w 1295723"/>
              <a:gd name="connsiteY15" fmla="*/ 1354931 h 1815784"/>
              <a:gd name="connsiteX16" fmla="*/ 186061 w 1295723"/>
              <a:gd name="connsiteY16" fmla="*/ 1412081 h 1815784"/>
              <a:gd name="connsiteX17" fmla="*/ 143199 w 1295723"/>
              <a:gd name="connsiteY17" fmla="*/ 1554956 h 1815784"/>
              <a:gd name="connsiteX18" fmla="*/ 86049 w 1295723"/>
              <a:gd name="connsiteY18" fmla="*/ 1640681 h 1815784"/>
              <a:gd name="connsiteX19" fmla="*/ 57474 w 1295723"/>
              <a:gd name="connsiteY19" fmla="*/ 1683544 h 1815784"/>
              <a:gd name="connsiteX20" fmla="*/ 28899 w 1295723"/>
              <a:gd name="connsiteY20" fmla="*/ 1769269 h 1815784"/>
              <a:gd name="connsiteX21" fmla="*/ 14611 w 1295723"/>
              <a:gd name="connsiteY21" fmla="*/ 1812131 h 1815784"/>
              <a:gd name="connsiteX22" fmla="*/ 71761 w 1295723"/>
              <a:gd name="connsiteY22" fmla="*/ 1797844 h 1815784"/>
              <a:gd name="connsiteX23" fmla="*/ 114624 w 1295723"/>
              <a:gd name="connsiteY23" fmla="*/ 1783556 h 1815784"/>
              <a:gd name="connsiteX24" fmla="*/ 314649 w 1295723"/>
              <a:gd name="connsiteY24" fmla="*/ 1740694 h 1815784"/>
              <a:gd name="connsiteX25" fmla="*/ 443236 w 1295723"/>
              <a:gd name="connsiteY25" fmla="*/ 1697831 h 1815784"/>
              <a:gd name="connsiteX26" fmla="*/ 1214761 w 1295723"/>
              <a:gd name="connsiteY26" fmla="*/ 740569 h 1815784"/>
              <a:gd name="connsiteX27" fmla="*/ 1229049 w 1295723"/>
              <a:gd name="connsiteY27" fmla="*/ 97631 h 1815784"/>
              <a:gd name="connsiteX0" fmla="*/ 1229049 w 1367161"/>
              <a:gd name="connsiteY0" fmla="*/ 97631 h 1815784"/>
              <a:gd name="connsiteX1" fmla="*/ 1129036 w 1367161"/>
              <a:gd name="connsiteY1" fmla="*/ 154781 h 1815784"/>
              <a:gd name="connsiteX2" fmla="*/ 1043311 w 1367161"/>
              <a:gd name="connsiteY2" fmla="*/ 197644 h 1815784"/>
              <a:gd name="connsiteX3" fmla="*/ 900436 w 1367161"/>
              <a:gd name="connsiteY3" fmla="*/ 240506 h 1815784"/>
              <a:gd name="connsiteX4" fmla="*/ 857574 w 1367161"/>
              <a:gd name="connsiteY4" fmla="*/ 254794 h 1815784"/>
              <a:gd name="connsiteX5" fmla="*/ 771849 w 1367161"/>
              <a:gd name="connsiteY5" fmla="*/ 297656 h 1815784"/>
              <a:gd name="connsiteX6" fmla="*/ 728986 w 1367161"/>
              <a:gd name="connsiteY6" fmla="*/ 326231 h 1815784"/>
              <a:gd name="connsiteX7" fmla="*/ 643261 w 1367161"/>
              <a:gd name="connsiteY7" fmla="*/ 354806 h 1815784"/>
              <a:gd name="connsiteX8" fmla="*/ 600399 w 1367161"/>
              <a:gd name="connsiteY8" fmla="*/ 383381 h 1815784"/>
              <a:gd name="connsiteX9" fmla="*/ 500386 w 1367161"/>
              <a:gd name="connsiteY9" fmla="*/ 411956 h 1815784"/>
              <a:gd name="connsiteX10" fmla="*/ 243211 w 1367161"/>
              <a:gd name="connsiteY10" fmla="*/ 440531 h 1815784"/>
              <a:gd name="connsiteX11" fmla="*/ 186061 w 1367161"/>
              <a:gd name="connsiteY11" fmla="*/ 454819 h 1815784"/>
              <a:gd name="connsiteX12" fmla="*/ 214636 w 1367161"/>
              <a:gd name="connsiteY12" fmla="*/ 497681 h 1815784"/>
              <a:gd name="connsiteX13" fmla="*/ 243211 w 1367161"/>
              <a:gd name="connsiteY13" fmla="*/ 740569 h 1815784"/>
              <a:gd name="connsiteX14" fmla="*/ 228924 w 1367161"/>
              <a:gd name="connsiteY14" fmla="*/ 1283494 h 1815784"/>
              <a:gd name="connsiteX15" fmla="*/ 214636 w 1367161"/>
              <a:gd name="connsiteY15" fmla="*/ 1354931 h 1815784"/>
              <a:gd name="connsiteX16" fmla="*/ 186061 w 1367161"/>
              <a:gd name="connsiteY16" fmla="*/ 1412081 h 1815784"/>
              <a:gd name="connsiteX17" fmla="*/ 143199 w 1367161"/>
              <a:gd name="connsiteY17" fmla="*/ 1554956 h 1815784"/>
              <a:gd name="connsiteX18" fmla="*/ 86049 w 1367161"/>
              <a:gd name="connsiteY18" fmla="*/ 1640681 h 1815784"/>
              <a:gd name="connsiteX19" fmla="*/ 57474 w 1367161"/>
              <a:gd name="connsiteY19" fmla="*/ 1683544 h 1815784"/>
              <a:gd name="connsiteX20" fmla="*/ 28899 w 1367161"/>
              <a:gd name="connsiteY20" fmla="*/ 1769269 h 1815784"/>
              <a:gd name="connsiteX21" fmla="*/ 14611 w 1367161"/>
              <a:gd name="connsiteY21" fmla="*/ 1812131 h 1815784"/>
              <a:gd name="connsiteX22" fmla="*/ 71761 w 1367161"/>
              <a:gd name="connsiteY22" fmla="*/ 1797844 h 1815784"/>
              <a:gd name="connsiteX23" fmla="*/ 114624 w 1367161"/>
              <a:gd name="connsiteY23" fmla="*/ 1783556 h 1815784"/>
              <a:gd name="connsiteX24" fmla="*/ 314649 w 1367161"/>
              <a:gd name="connsiteY24" fmla="*/ 1740694 h 1815784"/>
              <a:gd name="connsiteX25" fmla="*/ 1214761 w 1367161"/>
              <a:gd name="connsiteY25" fmla="*/ 740569 h 1815784"/>
              <a:gd name="connsiteX26" fmla="*/ 1229049 w 1367161"/>
              <a:gd name="connsiteY26" fmla="*/ 97631 h 1815784"/>
              <a:gd name="connsiteX0" fmla="*/ 1229049 w 1400498"/>
              <a:gd name="connsiteY0" fmla="*/ 97631 h 1815784"/>
              <a:gd name="connsiteX1" fmla="*/ 1129036 w 1400498"/>
              <a:gd name="connsiteY1" fmla="*/ 154781 h 1815784"/>
              <a:gd name="connsiteX2" fmla="*/ 1043311 w 1400498"/>
              <a:gd name="connsiteY2" fmla="*/ 197644 h 1815784"/>
              <a:gd name="connsiteX3" fmla="*/ 900436 w 1400498"/>
              <a:gd name="connsiteY3" fmla="*/ 240506 h 1815784"/>
              <a:gd name="connsiteX4" fmla="*/ 857574 w 1400498"/>
              <a:gd name="connsiteY4" fmla="*/ 254794 h 1815784"/>
              <a:gd name="connsiteX5" fmla="*/ 771849 w 1400498"/>
              <a:gd name="connsiteY5" fmla="*/ 297656 h 1815784"/>
              <a:gd name="connsiteX6" fmla="*/ 728986 w 1400498"/>
              <a:gd name="connsiteY6" fmla="*/ 326231 h 1815784"/>
              <a:gd name="connsiteX7" fmla="*/ 643261 w 1400498"/>
              <a:gd name="connsiteY7" fmla="*/ 354806 h 1815784"/>
              <a:gd name="connsiteX8" fmla="*/ 600399 w 1400498"/>
              <a:gd name="connsiteY8" fmla="*/ 383381 h 1815784"/>
              <a:gd name="connsiteX9" fmla="*/ 500386 w 1400498"/>
              <a:gd name="connsiteY9" fmla="*/ 411956 h 1815784"/>
              <a:gd name="connsiteX10" fmla="*/ 243211 w 1400498"/>
              <a:gd name="connsiteY10" fmla="*/ 440531 h 1815784"/>
              <a:gd name="connsiteX11" fmla="*/ 186061 w 1400498"/>
              <a:gd name="connsiteY11" fmla="*/ 454819 h 1815784"/>
              <a:gd name="connsiteX12" fmla="*/ 214636 w 1400498"/>
              <a:gd name="connsiteY12" fmla="*/ 497681 h 1815784"/>
              <a:gd name="connsiteX13" fmla="*/ 243211 w 1400498"/>
              <a:gd name="connsiteY13" fmla="*/ 740569 h 1815784"/>
              <a:gd name="connsiteX14" fmla="*/ 228924 w 1400498"/>
              <a:gd name="connsiteY14" fmla="*/ 1283494 h 1815784"/>
              <a:gd name="connsiteX15" fmla="*/ 214636 w 1400498"/>
              <a:gd name="connsiteY15" fmla="*/ 1354931 h 1815784"/>
              <a:gd name="connsiteX16" fmla="*/ 186061 w 1400498"/>
              <a:gd name="connsiteY16" fmla="*/ 1412081 h 1815784"/>
              <a:gd name="connsiteX17" fmla="*/ 143199 w 1400498"/>
              <a:gd name="connsiteY17" fmla="*/ 1554956 h 1815784"/>
              <a:gd name="connsiteX18" fmla="*/ 86049 w 1400498"/>
              <a:gd name="connsiteY18" fmla="*/ 1640681 h 1815784"/>
              <a:gd name="connsiteX19" fmla="*/ 57474 w 1400498"/>
              <a:gd name="connsiteY19" fmla="*/ 1683544 h 1815784"/>
              <a:gd name="connsiteX20" fmla="*/ 28899 w 1400498"/>
              <a:gd name="connsiteY20" fmla="*/ 1769269 h 1815784"/>
              <a:gd name="connsiteX21" fmla="*/ 14611 w 1400498"/>
              <a:gd name="connsiteY21" fmla="*/ 1812131 h 1815784"/>
              <a:gd name="connsiteX22" fmla="*/ 71761 w 1400498"/>
              <a:gd name="connsiteY22" fmla="*/ 1797844 h 1815784"/>
              <a:gd name="connsiteX23" fmla="*/ 114624 w 1400498"/>
              <a:gd name="connsiteY23" fmla="*/ 1783556 h 1815784"/>
              <a:gd name="connsiteX24" fmla="*/ 1214761 w 1400498"/>
              <a:gd name="connsiteY24" fmla="*/ 740569 h 1815784"/>
              <a:gd name="connsiteX25" fmla="*/ 1229049 w 1400498"/>
              <a:gd name="connsiteY25" fmla="*/ 97631 h 1815784"/>
              <a:gd name="connsiteX0" fmla="*/ 1229049 w 1255935"/>
              <a:gd name="connsiteY0" fmla="*/ 184150 h 1902303"/>
              <a:gd name="connsiteX1" fmla="*/ 1129036 w 1255935"/>
              <a:gd name="connsiteY1" fmla="*/ 241300 h 1902303"/>
              <a:gd name="connsiteX2" fmla="*/ 1043311 w 1255935"/>
              <a:gd name="connsiteY2" fmla="*/ 284163 h 1902303"/>
              <a:gd name="connsiteX3" fmla="*/ 900436 w 1255935"/>
              <a:gd name="connsiteY3" fmla="*/ 327025 h 1902303"/>
              <a:gd name="connsiteX4" fmla="*/ 857574 w 1255935"/>
              <a:gd name="connsiteY4" fmla="*/ 341313 h 1902303"/>
              <a:gd name="connsiteX5" fmla="*/ 771849 w 1255935"/>
              <a:gd name="connsiteY5" fmla="*/ 384175 h 1902303"/>
              <a:gd name="connsiteX6" fmla="*/ 728986 w 1255935"/>
              <a:gd name="connsiteY6" fmla="*/ 412750 h 1902303"/>
              <a:gd name="connsiteX7" fmla="*/ 643261 w 1255935"/>
              <a:gd name="connsiteY7" fmla="*/ 441325 h 1902303"/>
              <a:gd name="connsiteX8" fmla="*/ 600399 w 1255935"/>
              <a:gd name="connsiteY8" fmla="*/ 469900 h 1902303"/>
              <a:gd name="connsiteX9" fmla="*/ 500386 w 1255935"/>
              <a:gd name="connsiteY9" fmla="*/ 498475 h 1902303"/>
              <a:gd name="connsiteX10" fmla="*/ 243211 w 1255935"/>
              <a:gd name="connsiteY10" fmla="*/ 527050 h 1902303"/>
              <a:gd name="connsiteX11" fmla="*/ 186061 w 1255935"/>
              <a:gd name="connsiteY11" fmla="*/ 541338 h 1902303"/>
              <a:gd name="connsiteX12" fmla="*/ 214636 w 1255935"/>
              <a:gd name="connsiteY12" fmla="*/ 584200 h 1902303"/>
              <a:gd name="connsiteX13" fmla="*/ 243211 w 1255935"/>
              <a:gd name="connsiteY13" fmla="*/ 827088 h 1902303"/>
              <a:gd name="connsiteX14" fmla="*/ 228924 w 1255935"/>
              <a:gd name="connsiteY14" fmla="*/ 1370013 h 1902303"/>
              <a:gd name="connsiteX15" fmla="*/ 214636 w 1255935"/>
              <a:gd name="connsiteY15" fmla="*/ 1441450 h 1902303"/>
              <a:gd name="connsiteX16" fmla="*/ 186061 w 1255935"/>
              <a:gd name="connsiteY16" fmla="*/ 1498600 h 1902303"/>
              <a:gd name="connsiteX17" fmla="*/ 143199 w 1255935"/>
              <a:gd name="connsiteY17" fmla="*/ 1641475 h 1902303"/>
              <a:gd name="connsiteX18" fmla="*/ 86049 w 1255935"/>
              <a:gd name="connsiteY18" fmla="*/ 1727200 h 1902303"/>
              <a:gd name="connsiteX19" fmla="*/ 57474 w 1255935"/>
              <a:gd name="connsiteY19" fmla="*/ 1770063 h 1902303"/>
              <a:gd name="connsiteX20" fmla="*/ 28899 w 1255935"/>
              <a:gd name="connsiteY20" fmla="*/ 1855788 h 1902303"/>
              <a:gd name="connsiteX21" fmla="*/ 14611 w 1255935"/>
              <a:gd name="connsiteY21" fmla="*/ 1898650 h 1902303"/>
              <a:gd name="connsiteX22" fmla="*/ 71761 w 1255935"/>
              <a:gd name="connsiteY22" fmla="*/ 1884363 h 1902303"/>
              <a:gd name="connsiteX23" fmla="*/ 114624 w 1255935"/>
              <a:gd name="connsiteY23" fmla="*/ 1870075 h 1902303"/>
              <a:gd name="connsiteX24" fmla="*/ 995685 w 1255935"/>
              <a:gd name="connsiteY24" fmla="*/ 1346200 h 1902303"/>
              <a:gd name="connsiteX25" fmla="*/ 1229049 w 1255935"/>
              <a:gd name="connsiteY25" fmla="*/ 184150 h 1902303"/>
              <a:gd name="connsiteX0" fmla="*/ 1229049 w 1255935"/>
              <a:gd name="connsiteY0" fmla="*/ 184150 h 1902303"/>
              <a:gd name="connsiteX1" fmla="*/ 1129036 w 1255935"/>
              <a:gd name="connsiteY1" fmla="*/ 241300 h 1902303"/>
              <a:gd name="connsiteX2" fmla="*/ 1043311 w 1255935"/>
              <a:gd name="connsiteY2" fmla="*/ 284163 h 1902303"/>
              <a:gd name="connsiteX3" fmla="*/ 900436 w 1255935"/>
              <a:gd name="connsiteY3" fmla="*/ 327025 h 1902303"/>
              <a:gd name="connsiteX4" fmla="*/ 857574 w 1255935"/>
              <a:gd name="connsiteY4" fmla="*/ 341313 h 1902303"/>
              <a:gd name="connsiteX5" fmla="*/ 771849 w 1255935"/>
              <a:gd name="connsiteY5" fmla="*/ 384175 h 1902303"/>
              <a:gd name="connsiteX6" fmla="*/ 728986 w 1255935"/>
              <a:gd name="connsiteY6" fmla="*/ 412750 h 1902303"/>
              <a:gd name="connsiteX7" fmla="*/ 643261 w 1255935"/>
              <a:gd name="connsiteY7" fmla="*/ 441325 h 1902303"/>
              <a:gd name="connsiteX8" fmla="*/ 600399 w 1255935"/>
              <a:gd name="connsiteY8" fmla="*/ 469900 h 1902303"/>
              <a:gd name="connsiteX9" fmla="*/ 500386 w 1255935"/>
              <a:gd name="connsiteY9" fmla="*/ 498475 h 1902303"/>
              <a:gd name="connsiteX10" fmla="*/ 243211 w 1255935"/>
              <a:gd name="connsiteY10" fmla="*/ 527050 h 1902303"/>
              <a:gd name="connsiteX11" fmla="*/ 186061 w 1255935"/>
              <a:gd name="connsiteY11" fmla="*/ 541338 h 1902303"/>
              <a:gd name="connsiteX12" fmla="*/ 214636 w 1255935"/>
              <a:gd name="connsiteY12" fmla="*/ 584200 h 1902303"/>
              <a:gd name="connsiteX13" fmla="*/ 243211 w 1255935"/>
              <a:gd name="connsiteY13" fmla="*/ 827088 h 1902303"/>
              <a:gd name="connsiteX14" fmla="*/ 228924 w 1255935"/>
              <a:gd name="connsiteY14" fmla="*/ 1370013 h 1902303"/>
              <a:gd name="connsiteX15" fmla="*/ 214636 w 1255935"/>
              <a:gd name="connsiteY15" fmla="*/ 1441450 h 1902303"/>
              <a:gd name="connsiteX16" fmla="*/ 186061 w 1255935"/>
              <a:gd name="connsiteY16" fmla="*/ 1498600 h 1902303"/>
              <a:gd name="connsiteX17" fmla="*/ 143199 w 1255935"/>
              <a:gd name="connsiteY17" fmla="*/ 1641475 h 1902303"/>
              <a:gd name="connsiteX18" fmla="*/ 86049 w 1255935"/>
              <a:gd name="connsiteY18" fmla="*/ 1727200 h 1902303"/>
              <a:gd name="connsiteX19" fmla="*/ 57474 w 1255935"/>
              <a:gd name="connsiteY19" fmla="*/ 1770063 h 1902303"/>
              <a:gd name="connsiteX20" fmla="*/ 28899 w 1255935"/>
              <a:gd name="connsiteY20" fmla="*/ 1855788 h 1902303"/>
              <a:gd name="connsiteX21" fmla="*/ 14611 w 1255935"/>
              <a:gd name="connsiteY21" fmla="*/ 1898650 h 1902303"/>
              <a:gd name="connsiteX22" fmla="*/ 71761 w 1255935"/>
              <a:gd name="connsiteY22" fmla="*/ 1884363 h 1902303"/>
              <a:gd name="connsiteX23" fmla="*/ 995685 w 1255935"/>
              <a:gd name="connsiteY23" fmla="*/ 1346200 h 1902303"/>
              <a:gd name="connsiteX24" fmla="*/ 1229049 w 1255935"/>
              <a:gd name="connsiteY24" fmla="*/ 184150 h 1902303"/>
              <a:gd name="connsiteX0" fmla="*/ 1229049 w 1255935"/>
              <a:gd name="connsiteY0" fmla="*/ 184150 h 1902303"/>
              <a:gd name="connsiteX1" fmla="*/ 1129036 w 1255935"/>
              <a:gd name="connsiteY1" fmla="*/ 241300 h 1902303"/>
              <a:gd name="connsiteX2" fmla="*/ 1043311 w 1255935"/>
              <a:gd name="connsiteY2" fmla="*/ 284163 h 1902303"/>
              <a:gd name="connsiteX3" fmla="*/ 900436 w 1255935"/>
              <a:gd name="connsiteY3" fmla="*/ 327025 h 1902303"/>
              <a:gd name="connsiteX4" fmla="*/ 857574 w 1255935"/>
              <a:gd name="connsiteY4" fmla="*/ 341313 h 1902303"/>
              <a:gd name="connsiteX5" fmla="*/ 771849 w 1255935"/>
              <a:gd name="connsiteY5" fmla="*/ 384175 h 1902303"/>
              <a:gd name="connsiteX6" fmla="*/ 728986 w 1255935"/>
              <a:gd name="connsiteY6" fmla="*/ 412750 h 1902303"/>
              <a:gd name="connsiteX7" fmla="*/ 643261 w 1255935"/>
              <a:gd name="connsiteY7" fmla="*/ 441325 h 1902303"/>
              <a:gd name="connsiteX8" fmla="*/ 600399 w 1255935"/>
              <a:gd name="connsiteY8" fmla="*/ 469900 h 1902303"/>
              <a:gd name="connsiteX9" fmla="*/ 500386 w 1255935"/>
              <a:gd name="connsiteY9" fmla="*/ 498475 h 1902303"/>
              <a:gd name="connsiteX10" fmla="*/ 243211 w 1255935"/>
              <a:gd name="connsiteY10" fmla="*/ 527050 h 1902303"/>
              <a:gd name="connsiteX11" fmla="*/ 186061 w 1255935"/>
              <a:gd name="connsiteY11" fmla="*/ 541338 h 1902303"/>
              <a:gd name="connsiteX12" fmla="*/ 214636 w 1255935"/>
              <a:gd name="connsiteY12" fmla="*/ 584200 h 1902303"/>
              <a:gd name="connsiteX13" fmla="*/ 243211 w 1255935"/>
              <a:gd name="connsiteY13" fmla="*/ 827088 h 1902303"/>
              <a:gd name="connsiteX14" fmla="*/ 228924 w 1255935"/>
              <a:gd name="connsiteY14" fmla="*/ 1370013 h 1902303"/>
              <a:gd name="connsiteX15" fmla="*/ 214636 w 1255935"/>
              <a:gd name="connsiteY15" fmla="*/ 1441450 h 1902303"/>
              <a:gd name="connsiteX16" fmla="*/ 186061 w 1255935"/>
              <a:gd name="connsiteY16" fmla="*/ 1498600 h 1902303"/>
              <a:gd name="connsiteX17" fmla="*/ 143199 w 1255935"/>
              <a:gd name="connsiteY17" fmla="*/ 1641475 h 1902303"/>
              <a:gd name="connsiteX18" fmla="*/ 86049 w 1255935"/>
              <a:gd name="connsiteY18" fmla="*/ 1727200 h 1902303"/>
              <a:gd name="connsiteX19" fmla="*/ 57474 w 1255935"/>
              <a:gd name="connsiteY19" fmla="*/ 1770063 h 1902303"/>
              <a:gd name="connsiteX20" fmla="*/ 28899 w 1255935"/>
              <a:gd name="connsiteY20" fmla="*/ 1855788 h 1902303"/>
              <a:gd name="connsiteX21" fmla="*/ 14611 w 1255935"/>
              <a:gd name="connsiteY21" fmla="*/ 1898650 h 1902303"/>
              <a:gd name="connsiteX22" fmla="*/ 995685 w 1255935"/>
              <a:gd name="connsiteY22" fmla="*/ 1346200 h 1902303"/>
              <a:gd name="connsiteX23" fmla="*/ 1229049 w 1255935"/>
              <a:gd name="connsiteY23" fmla="*/ 184150 h 1902303"/>
              <a:gd name="connsiteX0" fmla="*/ 1204913 w 1231799"/>
              <a:gd name="connsiteY0" fmla="*/ 184150 h 2111854"/>
              <a:gd name="connsiteX1" fmla="*/ 1104900 w 1231799"/>
              <a:gd name="connsiteY1" fmla="*/ 241300 h 2111854"/>
              <a:gd name="connsiteX2" fmla="*/ 1019175 w 1231799"/>
              <a:gd name="connsiteY2" fmla="*/ 284163 h 2111854"/>
              <a:gd name="connsiteX3" fmla="*/ 876300 w 1231799"/>
              <a:gd name="connsiteY3" fmla="*/ 327025 h 2111854"/>
              <a:gd name="connsiteX4" fmla="*/ 833438 w 1231799"/>
              <a:gd name="connsiteY4" fmla="*/ 341313 h 2111854"/>
              <a:gd name="connsiteX5" fmla="*/ 747713 w 1231799"/>
              <a:gd name="connsiteY5" fmla="*/ 384175 h 2111854"/>
              <a:gd name="connsiteX6" fmla="*/ 704850 w 1231799"/>
              <a:gd name="connsiteY6" fmla="*/ 412750 h 2111854"/>
              <a:gd name="connsiteX7" fmla="*/ 619125 w 1231799"/>
              <a:gd name="connsiteY7" fmla="*/ 441325 h 2111854"/>
              <a:gd name="connsiteX8" fmla="*/ 576263 w 1231799"/>
              <a:gd name="connsiteY8" fmla="*/ 469900 h 2111854"/>
              <a:gd name="connsiteX9" fmla="*/ 476250 w 1231799"/>
              <a:gd name="connsiteY9" fmla="*/ 498475 h 2111854"/>
              <a:gd name="connsiteX10" fmla="*/ 219075 w 1231799"/>
              <a:gd name="connsiteY10" fmla="*/ 527050 h 2111854"/>
              <a:gd name="connsiteX11" fmla="*/ 161925 w 1231799"/>
              <a:gd name="connsiteY11" fmla="*/ 541338 h 2111854"/>
              <a:gd name="connsiteX12" fmla="*/ 190500 w 1231799"/>
              <a:gd name="connsiteY12" fmla="*/ 584200 h 2111854"/>
              <a:gd name="connsiteX13" fmla="*/ 219075 w 1231799"/>
              <a:gd name="connsiteY13" fmla="*/ 827088 h 2111854"/>
              <a:gd name="connsiteX14" fmla="*/ 204788 w 1231799"/>
              <a:gd name="connsiteY14" fmla="*/ 1370013 h 2111854"/>
              <a:gd name="connsiteX15" fmla="*/ 190500 w 1231799"/>
              <a:gd name="connsiteY15" fmla="*/ 1441450 h 2111854"/>
              <a:gd name="connsiteX16" fmla="*/ 161925 w 1231799"/>
              <a:gd name="connsiteY16" fmla="*/ 1498600 h 2111854"/>
              <a:gd name="connsiteX17" fmla="*/ 119063 w 1231799"/>
              <a:gd name="connsiteY17" fmla="*/ 1641475 h 2111854"/>
              <a:gd name="connsiteX18" fmla="*/ 61913 w 1231799"/>
              <a:gd name="connsiteY18" fmla="*/ 1727200 h 2111854"/>
              <a:gd name="connsiteX19" fmla="*/ 33338 w 1231799"/>
              <a:gd name="connsiteY19" fmla="*/ 1770063 h 2111854"/>
              <a:gd name="connsiteX20" fmla="*/ 4763 w 1231799"/>
              <a:gd name="connsiteY20" fmla="*/ 1855788 h 2111854"/>
              <a:gd name="connsiteX21" fmla="*/ 57150 w 1231799"/>
              <a:gd name="connsiteY21" fmla="*/ 2108201 h 2111854"/>
              <a:gd name="connsiteX22" fmla="*/ 971549 w 1231799"/>
              <a:gd name="connsiteY22" fmla="*/ 1346200 h 2111854"/>
              <a:gd name="connsiteX23" fmla="*/ 1204913 w 1231799"/>
              <a:gd name="connsiteY23" fmla="*/ 184150 h 2111854"/>
              <a:gd name="connsiteX0" fmla="*/ 1171575 w 1198461"/>
              <a:gd name="connsiteY0" fmla="*/ 184150 h 2108201"/>
              <a:gd name="connsiteX1" fmla="*/ 1071562 w 1198461"/>
              <a:gd name="connsiteY1" fmla="*/ 241300 h 2108201"/>
              <a:gd name="connsiteX2" fmla="*/ 985837 w 1198461"/>
              <a:gd name="connsiteY2" fmla="*/ 284163 h 2108201"/>
              <a:gd name="connsiteX3" fmla="*/ 842962 w 1198461"/>
              <a:gd name="connsiteY3" fmla="*/ 327025 h 2108201"/>
              <a:gd name="connsiteX4" fmla="*/ 800100 w 1198461"/>
              <a:gd name="connsiteY4" fmla="*/ 341313 h 2108201"/>
              <a:gd name="connsiteX5" fmla="*/ 714375 w 1198461"/>
              <a:gd name="connsiteY5" fmla="*/ 384175 h 2108201"/>
              <a:gd name="connsiteX6" fmla="*/ 671512 w 1198461"/>
              <a:gd name="connsiteY6" fmla="*/ 412750 h 2108201"/>
              <a:gd name="connsiteX7" fmla="*/ 585787 w 1198461"/>
              <a:gd name="connsiteY7" fmla="*/ 441325 h 2108201"/>
              <a:gd name="connsiteX8" fmla="*/ 542925 w 1198461"/>
              <a:gd name="connsiteY8" fmla="*/ 469900 h 2108201"/>
              <a:gd name="connsiteX9" fmla="*/ 442912 w 1198461"/>
              <a:gd name="connsiteY9" fmla="*/ 498475 h 2108201"/>
              <a:gd name="connsiteX10" fmla="*/ 185737 w 1198461"/>
              <a:gd name="connsiteY10" fmla="*/ 527050 h 2108201"/>
              <a:gd name="connsiteX11" fmla="*/ 128587 w 1198461"/>
              <a:gd name="connsiteY11" fmla="*/ 541338 h 2108201"/>
              <a:gd name="connsiteX12" fmla="*/ 157162 w 1198461"/>
              <a:gd name="connsiteY12" fmla="*/ 584200 h 2108201"/>
              <a:gd name="connsiteX13" fmla="*/ 185737 w 1198461"/>
              <a:gd name="connsiteY13" fmla="*/ 827088 h 2108201"/>
              <a:gd name="connsiteX14" fmla="*/ 171450 w 1198461"/>
              <a:gd name="connsiteY14" fmla="*/ 1370013 h 2108201"/>
              <a:gd name="connsiteX15" fmla="*/ 157162 w 1198461"/>
              <a:gd name="connsiteY15" fmla="*/ 1441450 h 2108201"/>
              <a:gd name="connsiteX16" fmla="*/ 128587 w 1198461"/>
              <a:gd name="connsiteY16" fmla="*/ 1498600 h 2108201"/>
              <a:gd name="connsiteX17" fmla="*/ 85725 w 1198461"/>
              <a:gd name="connsiteY17" fmla="*/ 1641475 h 2108201"/>
              <a:gd name="connsiteX18" fmla="*/ 28575 w 1198461"/>
              <a:gd name="connsiteY18" fmla="*/ 1727200 h 2108201"/>
              <a:gd name="connsiteX19" fmla="*/ 0 w 1198461"/>
              <a:gd name="connsiteY19" fmla="*/ 1770063 h 2108201"/>
              <a:gd name="connsiteX20" fmla="*/ 23812 w 1198461"/>
              <a:gd name="connsiteY20" fmla="*/ 2108201 h 2108201"/>
              <a:gd name="connsiteX21" fmla="*/ 938211 w 1198461"/>
              <a:gd name="connsiteY21" fmla="*/ 1346200 h 2108201"/>
              <a:gd name="connsiteX22" fmla="*/ 1171575 w 1198461"/>
              <a:gd name="connsiteY22" fmla="*/ 184150 h 2108201"/>
              <a:gd name="connsiteX0" fmla="*/ 1299369 w 1326255"/>
              <a:gd name="connsiteY0" fmla="*/ 184150 h 2171701"/>
              <a:gd name="connsiteX1" fmla="*/ 1199356 w 1326255"/>
              <a:gd name="connsiteY1" fmla="*/ 241300 h 2171701"/>
              <a:gd name="connsiteX2" fmla="*/ 1113631 w 1326255"/>
              <a:gd name="connsiteY2" fmla="*/ 284163 h 2171701"/>
              <a:gd name="connsiteX3" fmla="*/ 970756 w 1326255"/>
              <a:gd name="connsiteY3" fmla="*/ 327025 h 2171701"/>
              <a:gd name="connsiteX4" fmla="*/ 927894 w 1326255"/>
              <a:gd name="connsiteY4" fmla="*/ 341313 h 2171701"/>
              <a:gd name="connsiteX5" fmla="*/ 842169 w 1326255"/>
              <a:gd name="connsiteY5" fmla="*/ 384175 h 2171701"/>
              <a:gd name="connsiteX6" fmla="*/ 799306 w 1326255"/>
              <a:gd name="connsiteY6" fmla="*/ 412750 h 2171701"/>
              <a:gd name="connsiteX7" fmla="*/ 713581 w 1326255"/>
              <a:gd name="connsiteY7" fmla="*/ 441325 h 2171701"/>
              <a:gd name="connsiteX8" fmla="*/ 670719 w 1326255"/>
              <a:gd name="connsiteY8" fmla="*/ 469900 h 2171701"/>
              <a:gd name="connsiteX9" fmla="*/ 570706 w 1326255"/>
              <a:gd name="connsiteY9" fmla="*/ 498475 h 2171701"/>
              <a:gd name="connsiteX10" fmla="*/ 313531 w 1326255"/>
              <a:gd name="connsiteY10" fmla="*/ 527050 h 2171701"/>
              <a:gd name="connsiteX11" fmla="*/ 256381 w 1326255"/>
              <a:gd name="connsiteY11" fmla="*/ 541338 h 2171701"/>
              <a:gd name="connsiteX12" fmla="*/ 284956 w 1326255"/>
              <a:gd name="connsiteY12" fmla="*/ 584200 h 2171701"/>
              <a:gd name="connsiteX13" fmla="*/ 313531 w 1326255"/>
              <a:gd name="connsiteY13" fmla="*/ 827088 h 2171701"/>
              <a:gd name="connsiteX14" fmla="*/ 299244 w 1326255"/>
              <a:gd name="connsiteY14" fmla="*/ 1370013 h 2171701"/>
              <a:gd name="connsiteX15" fmla="*/ 284956 w 1326255"/>
              <a:gd name="connsiteY15" fmla="*/ 1441450 h 2171701"/>
              <a:gd name="connsiteX16" fmla="*/ 256381 w 1326255"/>
              <a:gd name="connsiteY16" fmla="*/ 1498600 h 2171701"/>
              <a:gd name="connsiteX17" fmla="*/ 213519 w 1326255"/>
              <a:gd name="connsiteY17" fmla="*/ 1641475 h 2171701"/>
              <a:gd name="connsiteX18" fmla="*/ 156369 w 1326255"/>
              <a:gd name="connsiteY18" fmla="*/ 1727200 h 2171701"/>
              <a:gd name="connsiteX19" fmla="*/ 151606 w 1326255"/>
              <a:gd name="connsiteY19" fmla="*/ 2108201 h 2171701"/>
              <a:gd name="connsiteX20" fmla="*/ 1066005 w 1326255"/>
              <a:gd name="connsiteY20" fmla="*/ 1346200 h 2171701"/>
              <a:gd name="connsiteX21" fmla="*/ 1299369 w 1326255"/>
              <a:gd name="connsiteY21" fmla="*/ 184150 h 2171701"/>
              <a:gd name="connsiteX0" fmla="*/ 1147763 w 1174649"/>
              <a:gd name="connsiteY0" fmla="*/ 184150 h 2108201"/>
              <a:gd name="connsiteX1" fmla="*/ 1047750 w 1174649"/>
              <a:gd name="connsiteY1" fmla="*/ 241300 h 2108201"/>
              <a:gd name="connsiteX2" fmla="*/ 962025 w 1174649"/>
              <a:gd name="connsiteY2" fmla="*/ 284163 h 2108201"/>
              <a:gd name="connsiteX3" fmla="*/ 819150 w 1174649"/>
              <a:gd name="connsiteY3" fmla="*/ 327025 h 2108201"/>
              <a:gd name="connsiteX4" fmla="*/ 776288 w 1174649"/>
              <a:gd name="connsiteY4" fmla="*/ 341313 h 2108201"/>
              <a:gd name="connsiteX5" fmla="*/ 690563 w 1174649"/>
              <a:gd name="connsiteY5" fmla="*/ 384175 h 2108201"/>
              <a:gd name="connsiteX6" fmla="*/ 647700 w 1174649"/>
              <a:gd name="connsiteY6" fmla="*/ 412750 h 2108201"/>
              <a:gd name="connsiteX7" fmla="*/ 561975 w 1174649"/>
              <a:gd name="connsiteY7" fmla="*/ 441325 h 2108201"/>
              <a:gd name="connsiteX8" fmla="*/ 519113 w 1174649"/>
              <a:gd name="connsiteY8" fmla="*/ 469900 h 2108201"/>
              <a:gd name="connsiteX9" fmla="*/ 419100 w 1174649"/>
              <a:gd name="connsiteY9" fmla="*/ 498475 h 2108201"/>
              <a:gd name="connsiteX10" fmla="*/ 161925 w 1174649"/>
              <a:gd name="connsiteY10" fmla="*/ 527050 h 2108201"/>
              <a:gd name="connsiteX11" fmla="*/ 104775 w 1174649"/>
              <a:gd name="connsiteY11" fmla="*/ 541338 h 2108201"/>
              <a:gd name="connsiteX12" fmla="*/ 133350 w 1174649"/>
              <a:gd name="connsiteY12" fmla="*/ 584200 h 2108201"/>
              <a:gd name="connsiteX13" fmla="*/ 161925 w 1174649"/>
              <a:gd name="connsiteY13" fmla="*/ 827088 h 2108201"/>
              <a:gd name="connsiteX14" fmla="*/ 147638 w 1174649"/>
              <a:gd name="connsiteY14" fmla="*/ 1370013 h 2108201"/>
              <a:gd name="connsiteX15" fmla="*/ 133350 w 1174649"/>
              <a:gd name="connsiteY15" fmla="*/ 1441450 h 2108201"/>
              <a:gd name="connsiteX16" fmla="*/ 104775 w 1174649"/>
              <a:gd name="connsiteY16" fmla="*/ 1498600 h 2108201"/>
              <a:gd name="connsiteX17" fmla="*/ 61913 w 1174649"/>
              <a:gd name="connsiteY17" fmla="*/ 1641475 h 2108201"/>
              <a:gd name="connsiteX18" fmla="*/ 0 w 1174649"/>
              <a:gd name="connsiteY18" fmla="*/ 2108201 h 2108201"/>
              <a:gd name="connsiteX19" fmla="*/ 914399 w 1174649"/>
              <a:gd name="connsiteY19" fmla="*/ 1346200 h 2108201"/>
              <a:gd name="connsiteX20" fmla="*/ 1147763 w 1174649"/>
              <a:gd name="connsiteY20" fmla="*/ 184150 h 2108201"/>
              <a:gd name="connsiteX0" fmla="*/ 1282700 w 1309586"/>
              <a:gd name="connsiteY0" fmla="*/ 184150 h 2133601"/>
              <a:gd name="connsiteX1" fmla="*/ 1182687 w 1309586"/>
              <a:gd name="connsiteY1" fmla="*/ 241300 h 2133601"/>
              <a:gd name="connsiteX2" fmla="*/ 1096962 w 1309586"/>
              <a:gd name="connsiteY2" fmla="*/ 284163 h 2133601"/>
              <a:gd name="connsiteX3" fmla="*/ 954087 w 1309586"/>
              <a:gd name="connsiteY3" fmla="*/ 327025 h 2133601"/>
              <a:gd name="connsiteX4" fmla="*/ 911225 w 1309586"/>
              <a:gd name="connsiteY4" fmla="*/ 341313 h 2133601"/>
              <a:gd name="connsiteX5" fmla="*/ 825500 w 1309586"/>
              <a:gd name="connsiteY5" fmla="*/ 384175 h 2133601"/>
              <a:gd name="connsiteX6" fmla="*/ 782637 w 1309586"/>
              <a:gd name="connsiteY6" fmla="*/ 412750 h 2133601"/>
              <a:gd name="connsiteX7" fmla="*/ 696912 w 1309586"/>
              <a:gd name="connsiteY7" fmla="*/ 441325 h 2133601"/>
              <a:gd name="connsiteX8" fmla="*/ 654050 w 1309586"/>
              <a:gd name="connsiteY8" fmla="*/ 469900 h 2133601"/>
              <a:gd name="connsiteX9" fmla="*/ 554037 w 1309586"/>
              <a:gd name="connsiteY9" fmla="*/ 498475 h 2133601"/>
              <a:gd name="connsiteX10" fmla="*/ 296862 w 1309586"/>
              <a:gd name="connsiteY10" fmla="*/ 527050 h 2133601"/>
              <a:gd name="connsiteX11" fmla="*/ 239712 w 1309586"/>
              <a:gd name="connsiteY11" fmla="*/ 541338 h 2133601"/>
              <a:gd name="connsiteX12" fmla="*/ 268287 w 1309586"/>
              <a:gd name="connsiteY12" fmla="*/ 584200 h 2133601"/>
              <a:gd name="connsiteX13" fmla="*/ 296862 w 1309586"/>
              <a:gd name="connsiteY13" fmla="*/ 827088 h 2133601"/>
              <a:gd name="connsiteX14" fmla="*/ 282575 w 1309586"/>
              <a:gd name="connsiteY14" fmla="*/ 1370013 h 2133601"/>
              <a:gd name="connsiteX15" fmla="*/ 268287 w 1309586"/>
              <a:gd name="connsiteY15" fmla="*/ 1441450 h 2133601"/>
              <a:gd name="connsiteX16" fmla="*/ 239712 w 1309586"/>
              <a:gd name="connsiteY16" fmla="*/ 1498600 h 2133601"/>
              <a:gd name="connsiteX17" fmla="*/ 134937 w 1309586"/>
              <a:gd name="connsiteY17" fmla="*/ 2108201 h 2133601"/>
              <a:gd name="connsiteX18" fmla="*/ 1049336 w 1309586"/>
              <a:gd name="connsiteY18" fmla="*/ 1346200 h 2133601"/>
              <a:gd name="connsiteX19" fmla="*/ 1282700 w 1309586"/>
              <a:gd name="connsiteY19" fmla="*/ 184150 h 2133601"/>
              <a:gd name="connsiteX0" fmla="*/ 1277938 w 1304824"/>
              <a:gd name="connsiteY0" fmla="*/ 184150 h 2124076"/>
              <a:gd name="connsiteX1" fmla="*/ 1177925 w 1304824"/>
              <a:gd name="connsiteY1" fmla="*/ 241300 h 2124076"/>
              <a:gd name="connsiteX2" fmla="*/ 1092200 w 1304824"/>
              <a:gd name="connsiteY2" fmla="*/ 284163 h 2124076"/>
              <a:gd name="connsiteX3" fmla="*/ 949325 w 1304824"/>
              <a:gd name="connsiteY3" fmla="*/ 327025 h 2124076"/>
              <a:gd name="connsiteX4" fmla="*/ 906463 w 1304824"/>
              <a:gd name="connsiteY4" fmla="*/ 341313 h 2124076"/>
              <a:gd name="connsiteX5" fmla="*/ 820738 w 1304824"/>
              <a:gd name="connsiteY5" fmla="*/ 384175 h 2124076"/>
              <a:gd name="connsiteX6" fmla="*/ 777875 w 1304824"/>
              <a:gd name="connsiteY6" fmla="*/ 412750 h 2124076"/>
              <a:gd name="connsiteX7" fmla="*/ 692150 w 1304824"/>
              <a:gd name="connsiteY7" fmla="*/ 441325 h 2124076"/>
              <a:gd name="connsiteX8" fmla="*/ 649288 w 1304824"/>
              <a:gd name="connsiteY8" fmla="*/ 469900 h 2124076"/>
              <a:gd name="connsiteX9" fmla="*/ 549275 w 1304824"/>
              <a:gd name="connsiteY9" fmla="*/ 498475 h 2124076"/>
              <a:gd name="connsiteX10" fmla="*/ 292100 w 1304824"/>
              <a:gd name="connsiteY10" fmla="*/ 527050 h 2124076"/>
              <a:gd name="connsiteX11" fmla="*/ 234950 w 1304824"/>
              <a:gd name="connsiteY11" fmla="*/ 541338 h 2124076"/>
              <a:gd name="connsiteX12" fmla="*/ 263525 w 1304824"/>
              <a:gd name="connsiteY12" fmla="*/ 584200 h 2124076"/>
              <a:gd name="connsiteX13" fmla="*/ 292100 w 1304824"/>
              <a:gd name="connsiteY13" fmla="*/ 827088 h 2124076"/>
              <a:gd name="connsiteX14" fmla="*/ 277813 w 1304824"/>
              <a:gd name="connsiteY14" fmla="*/ 1370013 h 2124076"/>
              <a:gd name="connsiteX15" fmla="*/ 263525 w 1304824"/>
              <a:gd name="connsiteY15" fmla="*/ 1441450 h 2124076"/>
              <a:gd name="connsiteX16" fmla="*/ 130175 w 1304824"/>
              <a:gd name="connsiteY16" fmla="*/ 2108201 h 2124076"/>
              <a:gd name="connsiteX17" fmla="*/ 1044574 w 1304824"/>
              <a:gd name="connsiteY17" fmla="*/ 1346200 h 2124076"/>
              <a:gd name="connsiteX18" fmla="*/ 1277938 w 1304824"/>
              <a:gd name="connsiteY18" fmla="*/ 184150 h 2124076"/>
              <a:gd name="connsiteX0" fmla="*/ 1275556 w 1302442"/>
              <a:gd name="connsiteY0" fmla="*/ 184150 h 2112170"/>
              <a:gd name="connsiteX1" fmla="*/ 1175543 w 1302442"/>
              <a:gd name="connsiteY1" fmla="*/ 241300 h 2112170"/>
              <a:gd name="connsiteX2" fmla="*/ 1089818 w 1302442"/>
              <a:gd name="connsiteY2" fmla="*/ 284163 h 2112170"/>
              <a:gd name="connsiteX3" fmla="*/ 946943 w 1302442"/>
              <a:gd name="connsiteY3" fmla="*/ 327025 h 2112170"/>
              <a:gd name="connsiteX4" fmla="*/ 904081 w 1302442"/>
              <a:gd name="connsiteY4" fmla="*/ 341313 h 2112170"/>
              <a:gd name="connsiteX5" fmla="*/ 818356 w 1302442"/>
              <a:gd name="connsiteY5" fmla="*/ 384175 h 2112170"/>
              <a:gd name="connsiteX6" fmla="*/ 775493 w 1302442"/>
              <a:gd name="connsiteY6" fmla="*/ 412750 h 2112170"/>
              <a:gd name="connsiteX7" fmla="*/ 689768 w 1302442"/>
              <a:gd name="connsiteY7" fmla="*/ 441325 h 2112170"/>
              <a:gd name="connsiteX8" fmla="*/ 646906 w 1302442"/>
              <a:gd name="connsiteY8" fmla="*/ 469900 h 2112170"/>
              <a:gd name="connsiteX9" fmla="*/ 546893 w 1302442"/>
              <a:gd name="connsiteY9" fmla="*/ 498475 h 2112170"/>
              <a:gd name="connsiteX10" fmla="*/ 289718 w 1302442"/>
              <a:gd name="connsiteY10" fmla="*/ 527050 h 2112170"/>
              <a:gd name="connsiteX11" fmla="*/ 232568 w 1302442"/>
              <a:gd name="connsiteY11" fmla="*/ 541338 h 2112170"/>
              <a:gd name="connsiteX12" fmla="*/ 261143 w 1302442"/>
              <a:gd name="connsiteY12" fmla="*/ 584200 h 2112170"/>
              <a:gd name="connsiteX13" fmla="*/ 289718 w 1302442"/>
              <a:gd name="connsiteY13" fmla="*/ 827088 h 2112170"/>
              <a:gd name="connsiteX14" fmla="*/ 275431 w 1302442"/>
              <a:gd name="connsiteY14" fmla="*/ 1370013 h 2112170"/>
              <a:gd name="connsiteX15" fmla="*/ 127793 w 1302442"/>
              <a:gd name="connsiteY15" fmla="*/ 2108201 h 2112170"/>
              <a:gd name="connsiteX16" fmla="*/ 1042192 w 1302442"/>
              <a:gd name="connsiteY16" fmla="*/ 1346200 h 2112170"/>
              <a:gd name="connsiteX17" fmla="*/ 1275556 w 1302442"/>
              <a:gd name="connsiteY17" fmla="*/ 184150 h 2112170"/>
              <a:gd name="connsiteX0" fmla="*/ 1273175 w 1300061"/>
              <a:gd name="connsiteY0" fmla="*/ 184150 h 2194720"/>
              <a:gd name="connsiteX1" fmla="*/ 1173162 w 1300061"/>
              <a:gd name="connsiteY1" fmla="*/ 241300 h 2194720"/>
              <a:gd name="connsiteX2" fmla="*/ 1087437 w 1300061"/>
              <a:gd name="connsiteY2" fmla="*/ 284163 h 2194720"/>
              <a:gd name="connsiteX3" fmla="*/ 944562 w 1300061"/>
              <a:gd name="connsiteY3" fmla="*/ 327025 h 2194720"/>
              <a:gd name="connsiteX4" fmla="*/ 901700 w 1300061"/>
              <a:gd name="connsiteY4" fmla="*/ 341313 h 2194720"/>
              <a:gd name="connsiteX5" fmla="*/ 815975 w 1300061"/>
              <a:gd name="connsiteY5" fmla="*/ 384175 h 2194720"/>
              <a:gd name="connsiteX6" fmla="*/ 773112 w 1300061"/>
              <a:gd name="connsiteY6" fmla="*/ 412750 h 2194720"/>
              <a:gd name="connsiteX7" fmla="*/ 687387 w 1300061"/>
              <a:gd name="connsiteY7" fmla="*/ 441325 h 2194720"/>
              <a:gd name="connsiteX8" fmla="*/ 644525 w 1300061"/>
              <a:gd name="connsiteY8" fmla="*/ 469900 h 2194720"/>
              <a:gd name="connsiteX9" fmla="*/ 544512 w 1300061"/>
              <a:gd name="connsiteY9" fmla="*/ 498475 h 2194720"/>
              <a:gd name="connsiteX10" fmla="*/ 287337 w 1300061"/>
              <a:gd name="connsiteY10" fmla="*/ 527050 h 2194720"/>
              <a:gd name="connsiteX11" fmla="*/ 230187 w 1300061"/>
              <a:gd name="connsiteY11" fmla="*/ 541338 h 2194720"/>
              <a:gd name="connsiteX12" fmla="*/ 258762 w 1300061"/>
              <a:gd name="connsiteY12" fmla="*/ 584200 h 2194720"/>
              <a:gd name="connsiteX13" fmla="*/ 287337 w 1300061"/>
              <a:gd name="connsiteY13" fmla="*/ 827088 h 2194720"/>
              <a:gd name="connsiteX14" fmla="*/ 125412 w 1300061"/>
              <a:gd name="connsiteY14" fmla="*/ 2108201 h 2194720"/>
              <a:gd name="connsiteX15" fmla="*/ 1039811 w 1300061"/>
              <a:gd name="connsiteY15" fmla="*/ 1346200 h 2194720"/>
              <a:gd name="connsiteX16" fmla="*/ 1273175 w 1300061"/>
              <a:gd name="connsiteY16" fmla="*/ 184150 h 2194720"/>
              <a:gd name="connsiteX0" fmla="*/ 1274763 w 1301649"/>
              <a:gd name="connsiteY0" fmla="*/ 184150 h 2120901"/>
              <a:gd name="connsiteX1" fmla="*/ 1174750 w 1301649"/>
              <a:gd name="connsiteY1" fmla="*/ 241300 h 2120901"/>
              <a:gd name="connsiteX2" fmla="*/ 1089025 w 1301649"/>
              <a:gd name="connsiteY2" fmla="*/ 284163 h 2120901"/>
              <a:gd name="connsiteX3" fmla="*/ 946150 w 1301649"/>
              <a:gd name="connsiteY3" fmla="*/ 327025 h 2120901"/>
              <a:gd name="connsiteX4" fmla="*/ 903288 w 1301649"/>
              <a:gd name="connsiteY4" fmla="*/ 341313 h 2120901"/>
              <a:gd name="connsiteX5" fmla="*/ 817563 w 1301649"/>
              <a:gd name="connsiteY5" fmla="*/ 384175 h 2120901"/>
              <a:gd name="connsiteX6" fmla="*/ 774700 w 1301649"/>
              <a:gd name="connsiteY6" fmla="*/ 412750 h 2120901"/>
              <a:gd name="connsiteX7" fmla="*/ 688975 w 1301649"/>
              <a:gd name="connsiteY7" fmla="*/ 441325 h 2120901"/>
              <a:gd name="connsiteX8" fmla="*/ 646113 w 1301649"/>
              <a:gd name="connsiteY8" fmla="*/ 469900 h 2120901"/>
              <a:gd name="connsiteX9" fmla="*/ 546100 w 1301649"/>
              <a:gd name="connsiteY9" fmla="*/ 498475 h 2120901"/>
              <a:gd name="connsiteX10" fmla="*/ 288925 w 1301649"/>
              <a:gd name="connsiteY10" fmla="*/ 527050 h 2120901"/>
              <a:gd name="connsiteX11" fmla="*/ 231775 w 1301649"/>
              <a:gd name="connsiteY11" fmla="*/ 541338 h 2120901"/>
              <a:gd name="connsiteX12" fmla="*/ 260350 w 1301649"/>
              <a:gd name="connsiteY12" fmla="*/ 584200 h 2120901"/>
              <a:gd name="connsiteX13" fmla="*/ 279400 w 1301649"/>
              <a:gd name="connsiteY13" fmla="*/ 1270001 h 2120901"/>
              <a:gd name="connsiteX14" fmla="*/ 127000 w 1301649"/>
              <a:gd name="connsiteY14" fmla="*/ 2108201 h 2120901"/>
              <a:gd name="connsiteX15" fmla="*/ 1041399 w 1301649"/>
              <a:gd name="connsiteY15" fmla="*/ 1346200 h 2120901"/>
              <a:gd name="connsiteX16" fmla="*/ 1274763 w 1301649"/>
              <a:gd name="connsiteY16" fmla="*/ 184150 h 2120901"/>
              <a:gd name="connsiteX0" fmla="*/ 1274763 w 1301649"/>
              <a:gd name="connsiteY0" fmla="*/ 196850 h 2146301"/>
              <a:gd name="connsiteX1" fmla="*/ 1174750 w 1301649"/>
              <a:gd name="connsiteY1" fmla="*/ 254000 h 2146301"/>
              <a:gd name="connsiteX2" fmla="*/ 1089025 w 1301649"/>
              <a:gd name="connsiteY2" fmla="*/ 296863 h 2146301"/>
              <a:gd name="connsiteX3" fmla="*/ 946150 w 1301649"/>
              <a:gd name="connsiteY3" fmla="*/ 339725 h 2146301"/>
              <a:gd name="connsiteX4" fmla="*/ 903288 w 1301649"/>
              <a:gd name="connsiteY4" fmla="*/ 354013 h 2146301"/>
              <a:gd name="connsiteX5" fmla="*/ 817563 w 1301649"/>
              <a:gd name="connsiteY5" fmla="*/ 396875 h 2146301"/>
              <a:gd name="connsiteX6" fmla="*/ 774700 w 1301649"/>
              <a:gd name="connsiteY6" fmla="*/ 425450 h 2146301"/>
              <a:gd name="connsiteX7" fmla="*/ 688975 w 1301649"/>
              <a:gd name="connsiteY7" fmla="*/ 454025 h 2146301"/>
              <a:gd name="connsiteX8" fmla="*/ 646113 w 1301649"/>
              <a:gd name="connsiteY8" fmla="*/ 482600 h 2146301"/>
              <a:gd name="connsiteX9" fmla="*/ 546100 w 1301649"/>
              <a:gd name="connsiteY9" fmla="*/ 511175 h 2146301"/>
              <a:gd name="connsiteX10" fmla="*/ 288925 w 1301649"/>
              <a:gd name="connsiteY10" fmla="*/ 539750 h 2146301"/>
              <a:gd name="connsiteX11" fmla="*/ 231775 w 1301649"/>
              <a:gd name="connsiteY11" fmla="*/ 554038 h 2146301"/>
              <a:gd name="connsiteX12" fmla="*/ 260350 w 1301649"/>
              <a:gd name="connsiteY12" fmla="*/ 596900 h 2146301"/>
              <a:gd name="connsiteX13" fmla="*/ 279400 w 1301649"/>
              <a:gd name="connsiteY13" fmla="*/ 1282701 h 2146301"/>
              <a:gd name="connsiteX14" fmla="*/ 127000 w 1301649"/>
              <a:gd name="connsiteY14" fmla="*/ 2120901 h 2146301"/>
              <a:gd name="connsiteX15" fmla="*/ 1041400 w 1301649"/>
              <a:gd name="connsiteY15" fmla="*/ 1435102 h 2146301"/>
              <a:gd name="connsiteX16" fmla="*/ 1274763 w 1301649"/>
              <a:gd name="connsiteY16" fmla="*/ 196850 h 2146301"/>
              <a:gd name="connsiteX0" fmla="*/ 1277938 w 1304824"/>
              <a:gd name="connsiteY0" fmla="*/ 196850 h 2260601"/>
              <a:gd name="connsiteX1" fmla="*/ 1177925 w 1304824"/>
              <a:gd name="connsiteY1" fmla="*/ 254000 h 2260601"/>
              <a:gd name="connsiteX2" fmla="*/ 1092200 w 1304824"/>
              <a:gd name="connsiteY2" fmla="*/ 296863 h 2260601"/>
              <a:gd name="connsiteX3" fmla="*/ 949325 w 1304824"/>
              <a:gd name="connsiteY3" fmla="*/ 339725 h 2260601"/>
              <a:gd name="connsiteX4" fmla="*/ 906463 w 1304824"/>
              <a:gd name="connsiteY4" fmla="*/ 354013 h 2260601"/>
              <a:gd name="connsiteX5" fmla="*/ 820738 w 1304824"/>
              <a:gd name="connsiteY5" fmla="*/ 396875 h 2260601"/>
              <a:gd name="connsiteX6" fmla="*/ 777875 w 1304824"/>
              <a:gd name="connsiteY6" fmla="*/ 425450 h 2260601"/>
              <a:gd name="connsiteX7" fmla="*/ 692150 w 1304824"/>
              <a:gd name="connsiteY7" fmla="*/ 454025 h 2260601"/>
              <a:gd name="connsiteX8" fmla="*/ 649288 w 1304824"/>
              <a:gd name="connsiteY8" fmla="*/ 482600 h 2260601"/>
              <a:gd name="connsiteX9" fmla="*/ 549275 w 1304824"/>
              <a:gd name="connsiteY9" fmla="*/ 511175 h 2260601"/>
              <a:gd name="connsiteX10" fmla="*/ 292100 w 1304824"/>
              <a:gd name="connsiteY10" fmla="*/ 539750 h 2260601"/>
              <a:gd name="connsiteX11" fmla="*/ 234950 w 1304824"/>
              <a:gd name="connsiteY11" fmla="*/ 554038 h 2260601"/>
              <a:gd name="connsiteX12" fmla="*/ 263525 w 1304824"/>
              <a:gd name="connsiteY12" fmla="*/ 596900 h 2260601"/>
              <a:gd name="connsiteX13" fmla="*/ 130175 w 1304824"/>
              <a:gd name="connsiteY13" fmla="*/ 2120901 h 2260601"/>
              <a:gd name="connsiteX14" fmla="*/ 1044575 w 1304824"/>
              <a:gd name="connsiteY14" fmla="*/ 1435102 h 2260601"/>
              <a:gd name="connsiteX15" fmla="*/ 1277938 w 1304824"/>
              <a:gd name="connsiteY15" fmla="*/ 196850 h 2260601"/>
              <a:gd name="connsiteX0" fmla="*/ 1277938 w 1304824"/>
              <a:gd name="connsiteY0" fmla="*/ 196850 h 2260601"/>
              <a:gd name="connsiteX1" fmla="*/ 1177925 w 1304824"/>
              <a:gd name="connsiteY1" fmla="*/ 254000 h 2260601"/>
              <a:gd name="connsiteX2" fmla="*/ 1092200 w 1304824"/>
              <a:gd name="connsiteY2" fmla="*/ 296863 h 2260601"/>
              <a:gd name="connsiteX3" fmla="*/ 949325 w 1304824"/>
              <a:gd name="connsiteY3" fmla="*/ 339725 h 2260601"/>
              <a:gd name="connsiteX4" fmla="*/ 906463 w 1304824"/>
              <a:gd name="connsiteY4" fmla="*/ 354013 h 2260601"/>
              <a:gd name="connsiteX5" fmla="*/ 820738 w 1304824"/>
              <a:gd name="connsiteY5" fmla="*/ 396875 h 2260601"/>
              <a:gd name="connsiteX6" fmla="*/ 777875 w 1304824"/>
              <a:gd name="connsiteY6" fmla="*/ 425450 h 2260601"/>
              <a:gd name="connsiteX7" fmla="*/ 692150 w 1304824"/>
              <a:gd name="connsiteY7" fmla="*/ 454025 h 2260601"/>
              <a:gd name="connsiteX8" fmla="*/ 649288 w 1304824"/>
              <a:gd name="connsiteY8" fmla="*/ 482600 h 2260601"/>
              <a:gd name="connsiteX9" fmla="*/ 549275 w 1304824"/>
              <a:gd name="connsiteY9" fmla="*/ 511175 h 2260601"/>
              <a:gd name="connsiteX10" fmla="*/ 292100 w 1304824"/>
              <a:gd name="connsiteY10" fmla="*/ 539750 h 2260601"/>
              <a:gd name="connsiteX11" fmla="*/ 263525 w 1304824"/>
              <a:gd name="connsiteY11" fmla="*/ 596900 h 2260601"/>
              <a:gd name="connsiteX12" fmla="*/ 130175 w 1304824"/>
              <a:gd name="connsiteY12" fmla="*/ 2120901 h 2260601"/>
              <a:gd name="connsiteX13" fmla="*/ 1044575 w 1304824"/>
              <a:gd name="connsiteY13" fmla="*/ 1435102 h 2260601"/>
              <a:gd name="connsiteX14" fmla="*/ 1277938 w 1304824"/>
              <a:gd name="connsiteY14" fmla="*/ 196850 h 2260601"/>
              <a:gd name="connsiteX0" fmla="*/ 1277938 w 1304824"/>
              <a:gd name="connsiteY0" fmla="*/ 196850 h 2260601"/>
              <a:gd name="connsiteX1" fmla="*/ 1177925 w 1304824"/>
              <a:gd name="connsiteY1" fmla="*/ 254000 h 2260601"/>
              <a:gd name="connsiteX2" fmla="*/ 1092200 w 1304824"/>
              <a:gd name="connsiteY2" fmla="*/ 296863 h 2260601"/>
              <a:gd name="connsiteX3" fmla="*/ 949325 w 1304824"/>
              <a:gd name="connsiteY3" fmla="*/ 339725 h 2260601"/>
              <a:gd name="connsiteX4" fmla="*/ 906463 w 1304824"/>
              <a:gd name="connsiteY4" fmla="*/ 354013 h 2260601"/>
              <a:gd name="connsiteX5" fmla="*/ 820738 w 1304824"/>
              <a:gd name="connsiteY5" fmla="*/ 396875 h 2260601"/>
              <a:gd name="connsiteX6" fmla="*/ 777875 w 1304824"/>
              <a:gd name="connsiteY6" fmla="*/ 425450 h 2260601"/>
              <a:gd name="connsiteX7" fmla="*/ 692150 w 1304824"/>
              <a:gd name="connsiteY7" fmla="*/ 454025 h 2260601"/>
              <a:gd name="connsiteX8" fmla="*/ 649288 w 1304824"/>
              <a:gd name="connsiteY8" fmla="*/ 482600 h 2260601"/>
              <a:gd name="connsiteX9" fmla="*/ 549275 w 1304824"/>
              <a:gd name="connsiteY9" fmla="*/ 511175 h 2260601"/>
              <a:gd name="connsiteX10" fmla="*/ 263525 w 1304824"/>
              <a:gd name="connsiteY10" fmla="*/ 596900 h 2260601"/>
              <a:gd name="connsiteX11" fmla="*/ 130175 w 1304824"/>
              <a:gd name="connsiteY11" fmla="*/ 2120901 h 2260601"/>
              <a:gd name="connsiteX12" fmla="*/ 1044575 w 1304824"/>
              <a:gd name="connsiteY12" fmla="*/ 1435102 h 2260601"/>
              <a:gd name="connsiteX13" fmla="*/ 1277938 w 1304824"/>
              <a:gd name="connsiteY13" fmla="*/ 196850 h 2260601"/>
              <a:gd name="connsiteX0" fmla="*/ 1277938 w 1304824"/>
              <a:gd name="connsiteY0" fmla="*/ 196850 h 2260601"/>
              <a:gd name="connsiteX1" fmla="*/ 1177925 w 1304824"/>
              <a:gd name="connsiteY1" fmla="*/ 254000 h 2260601"/>
              <a:gd name="connsiteX2" fmla="*/ 1092200 w 1304824"/>
              <a:gd name="connsiteY2" fmla="*/ 296863 h 2260601"/>
              <a:gd name="connsiteX3" fmla="*/ 949325 w 1304824"/>
              <a:gd name="connsiteY3" fmla="*/ 339725 h 2260601"/>
              <a:gd name="connsiteX4" fmla="*/ 906463 w 1304824"/>
              <a:gd name="connsiteY4" fmla="*/ 354013 h 2260601"/>
              <a:gd name="connsiteX5" fmla="*/ 820738 w 1304824"/>
              <a:gd name="connsiteY5" fmla="*/ 396875 h 2260601"/>
              <a:gd name="connsiteX6" fmla="*/ 777875 w 1304824"/>
              <a:gd name="connsiteY6" fmla="*/ 425450 h 2260601"/>
              <a:gd name="connsiteX7" fmla="*/ 692150 w 1304824"/>
              <a:gd name="connsiteY7" fmla="*/ 454025 h 2260601"/>
              <a:gd name="connsiteX8" fmla="*/ 649288 w 1304824"/>
              <a:gd name="connsiteY8" fmla="*/ 482600 h 2260601"/>
              <a:gd name="connsiteX9" fmla="*/ 263525 w 1304824"/>
              <a:gd name="connsiteY9" fmla="*/ 596900 h 2260601"/>
              <a:gd name="connsiteX10" fmla="*/ 130175 w 1304824"/>
              <a:gd name="connsiteY10" fmla="*/ 2120901 h 2260601"/>
              <a:gd name="connsiteX11" fmla="*/ 1044575 w 1304824"/>
              <a:gd name="connsiteY11" fmla="*/ 1435102 h 2260601"/>
              <a:gd name="connsiteX12" fmla="*/ 1277938 w 1304824"/>
              <a:gd name="connsiteY12" fmla="*/ 196850 h 2260601"/>
              <a:gd name="connsiteX0" fmla="*/ 1277938 w 1304824"/>
              <a:gd name="connsiteY0" fmla="*/ 196850 h 2260601"/>
              <a:gd name="connsiteX1" fmla="*/ 1177925 w 1304824"/>
              <a:gd name="connsiteY1" fmla="*/ 254000 h 2260601"/>
              <a:gd name="connsiteX2" fmla="*/ 1092200 w 1304824"/>
              <a:gd name="connsiteY2" fmla="*/ 296863 h 2260601"/>
              <a:gd name="connsiteX3" fmla="*/ 949325 w 1304824"/>
              <a:gd name="connsiteY3" fmla="*/ 339725 h 2260601"/>
              <a:gd name="connsiteX4" fmla="*/ 906463 w 1304824"/>
              <a:gd name="connsiteY4" fmla="*/ 354013 h 2260601"/>
              <a:gd name="connsiteX5" fmla="*/ 820738 w 1304824"/>
              <a:gd name="connsiteY5" fmla="*/ 396875 h 2260601"/>
              <a:gd name="connsiteX6" fmla="*/ 777875 w 1304824"/>
              <a:gd name="connsiteY6" fmla="*/ 425450 h 2260601"/>
              <a:gd name="connsiteX7" fmla="*/ 692150 w 1304824"/>
              <a:gd name="connsiteY7" fmla="*/ 454025 h 2260601"/>
              <a:gd name="connsiteX8" fmla="*/ 263525 w 1304824"/>
              <a:gd name="connsiteY8" fmla="*/ 596900 h 2260601"/>
              <a:gd name="connsiteX9" fmla="*/ 130175 w 1304824"/>
              <a:gd name="connsiteY9" fmla="*/ 2120901 h 2260601"/>
              <a:gd name="connsiteX10" fmla="*/ 1044575 w 1304824"/>
              <a:gd name="connsiteY10" fmla="*/ 1435102 h 2260601"/>
              <a:gd name="connsiteX11" fmla="*/ 1277938 w 1304824"/>
              <a:gd name="connsiteY11" fmla="*/ 196850 h 2260601"/>
              <a:gd name="connsiteX0" fmla="*/ 1277938 w 1304824"/>
              <a:gd name="connsiteY0" fmla="*/ 196850 h 2260601"/>
              <a:gd name="connsiteX1" fmla="*/ 1177925 w 1304824"/>
              <a:gd name="connsiteY1" fmla="*/ 254000 h 2260601"/>
              <a:gd name="connsiteX2" fmla="*/ 1092200 w 1304824"/>
              <a:gd name="connsiteY2" fmla="*/ 296863 h 2260601"/>
              <a:gd name="connsiteX3" fmla="*/ 949325 w 1304824"/>
              <a:gd name="connsiteY3" fmla="*/ 339725 h 2260601"/>
              <a:gd name="connsiteX4" fmla="*/ 906463 w 1304824"/>
              <a:gd name="connsiteY4" fmla="*/ 354013 h 2260601"/>
              <a:gd name="connsiteX5" fmla="*/ 820738 w 1304824"/>
              <a:gd name="connsiteY5" fmla="*/ 396875 h 2260601"/>
              <a:gd name="connsiteX6" fmla="*/ 777875 w 1304824"/>
              <a:gd name="connsiteY6" fmla="*/ 425450 h 2260601"/>
              <a:gd name="connsiteX7" fmla="*/ 263525 w 1304824"/>
              <a:gd name="connsiteY7" fmla="*/ 596900 h 2260601"/>
              <a:gd name="connsiteX8" fmla="*/ 130175 w 1304824"/>
              <a:gd name="connsiteY8" fmla="*/ 2120901 h 2260601"/>
              <a:gd name="connsiteX9" fmla="*/ 1044575 w 1304824"/>
              <a:gd name="connsiteY9" fmla="*/ 1435102 h 2260601"/>
              <a:gd name="connsiteX10" fmla="*/ 1277938 w 1304824"/>
              <a:gd name="connsiteY10" fmla="*/ 196850 h 2260601"/>
              <a:gd name="connsiteX0" fmla="*/ 1277938 w 1304824"/>
              <a:gd name="connsiteY0" fmla="*/ 196850 h 2260601"/>
              <a:gd name="connsiteX1" fmla="*/ 1177925 w 1304824"/>
              <a:gd name="connsiteY1" fmla="*/ 254000 h 2260601"/>
              <a:gd name="connsiteX2" fmla="*/ 1092200 w 1304824"/>
              <a:gd name="connsiteY2" fmla="*/ 296863 h 2260601"/>
              <a:gd name="connsiteX3" fmla="*/ 949325 w 1304824"/>
              <a:gd name="connsiteY3" fmla="*/ 339725 h 2260601"/>
              <a:gd name="connsiteX4" fmla="*/ 906463 w 1304824"/>
              <a:gd name="connsiteY4" fmla="*/ 354013 h 2260601"/>
              <a:gd name="connsiteX5" fmla="*/ 820738 w 1304824"/>
              <a:gd name="connsiteY5" fmla="*/ 396875 h 2260601"/>
              <a:gd name="connsiteX6" fmla="*/ 263525 w 1304824"/>
              <a:gd name="connsiteY6" fmla="*/ 596900 h 2260601"/>
              <a:gd name="connsiteX7" fmla="*/ 130175 w 1304824"/>
              <a:gd name="connsiteY7" fmla="*/ 2120901 h 2260601"/>
              <a:gd name="connsiteX8" fmla="*/ 1044575 w 1304824"/>
              <a:gd name="connsiteY8" fmla="*/ 1435102 h 2260601"/>
              <a:gd name="connsiteX9" fmla="*/ 1277938 w 1304824"/>
              <a:gd name="connsiteY9" fmla="*/ 196850 h 2260601"/>
              <a:gd name="connsiteX0" fmla="*/ 1277938 w 1304824"/>
              <a:gd name="connsiteY0" fmla="*/ 196850 h 2260601"/>
              <a:gd name="connsiteX1" fmla="*/ 1177925 w 1304824"/>
              <a:gd name="connsiteY1" fmla="*/ 254000 h 2260601"/>
              <a:gd name="connsiteX2" fmla="*/ 1092200 w 1304824"/>
              <a:gd name="connsiteY2" fmla="*/ 296863 h 2260601"/>
              <a:gd name="connsiteX3" fmla="*/ 949325 w 1304824"/>
              <a:gd name="connsiteY3" fmla="*/ 339725 h 2260601"/>
              <a:gd name="connsiteX4" fmla="*/ 906463 w 1304824"/>
              <a:gd name="connsiteY4" fmla="*/ 354013 h 2260601"/>
              <a:gd name="connsiteX5" fmla="*/ 263525 w 1304824"/>
              <a:gd name="connsiteY5" fmla="*/ 596900 h 2260601"/>
              <a:gd name="connsiteX6" fmla="*/ 130175 w 1304824"/>
              <a:gd name="connsiteY6" fmla="*/ 2120901 h 2260601"/>
              <a:gd name="connsiteX7" fmla="*/ 1044575 w 1304824"/>
              <a:gd name="connsiteY7" fmla="*/ 1435102 h 2260601"/>
              <a:gd name="connsiteX8" fmla="*/ 1277938 w 1304824"/>
              <a:gd name="connsiteY8" fmla="*/ 196850 h 2260601"/>
              <a:gd name="connsiteX0" fmla="*/ 1277938 w 1304824"/>
              <a:gd name="connsiteY0" fmla="*/ 196850 h 2260601"/>
              <a:gd name="connsiteX1" fmla="*/ 1177925 w 1304824"/>
              <a:gd name="connsiteY1" fmla="*/ 254000 h 2260601"/>
              <a:gd name="connsiteX2" fmla="*/ 1092200 w 1304824"/>
              <a:gd name="connsiteY2" fmla="*/ 296863 h 2260601"/>
              <a:gd name="connsiteX3" fmla="*/ 949325 w 1304824"/>
              <a:gd name="connsiteY3" fmla="*/ 339725 h 2260601"/>
              <a:gd name="connsiteX4" fmla="*/ 263525 w 1304824"/>
              <a:gd name="connsiteY4" fmla="*/ 596900 h 2260601"/>
              <a:gd name="connsiteX5" fmla="*/ 130175 w 1304824"/>
              <a:gd name="connsiteY5" fmla="*/ 2120901 h 2260601"/>
              <a:gd name="connsiteX6" fmla="*/ 1044575 w 1304824"/>
              <a:gd name="connsiteY6" fmla="*/ 1435102 h 2260601"/>
              <a:gd name="connsiteX7" fmla="*/ 1277938 w 1304824"/>
              <a:gd name="connsiteY7" fmla="*/ 196850 h 2260601"/>
              <a:gd name="connsiteX0" fmla="*/ 1277938 w 1304824"/>
              <a:gd name="connsiteY0" fmla="*/ 196850 h 2260601"/>
              <a:gd name="connsiteX1" fmla="*/ 1177925 w 1304824"/>
              <a:gd name="connsiteY1" fmla="*/ 254000 h 2260601"/>
              <a:gd name="connsiteX2" fmla="*/ 1092200 w 1304824"/>
              <a:gd name="connsiteY2" fmla="*/ 296863 h 2260601"/>
              <a:gd name="connsiteX3" fmla="*/ 263525 w 1304824"/>
              <a:gd name="connsiteY3" fmla="*/ 596900 h 2260601"/>
              <a:gd name="connsiteX4" fmla="*/ 130175 w 1304824"/>
              <a:gd name="connsiteY4" fmla="*/ 2120901 h 2260601"/>
              <a:gd name="connsiteX5" fmla="*/ 1044575 w 1304824"/>
              <a:gd name="connsiteY5" fmla="*/ 1435102 h 2260601"/>
              <a:gd name="connsiteX6" fmla="*/ 1277938 w 1304824"/>
              <a:gd name="connsiteY6" fmla="*/ 196850 h 2260601"/>
              <a:gd name="connsiteX0" fmla="*/ 1277938 w 1304824"/>
              <a:gd name="connsiteY0" fmla="*/ 196850 h 2260601"/>
              <a:gd name="connsiteX1" fmla="*/ 1177925 w 1304824"/>
              <a:gd name="connsiteY1" fmla="*/ 254000 h 2260601"/>
              <a:gd name="connsiteX2" fmla="*/ 263525 w 1304824"/>
              <a:gd name="connsiteY2" fmla="*/ 596900 h 2260601"/>
              <a:gd name="connsiteX3" fmla="*/ 130175 w 1304824"/>
              <a:gd name="connsiteY3" fmla="*/ 2120901 h 2260601"/>
              <a:gd name="connsiteX4" fmla="*/ 1044575 w 1304824"/>
              <a:gd name="connsiteY4" fmla="*/ 1435102 h 2260601"/>
              <a:gd name="connsiteX5" fmla="*/ 1277938 w 1304824"/>
              <a:gd name="connsiteY5" fmla="*/ 196850 h 2260601"/>
              <a:gd name="connsiteX0" fmla="*/ 1277938 w 1290638"/>
              <a:gd name="connsiteY0" fmla="*/ 190500 h 2254251"/>
              <a:gd name="connsiteX1" fmla="*/ 968375 w 1290638"/>
              <a:gd name="connsiteY1" fmla="*/ 285752 h 2254251"/>
              <a:gd name="connsiteX2" fmla="*/ 263525 w 1290638"/>
              <a:gd name="connsiteY2" fmla="*/ 590550 h 2254251"/>
              <a:gd name="connsiteX3" fmla="*/ 130175 w 1290638"/>
              <a:gd name="connsiteY3" fmla="*/ 2114551 h 2254251"/>
              <a:gd name="connsiteX4" fmla="*/ 1044575 w 1290638"/>
              <a:gd name="connsiteY4" fmla="*/ 1428752 h 2254251"/>
              <a:gd name="connsiteX5" fmla="*/ 1277938 w 1290638"/>
              <a:gd name="connsiteY5" fmla="*/ 190500 h 2254251"/>
              <a:gd name="connsiteX0" fmla="*/ 1277938 w 1408113"/>
              <a:gd name="connsiteY0" fmla="*/ 139700 h 2203451"/>
              <a:gd name="connsiteX1" fmla="*/ 263525 w 1408113"/>
              <a:gd name="connsiteY1" fmla="*/ 539750 h 2203451"/>
              <a:gd name="connsiteX2" fmla="*/ 130175 w 1408113"/>
              <a:gd name="connsiteY2" fmla="*/ 2063751 h 2203451"/>
              <a:gd name="connsiteX3" fmla="*/ 1044575 w 1408113"/>
              <a:gd name="connsiteY3" fmla="*/ 1377952 h 2203451"/>
              <a:gd name="connsiteX4" fmla="*/ 1277938 w 1408113"/>
              <a:gd name="connsiteY4" fmla="*/ 139700 h 2203451"/>
              <a:gd name="connsiteX0" fmla="*/ 1277938 w 1408113"/>
              <a:gd name="connsiteY0" fmla="*/ 0 h 2063751"/>
              <a:gd name="connsiteX1" fmla="*/ 263525 w 1408113"/>
              <a:gd name="connsiteY1" fmla="*/ 400050 h 2063751"/>
              <a:gd name="connsiteX2" fmla="*/ 130175 w 1408113"/>
              <a:gd name="connsiteY2" fmla="*/ 1924051 h 2063751"/>
              <a:gd name="connsiteX3" fmla="*/ 1044575 w 1408113"/>
              <a:gd name="connsiteY3" fmla="*/ 1238252 h 2063751"/>
              <a:gd name="connsiteX4" fmla="*/ 1277938 w 1408113"/>
              <a:gd name="connsiteY4" fmla="*/ 0 h 2063751"/>
              <a:gd name="connsiteX0" fmla="*/ 1196975 w 1327150"/>
              <a:gd name="connsiteY0" fmla="*/ 2 h 1968501"/>
              <a:gd name="connsiteX1" fmla="*/ 263525 w 1327150"/>
              <a:gd name="connsiteY1" fmla="*/ 304800 h 1968501"/>
              <a:gd name="connsiteX2" fmla="*/ 130175 w 1327150"/>
              <a:gd name="connsiteY2" fmla="*/ 1828801 h 1968501"/>
              <a:gd name="connsiteX3" fmla="*/ 1044575 w 1327150"/>
              <a:gd name="connsiteY3" fmla="*/ 1143002 h 1968501"/>
              <a:gd name="connsiteX4" fmla="*/ 1196975 w 1327150"/>
              <a:gd name="connsiteY4" fmla="*/ 2 h 1968501"/>
              <a:gd name="connsiteX0" fmla="*/ 1196975 w 1327150"/>
              <a:gd name="connsiteY0" fmla="*/ 0 h 1968499"/>
              <a:gd name="connsiteX1" fmla="*/ 263525 w 1327150"/>
              <a:gd name="connsiteY1" fmla="*/ 304798 h 1968499"/>
              <a:gd name="connsiteX2" fmla="*/ 130175 w 1327150"/>
              <a:gd name="connsiteY2" fmla="*/ 1828799 h 1968499"/>
              <a:gd name="connsiteX3" fmla="*/ 1044575 w 1327150"/>
              <a:gd name="connsiteY3" fmla="*/ 1143000 h 1968499"/>
              <a:gd name="connsiteX4" fmla="*/ 1196975 w 1327150"/>
              <a:gd name="connsiteY4" fmla="*/ 0 h 1968499"/>
              <a:gd name="connsiteX0" fmla="*/ 1273175 w 1403350"/>
              <a:gd name="connsiteY0" fmla="*/ 0 h 2044699"/>
              <a:gd name="connsiteX1" fmla="*/ 263525 w 1403350"/>
              <a:gd name="connsiteY1" fmla="*/ 380998 h 2044699"/>
              <a:gd name="connsiteX2" fmla="*/ 130175 w 1403350"/>
              <a:gd name="connsiteY2" fmla="*/ 1904999 h 2044699"/>
              <a:gd name="connsiteX3" fmla="*/ 1044575 w 1403350"/>
              <a:gd name="connsiteY3" fmla="*/ 1219200 h 2044699"/>
              <a:gd name="connsiteX4" fmla="*/ 1273175 w 1403350"/>
              <a:gd name="connsiteY4" fmla="*/ 0 h 2044699"/>
              <a:gd name="connsiteX0" fmla="*/ 1273175 w 1273175"/>
              <a:gd name="connsiteY0" fmla="*/ 0 h 2044699"/>
              <a:gd name="connsiteX1" fmla="*/ 263525 w 1273175"/>
              <a:gd name="connsiteY1" fmla="*/ 380998 h 2044699"/>
              <a:gd name="connsiteX2" fmla="*/ 130175 w 1273175"/>
              <a:gd name="connsiteY2" fmla="*/ 1904999 h 2044699"/>
              <a:gd name="connsiteX3" fmla="*/ 1044575 w 1273175"/>
              <a:gd name="connsiteY3" fmla="*/ 1219200 h 2044699"/>
              <a:gd name="connsiteX4" fmla="*/ 1273175 w 1273175"/>
              <a:gd name="connsiteY4" fmla="*/ 0 h 2044699"/>
              <a:gd name="connsiteX0" fmla="*/ 1260475 w 1260475"/>
              <a:gd name="connsiteY0" fmla="*/ 0 h 2044699"/>
              <a:gd name="connsiteX1" fmla="*/ 250825 w 1260475"/>
              <a:gd name="connsiteY1" fmla="*/ 380998 h 2044699"/>
              <a:gd name="connsiteX2" fmla="*/ 117475 w 1260475"/>
              <a:gd name="connsiteY2" fmla="*/ 1904999 h 2044699"/>
              <a:gd name="connsiteX3" fmla="*/ 955676 w 1260475"/>
              <a:gd name="connsiteY3" fmla="*/ 1219200 h 2044699"/>
              <a:gd name="connsiteX4" fmla="*/ 1260475 w 1260475"/>
              <a:gd name="connsiteY4" fmla="*/ 0 h 2044699"/>
              <a:gd name="connsiteX0" fmla="*/ 1260475 w 1260475"/>
              <a:gd name="connsiteY0" fmla="*/ 0 h 2054224"/>
              <a:gd name="connsiteX1" fmla="*/ 250825 w 1260475"/>
              <a:gd name="connsiteY1" fmla="*/ 323848 h 2054224"/>
              <a:gd name="connsiteX2" fmla="*/ 117475 w 1260475"/>
              <a:gd name="connsiteY2" fmla="*/ 1904999 h 2054224"/>
              <a:gd name="connsiteX3" fmla="*/ 955676 w 1260475"/>
              <a:gd name="connsiteY3" fmla="*/ 1219200 h 2054224"/>
              <a:gd name="connsiteX4" fmla="*/ 1260475 w 1260475"/>
              <a:gd name="connsiteY4" fmla="*/ 0 h 2054224"/>
              <a:gd name="connsiteX0" fmla="*/ 1260475 w 1260475"/>
              <a:gd name="connsiteY0" fmla="*/ 0 h 2054224"/>
              <a:gd name="connsiteX1" fmla="*/ 250825 w 1260475"/>
              <a:gd name="connsiteY1" fmla="*/ 323848 h 2054224"/>
              <a:gd name="connsiteX2" fmla="*/ 117475 w 1260475"/>
              <a:gd name="connsiteY2" fmla="*/ 1904999 h 2054224"/>
              <a:gd name="connsiteX3" fmla="*/ 955676 w 1260475"/>
              <a:gd name="connsiteY3" fmla="*/ 1219200 h 2054224"/>
              <a:gd name="connsiteX4" fmla="*/ 1260475 w 1260475"/>
              <a:gd name="connsiteY4" fmla="*/ 0 h 2054224"/>
              <a:gd name="connsiteX0" fmla="*/ 1260475 w 1260475"/>
              <a:gd name="connsiteY0" fmla="*/ 0 h 2054224"/>
              <a:gd name="connsiteX1" fmla="*/ 250825 w 1260475"/>
              <a:gd name="connsiteY1" fmla="*/ 323848 h 2054224"/>
              <a:gd name="connsiteX2" fmla="*/ 117475 w 1260475"/>
              <a:gd name="connsiteY2" fmla="*/ 1904999 h 2054224"/>
              <a:gd name="connsiteX3" fmla="*/ 955676 w 1260475"/>
              <a:gd name="connsiteY3" fmla="*/ 1219200 h 2054224"/>
              <a:gd name="connsiteX4" fmla="*/ 1260475 w 1260475"/>
              <a:gd name="connsiteY4" fmla="*/ 0 h 2054224"/>
              <a:gd name="connsiteX0" fmla="*/ 1260475 w 1260475"/>
              <a:gd name="connsiteY0" fmla="*/ 0 h 2054224"/>
              <a:gd name="connsiteX1" fmla="*/ 250825 w 1260475"/>
              <a:gd name="connsiteY1" fmla="*/ 323848 h 2054224"/>
              <a:gd name="connsiteX2" fmla="*/ 117475 w 1260475"/>
              <a:gd name="connsiteY2" fmla="*/ 1904999 h 2054224"/>
              <a:gd name="connsiteX3" fmla="*/ 955676 w 1260475"/>
              <a:gd name="connsiteY3" fmla="*/ 1219199 h 2054224"/>
              <a:gd name="connsiteX4" fmla="*/ 1260475 w 1260475"/>
              <a:gd name="connsiteY4" fmla="*/ 0 h 2054224"/>
              <a:gd name="connsiteX0" fmla="*/ 1260475 w 1260475"/>
              <a:gd name="connsiteY0" fmla="*/ 0 h 2054224"/>
              <a:gd name="connsiteX1" fmla="*/ 250825 w 1260475"/>
              <a:gd name="connsiteY1" fmla="*/ 323848 h 2054224"/>
              <a:gd name="connsiteX2" fmla="*/ 117475 w 1260475"/>
              <a:gd name="connsiteY2" fmla="*/ 1904999 h 2054224"/>
              <a:gd name="connsiteX3" fmla="*/ 955676 w 1260475"/>
              <a:gd name="connsiteY3" fmla="*/ 1219199 h 2054224"/>
              <a:gd name="connsiteX4" fmla="*/ 1260475 w 1260475"/>
              <a:gd name="connsiteY4" fmla="*/ 0 h 2054224"/>
              <a:gd name="connsiteX0" fmla="*/ 1323975 w 1323975"/>
              <a:gd name="connsiteY0" fmla="*/ 0 h 2016124"/>
              <a:gd name="connsiteX1" fmla="*/ 314325 w 1323975"/>
              <a:gd name="connsiteY1" fmla="*/ 323848 h 2016124"/>
              <a:gd name="connsiteX2" fmla="*/ 117475 w 1323975"/>
              <a:gd name="connsiteY2" fmla="*/ 1866899 h 2016124"/>
              <a:gd name="connsiteX3" fmla="*/ 1019176 w 1323975"/>
              <a:gd name="connsiteY3" fmla="*/ 1219199 h 2016124"/>
              <a:gd name="connsiteX4" fmla="*/ 1323975 w 1323975"/>
              <a:gd name="connsiteY4" fmla="*/ 0 h 2016124"/>
              <a:gd name="connsiteX0" fmla="*/ 1323975 w 1323975"/>
              <a:gd name="connsiteY0" fmla="*/ 0 h 1866899"/>
              <a:gd name="connsiteX1" fmla="*/ 314325 w 1323975"/>
              <a:gd name="connsiteY1" fmla="*/ 323848 h 1866899"/>
              <a:gd name="connsiteX2" fmla="*/ 117475 w 1323975"/>
              <a:gd name="connsiteY2" fmla="*/ 1866899 h 1866899"/>
              <a:gd name="connsiteX3" fmla="*/ 1019176 w 1323975"/>
              <a:gd name="connsiteY3" fmla="*/ 1219199 h 1866899"/>
              <a:gd name="connsiteX4" fmla="*/ 1323975 w 1323975"/>
              <a:gd name="connsiteY4" fmla="*/ 0 h 1866899"/>
              <a:gd name="connsiteX0" fmla="*/ 1298575 w 1298575"/>
              <a:gd name="connsiteY0" fmla="*/ 0 h 1936749"/>
              <a:gd name="connsiteX1" fmla="*/ 288925 w 1298575"/>
              <a:gd name="connsiteY1" fmla="*/ 323848 h 1936749"/>
              <a:gd name="connsiteX2" fmla="*/ 117475 w 1298575"/>
              <a:gd name="connsiteY2" fmla="*/ 1936749 h 1936749"/>
              <a:gd name="connsiteX3" fmla="*/ 993776 w 1298575"/>
              <a:gd name="connsiteY3" fmla="*/ 1219199 h 1936749"/>
              <a:gd name="connsiteX4" fmla="*/ 1298575 w 1298575"/>
              <a:gd name="connsiteY4" fmla="*/ 0 h 1936749"/>
              <a:gd name="connsiteX0" fmla="*/ 1298575 w 1298575"/>
              <a:gd name="connsiteY0" fmla="*/ 0 h 1936749"/>
              <a:gd name="connsiteX1" fmla="*/ 288925 w 1298575"/>
              <a:gd name="connsiteY1" fmla="*/ 323848 h 1936749"/>
              <a:gd name="connsiteX2" fmla="*/ 117475 w 1298575"/>
              <a:gd name="connsiteY2" fmla="*/ 1936749 h 1936749"/>
              <a:gd name="connsiteX3" fmla="*/ 993776 w 1298575"/>
              <a:gd name="connsiteY3" fmla="*/ 1219199 h 1936749"/>
              <a:gd name="connsiteX4" fmla="*/ 1298575 w 1298575"/>
              <a:gd name="connsiteY4" fmla="*/ 0 h 1936749"/>
              <a:gd name="connsiteX0" fmla="*/ 1298575 w 1298575"/>
              <a:gd name="connsiteY0" fmla="*/ 0 h 1936749"/>
              <a:gd name="connsiteX1" fmla="*/ 288925 w 1298575"/>
              <a:gd name="connsiteY1" fmla="*/ 323848 h 1936749"/>
              <a:gd name="connsiteX2" fmla="*/ 117475 w 1298575"/>
              <a:gd name="connsiteY2" fmla="*/ 1936749 h 1936749"/>
              <a:gd name="connsiteX3" fmla="*/ 993776 w 1298575"/>
              <a:gd name="connsiteY3" fmla="*/ 1295400 h 1936749"/>
              <a:gd name="connsiteX4" fmla="*/ 1298575 w 1298575"/>
              <a:gd name="connsiteY4" fmla="*/ 0 h 1936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8575" h="1936749">
                <a:moveTo>
                  <a:pt x="1298575" y="0"/>
                </a:moveTo>
                <a:cubicBezTo>
                  <a:pt x="1079500" y="152400"/>
                  <a:pt x="657225" y="311148"/>
                  <a:pt x="288925" y="323848"/>
                </a:cubicBezTo>
                <a:cubicBezTo>
                  <a:pt x="161925" y="634998"/>
                  <a:pt x="0" y="1787524"/>
                  <a:pt x="117475" y="1936749"/>
                </a:cubicBezTo>
                <a:cubicBezTo>
                  <a:pt x="279400" y="1920874"/>
                  <a:pt x="803276" y="1612900"/>
                  <a:pt x="993776" y="1295400"/>
                </a:cubicBezTo>
                <a:cubicBezTo>
                  <a:pt x="1285876" y="920750"/>
                  <a:pt x="1276350" y="279400"/>
                  <a:pt x="1298575" y="0"/>
                </a:cubicBezTo>
                <a:close/>
              </a:path>
            </a:pathLst>
          </a:custGeom>
          <a:blipFill>
            <a:blip r:embed="rId3" cstate="print">
              <a:alphaModFix amt="31000"/>
            </a:blip>
            <a:tile tx="0" ty="0" sx="100000" sy="100000" flip="none" algn="tl"/>
          </a:blipFill>
          <a:ln>
            <a:noFill/>
          </a:ln>
          <a:effectLst>
            <a:innerShdw blurRad="63500" dist="50800" dir="54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nimated_arrow_left.gif"/>
          <p:cNvPicPr>
            <a:picLocks noChangeAspect="1"/>
          </p:cNvPicPr>
          <p:nvPr/>
        </p:nvPicPr>
        <p:blipFill>
          <a:blip r:embed="rId4" cstate="print">
            <a:clrChange>
              <a:clrFrom>
                <a:srgbClr val="FFFFFF"/>
              </a:clrFrom>
              <a:clrTo>
                <a:srgbClr val="FFFFFF">
                  <a:alpha val="0"/>
                </a:srgbClr>
              </a:clrTo>
            </a:clrChange>
            <a:duotone>
              <a:prstClr val="black"/>
              <a:schemeClr val="accent6">
                <a:tint val="45000"/>
                <a:satMod val="400000"/>
              </a:schemeClr>
            </a:duotone>
          </a:blip>
          <a:stretch>
            <a:fillRect/>
          </a:stretch>
        </p:blipFill>
        <p:spPr>
          <a:xfrm rot="19638608">
            <a:off x="5386731" y="2090456"/>
            <a:ext cx="1428750" cy="1071563"/>
          </a:xfrm>
          <a:prstGeom prst="rect">
            <a:avLst/>
          </a:prstGeom>
        </p:spPr>
      </p:pic>
      <p:pic>
        <p:nvPicPr>
          <p:cNvPr id="38" name="Picture 37" descr="animated_arrow_left.gif"/>
          <p:cNvPicPr>
            <a:picLocks noChangeAspect="1"/>
          </p:cNvPicPr>
          <p:nvPr/>
        </p:nvPicPr>
        <p:blipFill>
          <a:blip r:embed="rId4" cstate="print">
            <a:clrChange>
              <a:clrFrom>
                <a:srgbClr val="FFFFFF"/>
              </a:clrFrom>
              <a:clrTo>
                <a:srgbClr val="FFFFFF">
                  <a:alpha val="0"/>
                </a:srgbClr>
              </a:clrTo>
            </a:clrChange>
            <a:duotone>
              <a:prstClr val="black"/>
              <a:schemeClr val="accent6">
                <a:tint val="45000"/>
                <a:satMod val="400000"/>
              </a:schemeClr>
            </a:duotone>
          </a:blip>
          <a:stretch>
            <a:fillRect/>
          </a:stretch>
        </p:blipFill>
        <p:spPr>
          <a:xfrm rot="19638608">
            <a:off x="5386732" y="2433357"/>
            <a:ext cx="1428750" cy="1071563"/>
          </a:xfrm>
          <a:prstGeom prst="rect">
            <a:avLst/>
          </a:prstGeom>
        </p:spPr>
      </p:pic>
      <p:pic>
        <p:nvPicPr>
          <p:cNvPr id="67" name="Picture 66" descr="animated_arrow_left.gif"/>
          <p:cNvPicPr>
            <a:picLocks noChangeAspect="1"/>
          </p:cNvPicPr>
          <p:nvPr/>
        </p:nvPicPr>
        <p:blipFill>
          <a:blip r:embed="rId4" cstate="print">
            <a:clrChange>
              <a:clrFrom>
                <a:srgbClr val="FFFFFF"/>
              </a:clrFrom>
              <a:clrTo>
                <a:srgbClr val="FFFFFF">
                  <a:alpha val="0"/>
                </a:srgbClr>
              </a:clrTo>
            </a:clrChange>
            <a:duotone>
              <a:prstClr val="black"/>
              <a:schemeClr val="accent6">
                <a:tint val="45000"/>
                <a:satMod val="400000"/>
              </a:schemeClr>
            </a:duotone>
          </a:blip>
          <a:stretch>
            <a:fillRect/>
          </a:stretch>
        </p:blipFill>
        <p:spPr>
          <a:xfrm rot="19638608">
            <a:off x="5081930" y="2947706"/>
            <a:ext cx="1428750" cy="1071563"/>
          </a:xfrm>
          <a:prstGeom prst="rect">
            <a:avLst/>
          </a:prstGeom>
        </p:spPr>
      </p:pic>
      <p:pic>
        <p:nvPicPr>
          <p:cNvPr id="68" name="Picture 67" descr="animated_arrow_left.gif"/>
          <p:cNvPicPr>
            <a:picLocks noChangeAspect="1"/>
          </p:cNvPicPr>
          <p:nvPr/>
        </p:nvPicPr>
        <p:blipFill>
          <a:blip r:embed="rId4" cstate="print">
            <a:clrChange>
              <a:clrFrom>
                <a:srgbClr val="FFFFFF"/>
              </a:clrFrom>
              <a:clrTo>
                <a:srgbClr val="FFFFFF">
                  <a:alpha val="0"/>
                </a:srgbClr>
              </a:clrTo>
            </a:clrChange>
            <a:duotone>
              <a:prstClr val="black"/>
              <a:schemeClr val="accent6">
                <a:tint val="45000"/>
                <a:satMod val="400000"/>
              </a:schemeClr>
            </a:duotone>
          </a:blip>
          <a:stretch>
            <a:fillRect/>
          </a:stretch>
        </p:blipFill>
        <p:spPr>
          <a:xfrm rot="20002846" flipH="1">
            <a:off x="5269742" y="2117016"/>
            <a:ext cx="1428750" cy="1071563"/>
          </a:xfrm>
          <a:prstGeom prst="rect">
            <a:avLst/>
          </a:prstGeom>
        </p:spPr>
      </p:pic>
      <p:pic>
        <p:nvPicPr>
          <p:cNvPr id="69" name="Picture 68" descr="animated_arrow_left.gif"/>
          <p:cNvPicPr>
            <a:picLocks noChangeAspect="1"/>
          </p:cNvPicPr>
          <p:nvPr/>
        </p:nvPicPr>
        <p:blipFill>
          <a:blip r:embed="rId4" cstate="print">
            <a:clrChange>
              <a:clrFrom>
                <a:srgbClr val="FFFFFF"/>
              </a:clrFrom>
              <a:clrTo>
                <a:srgbClr val="FFFFFF">
                  <a:alpha val="0"/>
                </a:srgbClr>
              </a:clrTo>
            </a:clrChange>
            <a:duotone>
              <a:prstClr val="black"/>
              <a:schemeClr val="accent6">
                <a:tint val="45000"/>
                <a:satMod val="400000"/>
              </a:schemeClr>
            </a:duotone>
          </a:blip>
          <a:stretch>
            <a:fillRect/>
          </a:stretch>
        </p:blipFill>
        <p:spPr>
          <a:xfrm rot="20002846" flipH="1">
            <a:off x="5269743" y="2459917"/>
            <a:ext cx="1428750" cy="1071563"/>
          </a:xfrm>
          <a:prstGeom prst="rect">
            <a:avLst/>
          </a:prstGeom>
        </p:spPr>
      </p:pic>
      <p:pic>
        <p:nvPicPr>
          <p:cNvPr id="70" name="Picture 69" descr="animated_arrow_left.gif"/>
          <p:cNvPicPr>
            <a:picLocks noChangeAspect="1"/>
          </p:cNvPicPr>
          <p:nvPr/>
        </p:nvPicPr>
        <p:blipFill>
          <a:blip r:embed="rId4" cstate="print">
            <a:clrChange>
              <a:clrFrom>
                <a:srgbClr val="FFFFFF"/>
              </a:clrFrom>
              <a:clrTo>
                <a:srgbClr val="FFFFFF">
                  <a:alpha val="0"/>
                </a:srgbClr>
              </a:clrTo>
            </a:clrChange>
            <a:duotone>
              <a:prstClr val="black"/>
              <a:schemeClr val="accent6">
                <a:tint val="45000"/>
                <a:satMod val="400000"/>
              </a:schemeClr>
            </a:duotone>
          </a:blip>
          <a:stretch>
            <a:fillRect/>
          </a:stretch>
        </p:blipFill>
        <p:spPr>
          <a:xfrm rot="20002846" flipH="1">
            <a:off x="4964941" y="2974266"/>
            <a:ext cx="1428750" cy="1071563"/>
          </a:xfrm>
          <a:prstGeom prst="rect">
            <a:avLst/>
          </a:prstGeom>
        </p:spPr>
      </p:pic>
      <p:sp>
        <p:nvSpPr>
          <p:cNvPr id="32" name="Cloud Callout 31"/>
          <p:cNvSpPr/>
          <p:nvPr/>
        </p:nvSpPr>
        <p:spPr>
          <a:xfrm>
            <a:off x="3432359" y="209550"/>
            <a:ext cx="4416241" cy="1066800"/>
          </a:xfrm>
          <a:prstGeom prst="cloudCallout">
            <a:avLst>
              <a:gd name="adj1" fmla="val -17431"/>
              <a:gd name="adj2" fmla="val 135511"/>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35" name="TextBox 34"/>
          <p:cNvSpPr txBox="1"/>
          <p:nvPr/>
        </p:nvSpPr>
        <p:spPr>
          <a:xfrm>
            <a:off x="3737159" y="400049"/>
            <a:ext cx="4111441" cy="584775"/>
          </a:xfrm>
          <a:prstGeom prst="rect">
            <a:avLst/>
          </a:prstGeom>
          <a:noFill/>
        </p:spPr>
        <p:txBody>
          <a:bodyPr wrap="square" rtlCol="0">
            <a:spAutoFit/>
          </a:bodyPr>
          <a:lstStyle/>
          <a:p>
            <a:r>
              <a:rPr lang="en-US" b="1" dirty="0" smtClean="0">
                <a:latin typeface="Bookman Old Style" pitchFamily="18" charset="0"/>
              </a:rPr>
              <a:t>The earthen pot has a large </a:t>
            </a:r>
          </a:p>
          <a:p>
            <a:r>
              <a:rPr lang="en-US" b="1" dirty="0" smtClean="0">
                <a:latin typeface="Bookman Old Style" pitchFamily="18" charset="0"/>
              </a:rPr>
              <a:t>number of tiny pores in its walls.</a:t>
            </a:r>
            <a:endParaRPr lang="en-US" b="1" dirty="0">
              <a:latin typeface="Bookman Old Style" pitchFamily="18" charset="0"/>
            </a:endParaRPr>
          </a:p>
        </p:txBody>
      </p:sp>
      <p:sp>
        <p:nvSpPr>
          <p:cNvPr id="36" name="Cloud Callout 35"/>
          <p:cNvSpPr/>
          <p:nvPr/>
        </p:nvSpPr>
        <p:spPr>
          <a:xfrm>
            <a:off x="3402534" y="352347"/>
            <a:ext cx="4801666" cy="1767346"/>
          </a:xfrm>
          <a:prstGeom prst="cloudCallout">
            <a:avLst>
              <a:gd name="adj1" fmla="val 12632"/>
              <a:gd name="adj2" fmla="val 80602"/>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39" name="TextBox 38"/>
          <p:cNvSpPr txBox="1"/>
          <p:nvPr/>
        </p:nvSpPr>
        <p:spPr>
          <a:xfrm>
            <a:off x="3799845" y="565378"/>
            <a:ext cx="4191000" cy="1323439"/>
          </a:xfrm>
          <a:prstGeom prst="rect">
            <a:avLst/>
          </a:prstGeom>
          <a:noFill/>
        </p:spPr>
        <p:txBody>
          <a:bodyPr wrap="square" rtlCol="0">
            <a:spAutoFit/>
          </a:bodyPr>
          <a:lstStyle/>
          <a:p>
            <a:pPr algn="ctr"/>
            <a:r>
              <a:rPr lang="en-US" b="1" dirty="0" smtClean="0">
                <a:latin typeface="Bookman Old Style" pitchFamily="18" charset="0"/>
              </a:rPr>
              <a:t>This water evaporates continuously and takes the latent heat required for </a:t>
            </a:r>
            <a:r>
              <a:rPr lang="en-US" b="1" dirty="0" err="1" smtClean="0">
                <a:latin typeface="Bookman Old Style" pitchFamily="18" charset="0"/>
              </a:rPr>
              <a:t>vaporisation</a:t>
            </a:r>
            <a:r>
              <a:rPr lang="en-US" b="1" dirty="0" smtClean="0">
                <a:latin typeface="Bookman Old Style" pitchFamily="18" charset="0"/>
              </a:rPr>
              <a:t> from the earthen pot and the remaining water loses heat and gets cooled.</a:t>
            </a:r>
            <a:endParaRPr lang="en-US" b="1" dirty="0">
              <a:latin typeface="Bookman Old Style" pitchFamily="18" charset="0"/>
            </a:endParaRPr>
          </a:p>
        </p:txBody>
      </p:sp>
      <p:sp>
        <p:nvSpPr>
          <p:cNvPr id="46" name="Cloud Callout 45"/>
          <p:cNvSpPr/>
          <p:nvPr/>
        </p:nvSpPr>
        <p:spPr>
          <a:xfrm>
            <a:off x="4867654" y="817944"/>
            <a:ext cx="4143782" cy="1314449"/>
          </a:xfrm>
          <a:prstGeom prst="cloudCallout">
            <a:avLst>
              <a:gd name="adj1" fmla="val -37438"/>
              <a:gd name="adj2" fmla="val 122325"/>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47" name="TextBox 46"/>
          <p:cNvSpPr txBox="1"/>
          <p:nvPr/>
        </p:nvSpPr>
        <p:spPr>
          <a:xfrm>
            <a:off x="5295872" y="1008444"/>
            <a:ext cx="3610382" cy="830997"/>
          </a:xfrm>
          <a:prstGeom prst="rect">
            <a:avLst/>
          </a:prstGeom>
          <a:noFill/>
        </p:spPr>
        <p:txBody>
          <a:bodyPr wrap="square" rtlCol="0">
            <a:spAutoFit/>
          </a:bodyPr>
          <a:lstStyle/>
          <a:p>
            <a:r>
              <a:rPr lang="en-US" b="1" dirty="0" smtClean="0">
                <a:latin typeface="Bookman Old Style" pitchFamily="18" charset="0"/>
              </a:rPr>
              <a:t>Some of the water continuously oozes out from these pores to the outside of the pot.</a:t>
            </a:r>
            <a:endParaRPr lang="en-US" b="1" dirty="0">
              <a:latin typeface="Bookman Old Style" pitchFamily="18" charset="0"/>
            </a:endParaRPr>
          </a:p>
        </p:txBody>
      </p:sp>
      <p:pic>
        <p:nvPicPr>
          <p:cNvPr id="50" name="Picture 49" descr="thinking.jpg"/>
          <p:cNvPicPr>
            <a:picLocks noChangeAspect="1"/>
          </p:cNvPicPr>
          <p:nvPr/>
        </p:nvPicPr>
        <p:blipFill>
          <a:blip r:embed="rId5">
            <a:clrChange>
              <a:clrFrom>
                <a:srgbClr val="FFFFFF"/>
              </a:clrFrom>
              <a:clrTo>
                <a:srgbClr val="FFFFFF">
                  <a:alpha val="0"/>
                </a:srgbClr>
              </a:clrTo>
            </a:clrChange>
          </a:blip>
          <a:stretch>
            <a:fillRect/>
          </a:stretch>
        </p:blipFill>
        <p:spPr>
          <a:xfrm>
            <a:off x="609600" y="285750"/>
            <a:ext cx="2345480" cy="4260565"/>
          </a:xfrm>
          <a:prstGeom prst="rect">
            <a:avLst/>
          </a:prstGeom>
        </p:spPr>
      </p:pic>
      <p:sp>
        <p:nvSpPr>
          <p:cNvPr id="48" name="Cloud Callout 47"/>
          <p:cNvSpPr/>
          <p:nvPr/>
        </p:nvSpPr>
        <p:spPr>
          <a:xfrm>
            <a:off x="3619472" y="919117"/>
            <a:ext cx="4143782" cy="1314449"/>
          </a:xfrm>
          <a:prstGeom prst="cloudCallout">
            <a:avLst>
              <a:gd name="adj1" fmla="val -70538"/>
              <a:gd name="adj2" fmla="val -5211"/>
            </a:avLst>
          </a:prstGeom>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00" b="1" dirty="0" smtClean="0">
              <a:solidFill>
                <a:schemeClr val="bg2"/>
              </a:solidFill>
              <a:latin typeface="Bookman Old Style" pitchFamily="18" charset="0"/>
              <a:cs typeface="Arabic Typesetting" pitchFamily="66" charset="-78"/>
            </a:endParaRPr>
          </a:p>
        </p:txBody>
      </p:sp>
      <p:sp>
        <p:nvSpPr>
          <p:cNvPr id="49" name="TextBox 48"/>
          <p:cNvSpPr txBox="1"/>
          <p:nvPr/>
        </p:nvSpPr>
        <p:spPr>
          <a:xfrm>
            <a:off x="4047690" y="1109617"/>
            <a:ext cx="3610382" cy="830997"/>
          </a:xfrm>
          <a:prstGeom prst="rect">
            <a:avLst/>
          </a:prstGeom>
          <a:noFill/>
        </p:spPr>
        <p:txBody>
          <a:bodyPr wrap="square" rtlCol="0">
            <a:spAutoFit/>
          </a:bodyPr>
          <a:lstStyle/>
          <a:p>
            <a:r>
              <a:rPr lang="en-US" b="1" dirty="0" smtClean="0">
                <a:latin typeface="Bookman Old Style" pitchFamily="18" charset="0"/>
              </a:rPr>
              <a:t>How does the water kept in an earthen pot (</a:t>
            </a:r>
            <a:r>
              <a:rPr lang="en-US" b="1" dirty="0" err="1" smtClean="0">
                <a:latin typeface="Bookman Old Style" pitchFamily="18" charset="0"/>
              </a:rPr>
              <a:t>Mataka</a:t>
            </a:r>
            <a:r>
              <a:rPr lang="en-US" b="1" dirty="0" smtClean="0">
                <a:latin typeface="Bookman Old Style" pitchFamily="18" charset="0"/>
              </a:rPr>
              <a:t>) becomes cold during summer?</a:t>
            </a:r>
            <a:endParaRPr lang="en-US" b="1" dirty="0">
              <a:latin typeface="Bookman Old Style" pitchFamily="18" charset="0"/>
            </a:endParaRPr>
          </a:p>
        </p:txBody>
      </p:sp>
    </p:spTree>
    <p:extLst>
      <p:ext uri="{BB962C8B-B14F-4D97-AF65-F5344CB8AC3E}">
        <p14:creationId xmlns:p14="http://schemas.microsoft.com/office/powerpoint/2010/main" val="1717741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animEffect transition="in" filter="wipe(left)">
                                      <p:cBhvr>
                                        <p:cTn id="9" dur="500"/>
                                        <p:tgtEl>
                                          <p:spTgt spid="48"/>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8"/>
                                        </p:tgtEl>
                                      </p:cBhvr>
                                    </p:animEffect>
                                    <p:set>
                                      <p:cBhvr>
                                        <p:cTn id="17" dur="1" fill="hold">
                                          <p:stCondLst>
                                            <p:cond delay="499"/>
                                          </p:stCondLst>
                                        </p:cTn>
                                        <p:tgtEl>
                                          <p:spTgt spid="48"/>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49"/>
                                        </p:tgtEl>
                                      </p:cBhvr>
                                    </p:animEffect>
                                    <p:set>
                                      <p:cBhvr>
                                        <p:cTn id="20" dur="1" fill="hold">
                                          <p:stCondLst>
                                            <p:cond delay="499"/>
                                          </p:stCondLst>
                                        </p:cTn>
                                        <p:tgtEl>
                                          <p:spTgt spid="49"/>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0"/>
                                        </p:tgtEl>
                                      </p:cBhvr>
                                    </p:animEffect>
                                    <p:set>
                                      <p:cBhvr>
                                        <p:cTn id="23" dur="1" fill="hold">
                                          <p:stCondLst>
                                            <p:cond delay="499"/>
                                          </p:stCondLst>
                                        </p:cTn>
                                        <p:tgtEl>
                                          <p:spTgt spid="5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iterate type="lt">
                                    <p:tmPct val="0"/>
                                  </p:iterate>
                                  <p:childTnLst>
                                    <p:set>
                                      <p:cBhvr>
                                        <p:cTn id="27" dur="1" fill="hold">
                                          <p:stCondLst>
                                            <p:cond delay="0"/>
                                          </p:stCondLst>
                                        </p:cTn>
                                        <p:tgtEl>
                                          <p:spTgt spid="2050"/>
                                        </p:tgtEl>
                                        <p:attrNameLst>
                                          <p:attrName>style.visibility</p:attrName>
                                        </p:attrNameLst>
                                      </p:cBhvr>
                                      <p:to>
                                        <p:strVal val="visible"/>
                                      </p:to>
                                    </p:set>
                                    <p:animEffect transition="in" filter="fade">
                                      <p:cBhvr>
                                        <p:cTn id="28" dur="2000"/>
                                        <p:tgtEl>
                                          <p:spTgt spid="2050"/>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iterate type="lt">
                                    <p:tmPct val="0"/>
                                  </p:iterate>
                                  <p:childTnLst>
                                    <p:animScale>
                                      <p:cBhvr>
                                        <p:cTn id="32" dur="2000" fill="hold"/>
                                        <p:tgtEl>
                                          <p:spTgt spid="2050"/>
                                        </p:tgtEl>
                                      </p:cBhvr>
                                      <p:by x="200000" y="200000"/>
                                    </p:animScale>
                                  </p:childTnLst>
                                </p:cTn>
                              </p:par>
                              <p:par>
                                <p:cTn id="33" presetID="23" presetClass="entr" presetSubtype="32"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2000" fill="hold"/>
                                        <p:tgtEl>
                                          <p:spTgt spid="16"/>
                                        </p:tgtEl>
                                        <p:attrNameLst>
                                          <p:attrName>ppt_w</p:attrName>
                                        </p:attrNameLst>
                                      </p:cBhvr>
                                      <p:tavLst>
                                        <p:tav tm="0">
                                          <p:val>
                                            <p:strVal val="4*#ppt_w"/>
                                          </p:val>
                                        </p:tav>
                                        <p:tav tm="100000">
                                          <p:val>
                                            <p:strVal val="#ppt_w"/>
                                          </p:val>
                                        </p:tav>
                                      </p:tavLst>
                                    </p:anim>
                                    <p:anim calcmode="lin" valueType="num">
                                      <p:cBhvr>
                                        <p:cTn id="36" dur="2000" fill="hold"/>
                                        <p:tgtEl>
                                          <p:spTgt spid="16"/>
                                        </p:tgtEl>
                                        <p:attrNameLst>
                                          <p:attrName>ppt_h</p:attrName>
                                        </p:attrNameLst>
                                      </p:cBhvr>
                                      <p:tavLst>
                                        <p:tav tm="0">
                                          <p:val>
                                            <p:strVal val="4*#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left)">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2"/>
                                        </p:tgtEl>
                                      </p:cBhvr>
                                    </p:animEffect>
                                    <p:set>
                                      <p:cBhvr>
                                        <p:cTn id="49" dur="1" fill="hold">
                                          <p:stCondLst>
                                            <p:cond delay="499"/>
                                          </p:stCondLst>
                                        </p:cTn>
                                        <p:tgtEl>
                                          <p:spTgt spid="3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5"/>
                                        </p:tgtEl>
                                      </p:cBhvr>
                                    </p:animEffect>
                                    <p:set>
                                      <p:cBhvr>
                                        <p:cTn id="52" dur="1" fill="hold">
                                          <p:stCondLst>
                                            <p:cond delay="499"/>
                                          </p:stCondLst>
                                        </p:cTn>
                                        <p:tgtEl>
                                          <p:spTgt spid="3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000"/>
                                        <p:tgtEl>
                                          <p:spTgt spid="33"/>
                                        </p:tgtEl>
                                      </p:cBhvr>
                                    </p:animEffect>
                                  </p:childTnLst>
                                </p:cTn>
                              </p:par>
                            </p:childTnLst>
                          </p:cTn>
                        </p:par>
                        <p:par>
                          <p:cTn id="58" fill="hold">
                            <p:stCondLst>
                              <p:cond delay="2000"/>
                            </p:stCondLst>
                            <p:childTnLst>
                              <p:par>
                                <p:cTn id="59" presetID="10" presetClass="entr" presetSubtype="0" repeatCount="3000"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2000"/>
                                        <p:tgtEl>
                                          <p:spTgt spid="51"/>
                                        </p:tgtEl>
                                      </p:cBhvr>
                                    </p:animEffect>
                                  </p:childTnLst>
                                </p:cTn>
                              </p:par>
                              <p:par>
                                <p:cTn id="62" presetID="10" presetClass="entr" presetSubtype="0" repeatCount="300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2000"/>
                                        <p:tgtEl>
                                          <p:spTgt spid="52"/>
                                        </p:tgtEl>
                                      </p:cBhvr>
                                    </p:animEffect>
                                  </p:childTnLst>
                                </p:cTn>
                              </p:par>
                              <p:par>
                                <p:cTn id="65" presetID="10" presetClass="entr" presetSubtype="0" repeatCount="300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2000"/>
                                        <p:tgtEl>
                                          <p:spTgt spid="53"/>
                                        </p:tgtEl>
                                      </p:cBhvr>
                                    </p:animEffect>
                                  </p:childTnLst>
                                </p:cTn>
                              </p:par>
                              <p:par>
                                <p:cTn id="68" presetID="10" presetClass="entr" presetSubtype="0" repeatCount="300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2000"/>
                                        <p:tgtEl>
                                          <p:spTgt spid="54"/>
                                        </p:tgtEl>
                                      </p:cBhvr>
                                    </p:animEffect>
                                  </p:childTnLst>
                                </p:cTn>
                              </p:par>
                              <p:par>
                                <p:cTn id="71" presetID="10" presetClass="entr" presetSubtype="0" repeatCount="300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2000"/>
                                        <p:tgtEl>
                                          <p:spTgt spid="55"/>
                                        </p:tgtEl>
                                      </p:cBhvr>
                                    </p:animEffect>
                                  </p:childTnLst>
                                </p:cTn>
                              </p:par>
                              <p:par>
                                <p:cTn id="74" presetID="10" presetClass="entr" presetSubtype="0" repeatCount="3000"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2000"/>
                                        <p:tgtEl>
                                          <p:spTgt spid="56"/>
                                        </p:tgtEl>
                                      </p:cBhvr>
                                    </p:animEffect>
                                  </p:childTnLst>
                                </p:cTn>
                              </p:par>
                              <p:par>
                                <p:cTn id="77" presetID="10" presetClass="entr" presetSubtype="0" repeatCount="300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2000"/>
                                        <p:tgtEl>
                                          <p:spTgt spid="57"/>
                                        </p:tgtEl>
                                      </p:cBhvr>
                                    </p:animEffect>
                                  </p:childTnLst>
                                </p:cTn>
                              </p:par>
                              <p:par>
                                <p:cTn id="80" presetID="10" presetClass="entr" presetSubtype="0" repeatCount="3000" fill="hold" grpId="0"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2000"/>
                                        <p:tgtEl>
                                          <p:spTgt spid="58"/>
                                        </p:tgtEl>
                                      </p:cBhvr>
                                    </p:animEffect>
                                  </p:childTnLst>
                                </p:cTn>
                              </p:par>
                              <p:par>
                                <p:cTn id="83" presetID="10" presetClass="entr" presetSubtype="0" repeatCount="300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2000"/>
                                        <p:tgtEl>
                                          <p:spTgt spid="59"/>
                                        </p:tgtEl>
                                      </p:cBhvr>
                                    </p:animEffect>
                                  </p:childTnLst>
                                </p:cTn>
                              </p:par>
                              <p:par>
                                <p:cTn id="86" presetID="10" presetClass="entr" presetSubtype="0" repeatCount="3000" fill="hold" grpId="0"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2000"/>
                                        <p:tgtEl>
                                          <p:spTgt spid="60"/>
                                        </p:tgtEl>
                                      </p:cBhvr>
                                    </p:animEffect>
                                  </p:childTnLst>
                                </p:cTn>
                              </p:par>
                              <p:par>
                                <p:cTn id="89" presetID="10" presetClass="entr" presetSubtype="0" repeatCount="300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2000"/>
                                        <p:tgtEl>
                                          <p:spTgt spid="61"/>
                                        </p:tgtEl>
                                      </p:cBhvr>
                                    </p:animEffect>
                                  </p:childTnLst>
                                </p:cTn>
                              </p:par>
                              <p:par>
                                <p:cTn id="92" presetID="10" presetClass="entr" presetSubtype="0" repeatCount="3000"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2000"/>
                                        <p:tgtEl>
                                          <p:spTgt spid="62"/>
                                        </p:tgtEl>
                                      </p:cBhvr>
                                    </p:animEffect>
                                  </p:childTnLst>
                                </p:cTn>
                              </p:par>
                              <p:par>
                                <p:cTn id="95" presetID="10" presetClass="entr" presetSubtype="0" repeatCount="300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2000"/>
                                        <p:tgtEl>
                                          <p:spTgt spid="63"/>
                                        </p:tgtEl>
                                      </p:cBhvr>
                                    </p:animEffect>
                                  </p:childTnLst>
                                </p:cTn>
                              </p:par>
                              <p:par>
                                <p:cTn id="98" presetID="10" presetClass="entr" presetSubtype="0" repeatCount="3000" fill="hold" grpId="0" nodeType="with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2000"/>
                                        <p:tgtEl>
                                          <p:spTgt spid="64"/>
                                        </p:tgtEl>
                                      </p:cBhvr>
                                    </p:animEffect>
                                  </p:childTnLst>
                                </p:cTn>
                              </p:par>
                              <p:par>
                                <p:cTn id="101" presetID="10" presetClass="entr" presetSubtype="0" repeatCount="3000"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2000"/>
                                        <p:tgtEl>
                                          <p:spTgt spid="65"/>
                                        </p:tgtEl>
                                      </p:cBhvr>
                                    </p:animEffect>
                                  </p:childTnLst>
                                </p:cTn>
                              </p:par>
                              <p:par>
                                <p:cTn id="104" presetID="10" presetClass="entr" presetSubtype="0" repeatCount="3000" fill="hold" grpId="0" nodeType="with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fade">
                                      <p:cBhvr>
                                        <p:cTn id="106" dur="2000"/>
                                        <p:tgtEl>
                                          <p:spTgt spid="6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wipe(left)">
                                      <p:cBhvr>
                                        <p:cTn id="111" dur="500"/>
                                        <p:tgtEl>
                                          <p:spTgt spid="46"/>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1" nodeType="clickEffect">
                                  <p:stCondLst>
                                    <p:cond delay="0"/>
                                  </p:stCondLst>
                                  <p:childTnLst>
                                    <p:animEffect transition="out" filter="fade">
                                      <p:cBhvr>
                                        <p:cTn id="118" dur="500"/>
                                        <p:tgtEl>
                                          <p:spTgt spid="46"/>
                                        </p:tgtEl>
                                      </p:cBhvr>
                                    </p:animEffect>
                                    <p:set>
                                      <p:cBhvr>
                                        <p:cTn id="119" dur="1" fill="hold">
                                          <p:stCondLst>
                                            <p:cond delay="499"/>
                                          </p:stCondLst>
                                        </p:cTn>
                                        <p:tgtEl>
                                          <p:spTgt spid="46"/>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47"/>
                                        </p:tgtEl>
                                      </p:cBhvr>
                                    </p:animEffect>
                                    <p:set>
                                      <p:cBhvr>
                                        <p:cTn id="122" dur="1" fill="hold">
                                          <p:stCondLst>
                                            <p:cond delay="499"/>
                                          </p:stCondLst>
                                        </p:cTn>
                                        <p:tgtEl>
                                          <p:spTgt spid="4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wipe(right)">
                                      <p:cBhvr>
                                        <p:cTn id="127" dur="1000"/>
                                        <p:tgtEl>
                                          <p:spTgt spid="37"/>
                                        </p:tgtEl>
                                      </p:cBhvr>
                                    </p:animEffect>
                                  </p:childTnLst>
                                </p:cTn>
                              </p:par>
                              <p:par>
                                <p:cTn id="128" presetID="22" presetClass="entr" presetSubtype="2" fill="hold" nodeType="withEffect">
                                  <p:stCondLst>
                                    <p:cond delay="0"/>
                                  </p:stCondLst>
                                  <p:childTnLst>
                                    <p:set>
                                      <p:cBhvr>
                                        <p:cTn id="129" dur="1" fill="hold">
                                          <p:stCondLst>
                                            <p:cond delay="0"/>
                                          </p:stCondLst>
                                        </p:cTn>
                                        <p:tgtEl>
                                          <p:spTgt spid="38"/>
                                        </p:tgtEl>
                                        <p:attrNameLst>
                                          <p:attrName>style.visibility</p:attrName>
                                        </p:attrNameLst>
                                      </p:cBhvr>
                                      <p:to>
                                        <p:strVal val="visible"/>
                                      </p:to>
                                    </p:set>
                                    <p:animEffect transition="in" filter="wipe(right)">
                                      <p:cBhvr>
                                        <p:cTn id="130" dur="1000"/>
                                        <p:tgtEl>
                                          <p:spTgt spid="38"/>
                                        </p:tgtEl>
                                      </p:cBhvr>
                                    </p:animEffect>
                                  </p:childTnLst>
                                </p:cTn>
                              </p:par>
                              <p:par>
                                <p:cTn id="131" presetID="22" presetClass="entr" presetSubtype="2" fill="hold" nodeType="with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wipe(right)">
                                      <p:cBhvr>
                                        <p:cTn id="133" dur="1000"/>
                                        <p:tgtEl>
                                          <p:spTgt spid="67"/>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left)">
                                      <p:cBhvr>
                                        <p:cTn id="138" dur="500"/>
                                        <p:tgtEl>
                                          <p:spTgt spid="36"/>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wipe(left)">
                                      <p:cBhvr>
                                        <p:cTn id="141" dur="500"/>
                                        <p:tgtEl>
                                          <p:spTgt spid="3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36"/>
                                        </p:tgtEl>
                                      </p:cBhvr>
                                    </p:animEffect>
                                    <p:set>
                                      <p:cBhvr>
                                        <p:cTn id="146" dur="1" fill="hold">
                                          <p:stCondLst>
                                            <p:cond delay="499"/>
                                          </p:stCondLst>
                                        </p:cTn>
                                        <p:tgtEl>
                                          <p:spTgt spid="36"/>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39"/>
                                        </p:tgtEl>
                                      </p:cBhvr>
                                    </p:animEffect>
                                    <p:set>
                                      <p:cBhvr>
                                        <p:cTn id="149" dur="1" fill="hold">
                                          <p:stCondLst>
                                            <p:cond delay="499"/>
                                          </p:stCondLst>
                                        </p:cTn>
                                        <p:tgtEl>
                                          <p:spTgt spid="39"/>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47" presetClass="exit" presetSubtype="0" repeatCount="3000" fill="hold" grpId="1" nodeType="clickEffect">
                                  <p:stCondLst>
                                    <p:cond delay="0"/>
                                  </p:stCondLst>
                                  <p:childTnLst>
                                    <p:animEffect transition="out" filter="fade">
                                      <p:cBhvr>
                                        <p:cTn id="153" dur="1000"/>
                                        <p:tgtEl>
                                          <p:spTgt spid="51"/>
                                        </p:tgtEl>
                                      </p:cBhvr>
                                    </p:animEffect>
                                    <p:anim calcmode="lin" valueType="num">
                                      <p:cBhvr>
                                        <p:cTn id="154" dur="1000"/>
                                        <p:tgtEl>
                                          <p:spTgt spid="51"/>
                                        </p:tgtEl>
                                        <p:attrNameLst>
                                          <p:attrName>ppt_x</p:attrName>
                                        </p:attrNameLst>
                                      </p:cBhvr>
                                      <p:tavLst>
                                        <p:tav tm="0">
                                          <p:val>
                                            <p:strVal val="ppt_x"/>
                                          </p:val>
                                        </p:tav>
                                        <p:tav tm="100000">
                                          <p:val>
                                            <p:strVal val="ppt_x"/>
                                          </p:val>
                                        </p:tav>
                                      </p:tavLst>
                                    </p:anim>
                                    <p:anim calcmode="lin" valueType="num">
                                      <p:cBhvr>
                                        <p:cTn id="155" dur="1000"/>
                                        <p:tgtEl>
                                          <p:spTgt spid="51"/>
                                        </p:tgtEl>
                                        <p:attrNameLst>
                                          <p:attrName>ppt_y</p:attrName>
                                        </p:attrNameLst>
                                      </p:cBhvr>
                                      <p:tavLst>
                                        <p:tav tm="0">
                                          <p:val>
                                            <p:strVal val="ppt_y"/>
                                          </p:val>
                                        </p:tav>
                                        <p:tav tm="100000">
                                          <p:val>
                                            <p:strVal val="ppt_y-.1"/>
                                          </p:val>
                                        </p:tav>
                                      </p:tavLst>
                                    </p:anim>
                                    <p:set>
                                      <p:cBhvr>
                                        <p:cTn id="156" dur="1" fill="hold">
                                          <p:stCondLst>
                                            <p:cond delay="999"/>
                                          </p:stCondLst>
                                        </p:cTn>
                                        <p:tgtEl>
                                          <p:spTgt spid="51"/>
                                        </p:tgtEl>
                                        <p:attrNameLst>
                                          <p:attrName>style.visibility</p:attrName>
                                        </p:attrNameLst>
                                      </p:cBhvr>
                                      <p:to>
                                        <p:strVal val="hidden"/>
                                      </p:to>
                                    </p:set>
                                  </p:childTnLst>
                                </p:cTn>
                              </p:par>
                              <p:par>
                                <p:cTn id="157" presetID="47" presetClass="exit" presetSubtype="0" repeatCount="3000" fill="hold" grpId="1" nodeType="withEffect">
                                  <p:stCondLst>
                                    <p:cond delay="0"/>
                                  </p:stCondLst>
                                  <p:childTnLst>
                                    <p:animEffect transition="out" filter="fade">
                                      <p:cBhvr>
                                        <p:cTn id="158" dur="1000"/>
                                        <p:tgtEl>
                                          <p:spTgt spid="52"/>
                                        </p:tgtEl>
                                      </p:cBhvr>
                                    </p:animEffect>
                                    <p:anim calcmode="lin" valueType="num">
                                      <p:cBhvr>
                                        <p:cTn id="159" dur="1000"/>
                                        <p:tgtEl>
                                          <p:spTgt spid="52"/>
                                        </p:tgtEl>
                                        <p:attrNameLst>
                                          <p:attrName>ppt_x</p:attrName>
                                        </p:attrNameLst>
                                      </p:cBhvr>
                                      <p:tavLst>
                                        <p:tav tm="0">
                                          <p:val>
                                            <p:strVal val="ppt_x"/>
                                          </p:val>
                                        </p:tav>
                                        <p:tav tm="100000">
                                          <p:val>
                                            <p:strVal val="ppt_x"/>
                                          </p:val>
                                        </p:tav>
                                      </p:tavLst>
                                    </p:anim>
                                    <p:anim calcmode="lin" valueType="num">
                                      <p:cBhvr>
                                        <p:cTn id="160" dur="1000"/>
                                        <p:tgtEl>
                                          <p:spTgt spid="52"/>
                                        </p:tgtEl>
                                        <p:attrNameLst>
                                          <p:attrName>ppt_y</p:attrName>
                                        </p:attrNameLst>
                                      </p:cBhvr>
                                      <p:tavLst>
                                        <p:tav tm="0">
                                          <p:val>
                                            <p:strVal val="ppt_y"/>
                                          </p:val>
                                        </p:tav>
                                        <p:tav tm="100000">
                                          <p:val>
                                            <p:strVal val="ppt_y-.1"/>
                                          </p:val>
                                        </p:tav>
                                      </p:tavLst>
                                    </p:anim>
                                    <p:set>
                                      <p:cBhvr>
                                        <p:cTn id="161" dur="1" fill="hold">
                                          <p:stCondLst>
                                            <p:cond delay="999"/>
                                          </p:stCondLst>
                                        </p:cTn>
                                        <p:tgtEl>
                                          <p:spTgt spid="52"/>
                                        </p:tgtEl>
                                        <p:attrNameLst>
                                          <p:attrName>style.visibility</p:attrName>
                                        </p:attrNameLst>
                                      </p:cBhvr>
                                      <p:to>
                                        <p:strVal val="hidden"/>
                                      </p:to>
                                    </p:set>
                                  </p:childTnLst>
                                </p:cTn>
                              </p:par>
                              <p:par>
                                <p:cTn id="162" presetID="47" presetClass="exit" presetSubtype="0" repeatCount="3000" fill="hold" grpId="1" nodeType="withEffect">
                                  <p:stCondLst>
                                    <p:cond delay="0"/>
                                  </p:stCondLst>
                                  <p:childTnLst>
                                    <p:animEffect transition="out" filter="fade">
                                      <p:cBhvr>
                                        <p:cTn id="163" dur="1000"/>
                                        <p:tgtEl>
                                          <p:spTgt spid="53"/>
                                        </p:tgtEl>
                                      </p:cBhvr>
                                    </p:animEffect>
                                    <p:anim calcmode="lin" valueType="num">
                                      <p:cBhvr>
                                        <p:cTn id="164" dur="1000"/>
                                        <p:tgtEl>
                                          <p:spTgt spid="53"/>
                                        </p:tgtEl>
                                        <p:attrNameLst>
                                          <p:attrName>ppt_x</p:attrName>
                                        </p:attrNameLst>
                                      </p:cBhvr>
                                      <p:tavLst>
                                        <p:tav tm="0">
                                          <p:val>
                                            <p:strVal val="ppt_x"/>
                                          </p:val>
                                        </p:tav>
                                        <p:tav tm="100000">
                                          <p:val>
                                            <p:strVal val="ppt_x"/>
                                          </p:val>
                                        </p:tav>
                                      </p:tavLst>
                                    </p:anim>
                                    <p:anim calcmode="lin" valueType="num">
                                      <p:cBhvr>
                                        <p:cTn id="165" dur="1000"/>
                                        <p:tgtEl>
                                          <p:spTgt spid="53"/>
                                        </p:tgtEl>
                                        <p:attrNameLst>
                                          <p:attrName>ppt_y</p:attrName>
                                        </p:attrNameLst>
                                      </p:cBhvr>
                                      <p:tavLst>
                                        <p:tav tm="0">
                                          <p:val>
                                            <p:strVal val="ppt_y"/>
                                          </p:val>
                                        </p:tav>
                                        <p:tav tm="100000">
                                          <p:val>
                                            <p:strVal val="ppt_y-.1"/>
                                          </p:val>
                                        </p:tav>
                                      </p:tavLst>
                                    </p:anim>
                                    <p:set>
                                      <p:cBhvr>
                                        <p:cTn id="166" dur="1" fill="hold">
                                          <p:stCondLst>
                                            <p:cond delay="999"/>
                                          </p:stCondLst>
                                        </p:cTn>
                                        <p:tgtEl>
                                          <p:spTgt spid="53"/>
                                        </p:tgtEl>
                                        <p:attrNameLst>
                                          <p:attrName>style.visibility</p:attrName>
                                        </p:attrNameLst>
                                      </p:cBhvr>
                                      <p:to>
                                        <p:strVal val="hidden"/>
                                      </p:to>
                                    </p:set>
                                  </p:childTnLst>
                                </p:cTn>
                              </p:par>
                              <p:par>
                                <p:cTn id="167" presetID="47" presetClass="exit" presetSubtype="0" repeatCount="3000" fill="hold" grpId="1" nodeType="withEffect">
                                  <p:stCondLst>
                                    <p:cond delay="0"/>
                                  </p:stCondLst>
                                  <p:childTnLst>
                                    <p:animEffect transition="out" filter="fade">
                                      <p:cBhvr>
                                        <p:cTn id="168" dur="1000"/>
                                        <p:tgtEl>
                                          <p:spTgt spid="54"/>
                                        </p:tgtEl>
                                      </p:cBhvr>
                                    </p:animEffect>
                                    <p:anim calcmode="lin" valueType="num">
                                      <p:cBhvr>
                                        <p:cTn id="169" dur="1000"/>
                                        <p:tgtEl>
                                          <p:spTgt spid="54"/>
                                        </p:tgtEl>
                                        <p:attrNameLst>
                                          <p:attrName>ppt_x</p:attrName>
                                        </p:attrNameLst>
                                      </p:cBhvr>
                                      <p:tavLst>
                                        <p:tav tm="0">
                                          <p:val>
                                            <p:strVal val="ppt_x"/>
                                          </p:val>
                                        </p:tav>
                                        <p:tav tm="100000">
                                          <p:val>
                                            <p:strVal val="ppt_x"/>
                                          </p:val>
                                        </p:tav>
                                      </p:tavLst>
                                    </p:anim>
                                    <p:anim calcmode="lin" valueType="num">
                                      <p:cBhvr>
                                        <p:cTn id="170" dur="1000"/>
                                        <p:tgtEl>
                                          <p:spTgt spid="54"/>
                                        </p:tgtEl>
                                        <p:attrNameLst>
                                          <p:attrName>ppt_y</p:attrName>
                                        </p:attrNameLst>
                                      </p:cBhvr>
                                      <p:tavLst>
                                        <p:tav tm="0">
                                          <p:val>
                                            <p:strVal val="ppt_y"/>
                                          </p:val>
                                        </p:tav>
                                        <p:tav tm="100000">
                                          <p:val>
                                            <p:strVal val="ppt_y-.1"/>
                                          </p:val>
                                        </p:tav>
                                      </p:tavLst>
                                    </p:anim>
                                    <p:set>
                                      <p:cBhvr>
                                        <p:cTn id="171" dur="1" fill="hold">
                                          <p:stCondLst>
                                            <p:cond delay="999"/>
                                          </p:stCondLst>
                                        </p:cTn>
                                        <p:tgtEl>
                                          <p:spTgt spid="54"/>
                                        </p:tgtEl>
                                        <p:attrNameLst>
                                          <p:attrName>style.visibility</p:attrName>
                                        </p:attrNameLst>
                                      </p:cBhvr>
                                      <p:to>
                                        <p:strVal val="hidden"/>
                                      </p:to>
                                    </p:set>
                                  </p:childTnLst>
                                </p:cTn>
                              </p:par>
                              <p:par>
                                <p:cTn id="172" presetID="47" presetClass="exit" presetSubtype="0" repeatCount="3000" fill="hold" grpId="1" nodeType="withEffect">
                                  <p:stCondLst>
                                    <p:cond delay="0"/>
                                  </p:stCondLst>
                                  <p:childTnLst>
                                    <p:animEffect transition="out" filter="fade">
                                      <p:cBhvr>
                                        <p:cTn id="173" dur="1000"/>
                                        <p:tgtEl>
                                          <p:spTgt spid="55"/>
                                        </p:tgtEl>
                                      </p:cBhvr>
                                    </p:animEffect>
                                    <p:anim calcmode="lin" valueType="num">
                                      <p:cBhvr>
                                        <p:cTn id="174" dur="1000"/>
                                        <p:tgtEl>
                                          <p:spTgt spid="55"/>
                                        </p:tgtEl>
                                        <p:attrNameLst>
                                          <p:attrName>ppt_x</p:attrName>
                                        </p:attrNameLst>
                                      </p:cBhvr>
                                      <p:tavLst>
                                        <p:tav tm="0">
                                          <p:val>
                                            <p:strVal val="ppt_x"/>
                                          </p:val>
                                        </p:tav>
                                        <p:tav tm="100000">
                                          <p:val>
                                            <p:strVal val="ppt_x"/>
                                          </p:val>
                                        </p:tav>
                                      </p:tavLst>
                                    </p:anim>
                                    <p:anim calcmode="lin" valueType="num">
                                      <p:cBhvr>
                                        <p:cTn id="175" dur="1000"/>
                                        <p:tgtEl>
                                          <p:spTgt spid="55"/>
                                        </p:tgtEl>
                                        <p:attrNameLst>
                                          <p:attrName>ppt_y</p:attrName>
                                        </p:attrNameLst>
                                      </p:cBhvr>
                                      <p:tavLst>
                                        <p:tav tm="0">
                                          <p:val>
                                            <p:strVal val="ppt_y"/>
                                          </p:val>
                                        </p:tav>
                                        <p:tav tm="100000">
                                          <p:val>
                                            <p:strVal val="ppt_y-.1"/>
                                          </p:val>
                                        </p:tav>
                                      </p:tavLst>
                                    </p:anim>
                                    <p:set>
                                      <p:cBhvr>
                                        <p:cTn id="176" dur="1" fill="hold">
                                          <p:stCondLst>
                                            <p:cond delay="999"/>
                                          </p:stCondLst>
                                        </p:cTn>
                                        <p:tgtEl>
                                          <p:spTgt spid="55"/>
                                        </p:tgtEl>
                                        <p:attrNameLst>
                                          <p:attrName>style.visibility</p:attrName>
                                        </p:attrNameLst>
                                      </p:cBhvr>
                                      <p:to>
                                        <p:strVal val="hidden"/>
                                      </p:to>
                                    </p:set>
                                  </p:childTnLst>
                                </p:cTn>
                              </p:par>
                              <p:par>
                                <p:cTn id="177" presetID="47" presetClass="exit" presetSubtype="0" repeatCount="3000" fill="hold" grpId="1" nodeType="withEffect">
                                  <p:stCondLst>
                                    <p:cond delay="0"/>
                                  </p:stCondLst>
                                  <p:childTnLst>
                                    <p:animEffect transition="out" filter="fade">
                                      <p:cBhvr>
                                        <p:cTn id="178" dur="1000"/>
                                        <p:tgtEl>
                                          <p:spTgt spid="56"/>
                                        </p:tgtEl>
                                      </p:cBhvr>
                                    </p:animEffect>
                                    <p:anim calcmode="lin" valueType="num">
                                      <p:cBhvr>
                                        <p:cTn id="179" dur="1000"/>
                                        <p:tgtEl>
                                          <p:spTgt spid="56"/>
                                        </p:tgtEl>
                                        <p:attrNameLst>
                                          <p:attrName>ppt_x</p:attrName>
                                        </p:attrNameLst>
                                      </p:cBhvr>
                                      <p:tavLst>
                                        <p:tav tm="0">
                                          <p:val>
                                            <p:strVal val="ppt_x"/>
                                          </p:val>
                                        </p:tav>
                                        <p:tav tm="100000">
                                          <p:val>
                                            <p:strVal val="ppt_x"/>
                                          </p:val>
                                        </p:tav>
                                      </p:tavLst>
                                    </p:anim>
                                    <p:anim calcmode="lin" valueType="num">
                                      <p:cBhvr>
                                        <p:cTn id="180" dur="1000"/>
                                        <p:tgtEl>
                                          <p:spTgt spid="56"/>
                                        </p:tgtEl>
                                        <p:attrNameLst>
                                          <p:attrName>ppt_y</p:attrName>
                                        </p:attrNameLst>
                                      </p:cBhvr>
                                      <p:tavLst>
                                        <p:tav tm="0">
                                          <p:val>
                                            <p:strVal val="ppt_y"/>
                                          </p:val>
                                        </p:tav>
                                        <p:tav tm="100000">
                                          <p:val>
                                            <p:strVal val="ppt_y-.1"/>
                                          </p:val>
                                        </p:tav>
                                      </p:tavLst>
                                    </p:anim>
                                    <p:set>
                                      <p:cBhvr>
                                        <p:cTn id="181" dur="1" fill="hold">
                                          <p:stCondLst>
                                            <p:cond delay="999"/>
                                          </p:stCondLst>
                                        </p:cTn>
                                        <p:tgtEl>
                                          <p:spTgt spid="56"/>
                                        </p:tgtEl>
                                        <p:attrNameLst>
                                          <p:attrName>style.visibility</p:attrName>
                                        </p:attrNameLst>
                                      </p:cBhvr>
                                      <p:to>
                                        <p:strVal val="hidden"/>
                                      </p:to>
                                    </p:set>
                                  </p:childTnLst>
                                </p:cTn>
                              </p:par>
                              <p:par>
                                <p:cTn id="182" presetID="47" presetClass="exit" presetSubtype="0" repeatCount="3000" fill="hold" grpId="1" nodeType="withEffect">
                                  <p:stCondLst>
                                    <p:cond delay="0"/>
                                  </p:stCondLst>
                                  <p:childTnLst>
                                    <p:animEffect transition="out" filter="fade">
                                      <p:cBhvr>
                                        <p:cTn id="183" dur="1000"/>
                                        <p:tgtEl>
                                          <p:spTgt spid="57"/>
                                        </p:tgtEl>
                                      </p:cBhvr>
                                    </p:animEffect>
                                    <p:anim calcmode="lin" valueType="num">
                                      <p:cBhvr>
                                        <p:cTn id="184" dur="1000"/>
                                        <p:tgtEl>
                                          <p:spTgt spid="57"/>
                                        </p:tgtEl>
                                        <p:attrNameLst>
                                          <p:attrName>ppt_x</p:attrName>
                                        </p:attrNameLst>
                                      </p:cBhvr>
                                      <p:tavLst>
                                        <p:tav tm="0">
                                          <p:val>
                                            <p:strVal val="ppt_x"/>
                                          </p:val>
                                        </p:tav>
                                        <p:tav tm="100000">
                                          <p:val>
                                            <p:strVal val="ppt_x"/>
                                          </p:val>
                                        </p:tav>
                                      </p:tavLst>
                                    </p:anim>
                                    <p:anim calcmode="lin" valueType="num">
                                      <p:cBhvr>
                                        <p:cTn id="185" dur="1000"/>
                                        <p:tgtEl>
                                          <p:spTgt spid="57"/>
                                        </p:tgtEl>
                                        <p:attrNameLst>
                                          <p:attrName>ppt_y</p:attrName>
                                        </p:attrNameLst>
                                      </p:cBhvr>
                                      <p:tavLst>
                                        <p:tav tm="0">
                                          <p:val>
                                            <p:strVal val="ppt_y"/>
                                          </p:val>
                                        </p:tav>
                                        <p:tav tm="100000">
                                          <p:val>
                                            <p:strVal val="ppt_y-.1"/>
                                          </p:val>
                                        </p:tav>
                                      </p:tavLst>
                                    </p:anim>
                                    <p:set>
                                      <p:cBhvr>
                                        <p:cTn id="186" dur="1" fill="hold">
                                          <p:stCondLst>
                                            <p:cond delay="999"/>
                                          </p:stCondLst>
                                        </p:cTn>
                                        <p:tgtEl>
                                          <p:spTgt spid="57"/>
                                        </p:tgtEl>
                                        <p:attrNameLst>
                                          <p:attrName>style.visibility</p:attrName>
                                        </p:attrNameLst>
                                      </p:cBhvr>
                                      <p:to>
                                        <p:strVal val="hidden"/>
                                      </p:to>
                                    </p:set>
                                  </p:childTnLst>
                                </p:cTn>
                              </p:par>
                              <p:par>
                                <p:cTn id="187" presetID="47" presetClass="exit" presetSubtype="0" repeatCount="3000" fill="hold" grpId="1" nodeType="withEffect">
                                  <p:stCondLst>
                                    <p:cond delay="0"/>
                                  </p:stCondLst>
                                  <p:childTnLst>
                                    <p:animEffect transition="out" filter="fade">
                                      <p:cBhvr>
                                        <p:cTn id="188" dur="1000"/>
                                        <p:tgtEl>
                                          <p:spTgt spid="58"/>
                                        </p:tgtEl>
                                      </p:cBhvr>
                                    </p:animEffect>
                                    <p:anim calcmode="lin" valueType="num">
                                      <p:cBhvr>
                                        <p:cTn id="189" dur="1000"/>
                                        <p:tgtEl>
                                          <p:spTgt spid="58"/>
                                        </p:tgtEl>
                                        <p:attrNameLst>
                                          <p:attrName>ppt_x</p:attrName>
                                        </p:attrNameLst>
                                      </p:cBhvr>
                                      <p:tavLst>
                                        <p:tav tm="0">
                                          <p:val>
                                            <p:strVal val="ppt_x"/>
                                          </p:val>
                                        </p:tav>
                                        <p:tav tm="100000">
                                          <p:val>
                                            <p:strVal val="ppt_x"/>
                                          </p:val>
                                        </p:tav>
                                      </p:tavLst>
                                    </p:anim>
                                    <p:anim calcmode="lin" valueType="num">
                                      <p:cBhvr>
                                        <p:cTn id="190" dur="1000"/>
                                        <p:tgtEl>
                                          <p:spTgt spid="58"/>
                                        </p:tgtEl>
                                        <p:attrNameLst>
                                          <p:attrName>ppt_y</p:attrName>
                                        </p:attrNameLst>
                                      </p:cBhvr>
                                      <p:tavLst>
                                        <p:tav tm="0">
                                          <p:val>
                                            <p:strVal val="ppt_y"/>
                                          </p:val>
                                        </p:tav>
                                        <p:tav tm="100000">
                                          <p:val>
                                            <p:strVal val="ppt_y-.1"/>
                                          </p:val>
                                        </p:tav>
                                      </p:tavLst>
                                    </p:anim>
                                    <p:set>
                                      <p:cBhvr>
                                        <p:cTn id="191" dur="1" fill="hold">
                                          <p:stCondLst>
                                            <p:cond delay="999"/>
                                          </p:stCondLst>
                                        </p:cTn>
                                        <p:tgtEl>
                                          <p:spTgt spid="58"/>
                                        </p:tgtEl>
                                        <p:attrNameLst>
                                          <p:attrName>style.visibility</p:attrName>
                                        </p:attrNameLst>
                                      </p:cBhvr>
                                      <p:to>
                                        <p:strVal val="hidden"/>
                                      </p:to>
                                    </p:set>
                                  </p:childTnLst>
                                </p:cTn>
                              </p:par>
                              <p:par>
                                <p:cTn id="192" presetID="47" presetClass="exit" presetSubtype="0" repeatCount="3000" fill="hold" grpId="1" nodeType="withEffect">
                                  <p:stCondLst>
                                    <p:cond delay="0"/>
                                  </p:stCondLst>
                                  <p:childTnLst>
                                    <p:animEffect transition="out" filter="fade">
                                      <p:cBhvr>
                                        <p:cTn id="193" dur="1000"/>
                                        <p:tgtEl>
                                          <p:spTgt spid="59"/>
                                        </p:tgtEl>
                                      </p:cBhvr>
                                    </p:animEffect>
                                    <p:anim calcmode="lin" valueType="num">
                                      <p:cBhvr>
                                        <p:cTn id="194" dur="1000"/>
                                        <p:tgtEl>
                                          <p:spTgt spid="59"/>
                                        </p:tgtEl>
                                        <p:attrNameLst>
                                          <p:attrName>ppt_x</p:attrName>
                                        </p:attrNameLst>
                                      </p:cBhvr>
                                      <p:tavLst>
                                        <p:tav tm="0">
                                          <p:val>
                                            <p:strVal val="ppt_x"/>
                                          </p:val>
                                        </p:tav>
                                        <p:tav tm="100000">
                                          <p:val>
                                            <p:strVal val="ppt_x"/>
                                          </p:val>
                                        </p:tav>
                                      </p:tavLst>
                                    </p:anim>
                                    <p:anim calcmode="lin" valueType="num">
                                      <p:cBhvr>
                                        <p:cTn id="195" dur="1000"/>
                                        <p:tgtEl>
                                          <p:spTgt spid="59"/>
                                        </p:tgtEl>
                                        <p:attrNameLst>
                                          <p:attrName>ppt_y</p:attrName>
                                        </p:attrNameLst>
                                      </p:cBhvr>
                                      <p:tavLst>
                                        <p:tav tm="0">
                                          <p:val>
                                            <p:strVal val="ppt_y"/>
                                          </p:val>
                                        </p:tav>
                                        <p:tav tm="100000">
                                          <p:val>
                                            <p:strVal val="ppt_y-.1"/>
                                          </p:val>
                                        </p:tav>
                                      </p:tavLst>
                                    </p:anim>
                                    <p:set>
                                      <p:cBhvr>
                                        <p:cTn id="196" dur="1" fill="hold">
                                          <p:stCondLst>
                                            <p:cond delay="999"/>
                                          </p:stCondLst>
                                        </p:cTn>
                                        <p:tgtEl>
                                          <p:spTgt spid="59"/>
                                        </p:tgtEl>
                                        <p:attrNameLst>
                                          <p:attrName>style.visibility</p:attrName>
                                        </p:attrNameLst>
                                      </p:cBhvr>
                                      <p:to>
                                        <p:strVal val="hidden"/>
                                      </p:to>
                                    </p:set>
                                  </p:childTnLst>
                                </p:cTn>
                              </p:par>
                              <p:par>
                                <p:cTn id="197" presetID="47" presetClass="exit" presetSubtype="0" repeatCount="3000" fill="hold" grpId="1" nodeType="withEffect">
                                  <p:stCondLst>
                                    <p:cond delay="0"/>
                                  </p:stCondLst>
                                  <p:childTnLst>
                                    <p:animEffect transition="out" filter="fade">
                                      <p:cBhvr>
                                        <p:cTn id="198" dur="1000"/>
                                        <p:tgtEl>
                                          <p:spTgt spid="60"/>
                                        </p:tgtEl>
                                      </p:cBhvr>
                                    </p:animEffect>
                                    <p:anim calcmode="lin" valueType="num">
                                      <p:cBhvr>
                                        <p:cTn id="199" dur="1000"/>
                                        <p:tgtEl>
                                          <p:spTgt spid="60"/>
                                        </p:tgtEl>
                                        <p:attrNameLst>
                                          <p:attrName>ppt_x</p:attrName>
                                        </p:attrNameLst>
                                      </p:cBhvr>
                                      <p:tavLst>
                                        <p:tav tm="0">
                                          <p:val>
                                            <p:strVal val="ppt_x"/>
                                          </p:val>
                                        </p:tav>
                                        <p:tav tm="100000">
                                          <p:val>
                                            <p:strVal val="ppt_x"/>
                                          </p:val>
                                        </p:tav>
                                      </p:tavLst>
                                    </p:anim>
                                    <p:anim calcmode="lin" valueType="num">
                                      <p:cBhvr>
                                        <p:cTn id="200" dur="1000"/>
                                        <p:tgtEl>
                                          <p:spTgt spid="60"/>
                                        </p:tgtEl>
                                        <p:attrNameLst>
                                          <p:attrName>ppt_y</p:attrName>
                                        </p:attrNameLst>
                                      </p:cBhvr>
                                      <p:tavLst>
                                        <p:tav tm="0">
                                          <p:val>
                                            <p:strVal val="ppt_y"/>
                                          </p:val>
                                        </p:tav>
                                        <p:tav tm="100000">
                                          <p:val>
                                            <p:strVal val="ppt_y-.1"/>
                                          </p:val>
                                        </p:tav>
                                      </p:tavLst>
                                    </p:anim>
                                    <p:set>
                                      <p:cBhvr>
                                        <p:cTn id="201" dur="1" fill="hold">
                                          <p:stCondLst>
                                            <p:cond delay="999"/>
                                          </p:stCondLst>
                                        </p:cTn>
                                        <p:tgtEl>
                                          <p:spTgt spid="60"/>
                                        </p:tgtEl>
                                        <p:attrNameLst>
                                          <p:attrName>style.visibility</p:attrName>
                                        </p:attrNameLst>
                                      </p:cBhvr>
                                      <p:to>
                                        <p:strVal val="hidden"/>
                                      </p:to>
                                    </p:set>
                                  </p:childTnLst>
                                </p:cTn>
                              </p:par>
                              <p:par>
                                <p:cTn id="202" presetID="47" presetClass="exit" presetSubtype="0" repeatCount="3000" fill="hold" grpId="1" nodeType="withEffect">
                                  <p:stCondLst>
                                    <p:cond delay="0"/>
                                  </p:stCondLst>
                                  <p:childTnLst>
                                    <p:animEffect transition="out" filter="fade">
                                      <p:cBhvr>
                                        <p:cTn id="203" dur="1000"/>
                                        <p:tgtEl>
                                          <p:spTgt spid="61"/>
                                        </p:tgtEl>
                                      </p:cBhvr>
                                    </p:animEffect>
                                    <p:anim calcmode="lin" valueType="num">
                                      <p:cBhvr>
                                        <p:cTn id="204" dur="1000"/>
                                        <p:tgtEl>
                                          <p:spTgt spid="61"/>
                                        </p:tgtEl>
                                        <p:attrNameLst>
                                          <p:attrName>ppt_x</p:attrName>
                                        </p:attrNameLst>
                                      </p:cBhvr>
                                      <p:tavLst>
                                        <p:tav tm="0">
                                          <p:val>
                                            <p:strVal val="ppt_x"/>
                                          </p:val>
                                        </p:tav>
                                        <p:tav tm="100000">
                                          <p:val>
                                            <p:strVal val="ppt_x"/>
                                          </p:val>
                                        </p:tav>
                                      </p:tavLst>
                                    </p:anim>
                                    <p:anim calcmode="lin" valueType="num">
                                      <p:cBhvr>
                                        <p:cTn id="205" dur="1000"/>
                                        <p:tgtEl>
                                          <p:spTgt spid="61"/>
                                        </p:tgtEl>
                                        <p:attrNameLst>
                                          <p:attrName>ppt_y</p:attrName>
                                        </p:attrNameLst>
                                      </p:cBhvr>
                                      <p:tavLst>
                                        <p:tav tm="0">
                                          <p:val>
                                            <p:strVal val="ppt_y"/>
                                          </p:val>
                                        </p:tav>
                                        <p:tav tm="100000">
                                          <p:val>
                                            <p:strVal val="ppt_y-.1"/>
                                          </p:val>
                                        </p:tav>
                                      </p:tavLst>
                                    </p:anim>
                                    <p:set>
                                      <p:cBhvr>
                                        <p:cTn id="206" dur="1" fill="hold">
                                          <p:stCondLst>
                                            <p:cond delay="999"/>
                                          </p:stCondLst>
                                        </p:cTn>
                                        <p:tgtEl>
                                          <p:spTgt spid="61"/>
                                        </p:tgtEl>
                                        <p:attrNameLst>
                                          <p:attrName>style.visibility</p:attrName>
                                        </p:attrNameLst>
                                      </p:cBhvr>
                                      <p:to>
                                        <p:strVal val="hidden"/>
                                      </p:to>
                                    </p:set>
                                  </p:childTnLst>
                                </p:cTn>
                              </p:par>
                              <p:par>
                                <p:cTn id="207" presetID="47" presetClass="exit" presetSubtype="0" repeatCount="3000" fill="hold" grpId="1" nodeType="withEffect">
                                  <p:stCondLst>
                                    <p:cond delay="0"/>
                                  </p:stCondLst>
                                  <p:childTnLst>
                                    <p:animEffect transition="out" filter="fade">
                                      <p:cBhvr>
                                        <p:cTn id="208" dur="1000"/>
                                        <p:tgtEl>
                                          <p:spTgt spid="62"/>
                                        </p:tgtEl>
                                      </p:cBhvr>
                                    </p:animEffect>
                                    <p:anim calcmode="lin" valueType="num">
                                      <p:cBhvr>
                                        <p:cTn id="209" dur="1000"/>
                                        <p:tgtEl>
                                          <p:spTgt spid="62"/>
                                        </p:tgtEl>
                                        <p:attrNameLst>
                                          <p:attrName>ppt_x</p:attrName>
                                        </p:attrNameLst>
                                      </p:cBhvr>
                                      <p:tavLst>
                                        <p:tav tm="0">
                                          <p:val>
                                            <p:strVal val="ppt_x"/>
                                          </p:val>
                                        </p:tav>
                                        <p:tav tm="100000">
                                          <p:val>
                                            <p:strVal val="ppt_x"/>
                                          </p:val>
                                        </p:tav>
                                      </p:tavLst>
                                    </p:anim>
                                    <p:anim calcmode="lin" valueType="num">
                                      <p:cBhvr>
                                        <p:cTn id="210" dur="1000"/>
                                        <p:tgtEl>
                                          <p:spTgt spid="62"/>
                                        </p:tgtEl>
                                        <p:attrNameLst>
                                          <p:attrName>ppt_y</p:attrName>
                                        </p:attrNameLst>
                                      </p:cBhvr>
                                      <p:tavLst>
                                        <p:tav tm="0">
                                          <p:val>
                                            <p:strVal val="ppt_y"/>
                                          </p:val>
                                        </p:tav>
                                        <p:tav tm="100000">
                                          <p:val>
                                            <p:strVal val="ppt_y-.1"/>
                                          </p:val>
                                        </p:tav>
                                      </p:tavLst>
                                    </p:anim>
                                    <p:set>
                                      <p:cBhvr>
                                        <p:cTn id="211" dur="1" fill="hold">
                                          <p:stCondLst>
                                            <p:cond delay="999"/>
                                          </p:stCondLst>
                                        </p:cTn>
                                        <p:tgtEl>
                                          <p:spTgt spid="62"/>
                                        </p:tgtEl>
                                        <p:attrNameLst>
                                          <p:attrName>style.visibility</p:attrName>
                                        </p:attrNameLst>
                                      </p:cBhvr>
                                      <p:to>
                                        <p:strVal val="hidden"/>
                                      </p:to>
                                    </p:set>
                                  </p:childTnLst>
                                </p:cTn>
                              </p:par>
                              <p:par>
                                <p:cTn id="212" presetID="47" presetClass="exit" presetSubtype="0" repeatCount="3000" fill="hold" grpId="1" nodeType="withEffect">
                                  <p:stCondLst>
                                    <p:cond delay="0"/>
                                  </p:stCondLst>
                                  <p:childTnLst>
                                    <p:animEffect transition="out" filter="fade">
                                      <p:cBhvr>
                                        <p:cTn id="213" dur="1000"/>
                                        <p:tgtEl>
                                          <p:spTgt spid="63"/>
                                        </p:tgtEl>
                                      </p:cBhvr>
                                    </p:animEffect>
                                    <p:anim calcmode="lin" valueType="num">
                                      <p:cBhvr>
                                        <p:cTn id="214" dur="1000"/>
                                        <p:tgtEl>
                                          <p:spTgt spid="63"/>
                                        </p:tgtEl>
                                        <p:attrNameLst>
                                          <p:attrName>ppt_x</p:attrName>
                                        </p:attrNameLst>
                                      </p:cBhvr>
                                      <p:tavLst>
                                        <p:tav tm="0">
                                          <p:val>
                                            <p:strVal val="ppt_x"/>
                                          </p:val>
                                        </p:tav>
                                        <p:tav tm="100000">
                                          <p:val>
                                            <p:strVal val="ppt_x"/>
                                          </p:val>
                                        </p:tav>
                                      </p:tavLst>
                                    </p:anim>
                                    <p:anim calcmode="lin" valueType="num">
                                      <p:cBhvr>
                                        <p:cTn id="215" dur="1000"/>
                                        <p:tgtEl>
                                          <p:spTgt spid="63"/>
                                        </p:tgtEl>
                                        <p:attrNameLst>
                                          <p:attrName>ppt_y</p:attrName>
                                        </p:attrNameLst>
                                      </p:cBhvr>
                                      <p:tavLst>
                                        <p:tav tm="0">
                                          <p:val>
                                            <p:strVal val="ppt_y"/>
                                          </p:val>
                                        </p:tav>
                                        <p:tav tm="100000">
                                          <p:val>
                                            <p:strVal val="ppt_y-.1"/>
                                          </p:val>
                                        </p:tav>
                                      </p:tavLst>
                                    </p:anim>
                                    <p:set>
                                      <p:cBhvr>
                                        <p:cTn id="216" dur="1" fill="hold">
                                          <p:stCondLst>
                                            <p:cond delay="999"/>
                                          </p:stCondLst>
                                        </p:cTn>
                                        <p:tgtEl>
                                          <p:spTgt spid="63"/>
                                        </p:tgtEl>
                                        <p:attrNameLst>
                                          <p:attrName>style.visibility</p:attrName>
                                        </p:attrNameLst>
                                      </p:cBhvr>
                                      <p:to>
                                        <p:strVal val="hidden"/>
                                      </p:to>
                                    </p:set>
                                  </p:childTnLst>
                                </p:cTn>
                              </p:par>
                              <p:par>
                                <p:cTn id="217" presetID="47" presetClass="exit" presetSubtype="0" repeatCount="3000" fill="hold" grpId="1" nodeType="withEffect">
                                  <p:stCondLst>
                                    <p:cond delay="0"/>
                                  </p:stCondLst>
                                  <p:childTnLst>
                                    <p:animEffect transition="out" filter="fade">
                                      <p:cBhvr>
                                        <p:cTn id="218" dur="1000"/>
                                        <p:tgtEl>
                                          <p:spTgt spid="64"/>
                                        </p:tgtEl>
                                      </p:cBhvr>
                                    </p:animEffect>
                                    <p:anim calcmode="lin" valueType="num">
                                      <p:cBhvr>
                                        <p:cTn id="219" dur="1000"/>
                                        <p:tgtEl>
                                          <p:spTgt spid="64"/>
                                        </p:tgtEl>
                                        <p:attrNameLst>
                                          <p:attrName>ppt_x</p:attrName>
                                        </p:attrNameLst>
                                      </p:cBhvr>
                                      <p:tavLst>
                                        <p:tav tm="0">
                                          <p:val>
                                            <p:strVal val="ppt_x"/>
                                          </p:val>
                                        </p:tav>
                                        <p:tav tm="100000">
                                          <p:val>
                                            <p:strVal val="ppt_x"/>
                                          </p:val>
                                        </p:tav>
                                      </p:tavLst>
                                    </p:anim>
                                    <p:anim calcmode="lin" valueType="num">
                                      <p:cBhvr>
                                        <p:cTn id="220" dur="1000"/>
                                        <p:tgtEl>
                                          <p:spTgt spid="64"/>
                                        </p:tgtEl>
                                        <p:attrNameLst>
                                          <p:attrName>ppt_y</p:attrName>
                                        </p:attrNameLst>
                                      </p:cBhvr>
                                      <p:tavLst>
                                        <p:tav tm="0">
                                          <p:val>
                                            <p:strVal val="ppt_y"/>
                                          </p:val>
                                        </p:tav>
                                        <p:tav tm="100000">
                                          <p:val>
                                            <p:strVal val="ppt_y-.1"/>
                                          </p:val>
                                        </p:tav>
                                      </p:tavLst>
                                    </p:anim>
                                    <p:set>
                                      <p:cBhvr>
                                        <p:cTn id="221" dur="1" fill="hold">
                                          <p:stCondLst>
                                            <p:cond delay="999"/>
                                          </p:stCondLst>
                                        </p:cTn>
                                        <p:tgtEl>
                                          <p:spTgt spid="64"/>
                                        </p:tgtEl>
                                        <p:attrNameLst>
                                          <p:attrName>style.visibility</p:attrName>
                                        </p:attrNameLst>
                                      </p:cBhvr>
                                      <p:to>
                                        <p:strVal val="hidden"/>
                                      </p:to>
                                    </p:set>
                                  </p:childTnLst>
                                </p:cTn>
                              </p:par>
                              <p:par>
                                <p:cTn id="222" presetID="47" presetClass="exit" presetSubtype="0" repeatCount="3000" fill="hold" grpId="1" nodeType="withEffect">
                                  <p:stCondLst>
                                    <p:cond delay="0"/>
                                  </p:stCondLst>
                                  <p:childTnLst>
                                    <p:animEffect transition="out" filter="fade">
                                      <p:cBhvr>
                                        <p:cTn id="223" dur="1000"/>
                                        <p:tgtEl>
                                          <p:spTgt spid="65"/>
                                        </p:tgtEl>
                                      </p:cBhvr>
                                    </p:animEffect>
                                    <p:anim calcmode="lin" valueType="num">
                                      <p:cBhvr>
                                        <p:cTn id="224" dur="1000"/>
                                        <p:tgtEl>
                                          <p:spTgt spid="65"/>
                                        </p:tgtEl>
                                        <p:attrNameLst>
                                          <p:attrName>ppt_x</p:attrName>
                                        </p:attrNameLst>
                                      </p:cBhvr>
                                      <p:tavLst>
                                        <p:tav tm="0">
                                          <p:val>
                                            <p:strVal val="ppt_x"/>
                                          </p:val>
                                        </p:tav>
                                        <p:tav tm="100000">
                                          <p:val>
                                            <p:strVal val="ppt_x"/>
                                          </p:val>
                                        </p:tav>
                                      </p:tavLst>
                                    </p:anim>
                                    <p:anim calcmode="lin" valueType="num">
                                      <p:cBhvr>
                                        <p:cTn id="225" dur="1000"/>
                                        <p:tgtEl>
                                          <p:spTgt spid="65"/>
                                        </p:tgtEl>
                                        <p:attrNameLst>
                                          <p:attrName>ppt_y</p:attrName>
                                        </p:attrNameLst>
                                      </p:cBhvr>
                                      <p:tavLst>
                                        <p:tav tm="0">
                                          <p:val>
                                            <p:strVal val="ppt_y"/>
                                          </p:val>
                                        </p:tav>
                                        <p:tav tm="100000">
                                          <p:val>
                                            <p:strVal val="ppt_y-.1"/>
                                          </p:val>
                                        </p:tav>
                                      </p:tavLst>
                                    </p:anim>
                                    <p:set>
                                      <p:cBhvr>
                                        <p:cTn id="226" dur="1" fill="hold">
                                          <p:stCondLst>
                                            <p:cond delay="999"/>
                                          </p:stCondLst>
                                        </p:cTn>
                                        <p:tgtEl>
                                          <p:spTgt spid="65"/>
                                        </p:tgtEl>
                                        <p:attrNameLst>
                                          <p:attrName>style.visibility</p:attrName>
                                        </p:attrNameLst>
                                      </p:cBhvr>
                                      <p:to>
                                        <p:strVal val="hidden"/>
                                      </p:to>
                                    </p:set>
                                  </p:childTnLst>
                                </p:cTn>
                              </p:par>
                              <p:par>
                                <p:cTn id="227" presetID="47" presetClass="exit" presetSubtype="0" repeatCount="3000" fill="hold" grpId="1" nodeType="withEffect">
                                  <p:stCondLst>
                                    <p:cond delay="0"/>
                                  </p:stCondLst>
                                  <p:childTnLst>
                                    <p:animEffect transition="out" filter="fade">
                                      <p:cBhvr>
                                        <p:cTn id="228" dur="1000"/>
                                        <p:tgtEl>
                                          <p:spTgt spid="66"/>
                                        </p:tgtEl>
                                      </p:cBhvr>
                                    </p:animEffect>
                                    <p:anim calcmode="lin" valueType="num">
                                      <p:cBhvr>
                                        <p:cTn id="229" dur="1000"/>
                                        <p:tgtEl>
                                          <p:spTgt spid="66"/>
                                        </p:tgtEl>
                                        <p:attrNameLst>
                                          <p:attrName>ppt_x</p:attrName>
                                        </p:attrNameLst>
                                      </p:cBhvr>
                                      <p:tavLst>
                                        <p:tav tm="0">
                                          <p:val>
                                            <p:strVal val="ppt_x"/>
                                          </p:val>
                                        </p:tav>
                                        <p:tav tm="100000">
                                          <p:val>
                                            <p:strVal val="ppt_x"/>
                                          </p:val>
                                        </p:tav>
                                      </p:tavLst>
                                    </p:anim>
                                    <p:anim calcmode="lin" valueType="num">
                                      <p:cBhvr>
                                        <p:cTn id="230" dur="1000"/>
                                        <p:tgtEl>
                                          <p:spTgt spid="66"/>
                                        </p:tgtEl>
                                        <p:attrNameLst>
                                          <p:attrName>ppt_y</p:attrName>
                                        </p:attrNameLst>
                                      </p:cBhvr>
                                      <p:tavLst>
                                        <p:tav tm="0">
                                          <p:val>
                                            <p:strVal val="ppt_y"/>
                                          </p:val>
                                        </p:tav>
                                        <p:tav tm="100000">
                                          <p:val>
                                            <p:strVal val="ppt_y-.1"/>
                                          </p:val>
                                        </p:tav>
                                      </p:tavLst>
                                    </p:anim>
                                    <p:set>
                                      <p:cBhvr>
                                        <p:cTn id="231" dur="1" fill="hold">
                                          <p:stCondLst>
                                            <p:cond delay="999"/>
                                          </p:stCondLst>
                                        </p:cTn>
                                        <p:tgtEl>
                                          <p:spTgt spid="66"/>
                                        </p:tgtEl>
                                        <p:attrNameLst>
                                          <p:attrName>style.visibility</p:attrName>
                                        </p:attrNameLst>
                                      </p:cBhvr>
                                      <p:to>
                                        <p:strVal val="hidden"/>
                                      </p:to>
                                    </p:set>
                                  </p:childTnLst>
                                </p:cTn>
                              </p:par>
                              <p:par>
                                <p:cTn id="232" presetID="10" presetClass="exit" presetSubtype="0" fill="hold" grpId="1" nodeType="withEffect">
                                  <p:stCondLst>
                                    <p:cond delay="0"/>
                                  </p:stCondLst>
                                  <p:childTnLst>
                                    <p:animEffect transition="out" filter="fade">
                                      <p:cBhvr>
                                        <p:cTn id="233" dur="2000"/>
                                        <p:tgtEl>
                                          <p:spTgt spid="33"/>
                                        </p:tgtEl>
                                      </p:cBhvr>
                                    </p:animEffect>
                                    <p:set>
                                      <p:cBhvr>
                                        <p:cTn id="234" dur="1" fill="hold">
                                          <p:stCondLst>
                                            <p:cond delay="1999"/>
                                          </p:stCondLst>
                                        </p:cTn>
                                        <p:tgtEl>
                                          <p:spTgt spid="33"/>
                                        </p:tgtEl>
                                        <p:attrNameLst>
                                          <p:attrName>style.visibility</p:attrName>
                                        </p:attrNameLst>
                                      </p:cBhvr>
                                      <p:to>
                                        <p:strVal val="hidden"/>
                                      </p:to>
                                    </p:set>
                                  </p:childTnLst>
                                </p:cTn>
                              </p:par>
                              <p:par>
                                <p:cTn id="235" presetID="1" presetClass="exit" presetSubtype="0" fill="hold" nodeType="withEffect">
                                  <p:stCondLst>
                                    <p:cond delay="0"/>
                                  </p:stCondLst>
                                  <p:childTnLst>
                                    <p:set>
                                      <p:cBhvr>
                                        <p:cTn id="236" dur="1" fill="hold">
                                          <p:stCondLst>
                                            <p:cond delay="0"/>
                                          </p:stCondLst>
                                        </p:cTn>
                                        <p:tgtEl>
                                          <p:spTgt spid="67"/>
                                        </p:tgtEl>
                                        <p:attrNameLst>
                                          <p:attrName>style.visibility</p:attrName>
                                        </p:attrNameLst>
                                      </p:cBhvr>
                                      <p:to>
                                        <p:strVal val="hidden"/>
                                      </p:to>
                                    </p:set>
                                  </p:childTnLst>
                                </p:cTn>
                              </p:par>
                              <p:par>
                                <p:cTn id="237" presetID="1" presetClass="exit" presetSubtype="0" fill="hold" nodeType="withEffect">
                                  <p:stCondLst>
                                    <p:cond delay="0"/>
                                  </p:stCondLst>
                                  <p:childTnLst>
                                    <p:set>
                                      <p:cBhvr>
                                        <p:cTn id="238" dur="1" fill="hold">
                                          <p:stCondLst>
                                            <p:cond delay="0"/>
                                          </p:stCondLst>
                                        </p:cTn>
                                        <p:tgtEl>
                                          <p:spTgt spid="38"/>
                                        </p:tgtEl>
                                        <p:attrNameLst>
                                          <p:attrName>style.visibility</p:attrName>
                                        </p:attrNameLst>
                                      </p:cBhvr>
                                      <p:to>
                                        <p:strVal val="hidden"/>
                                      </p:to>
                                    </p:set>
                                  </p:childTnLst>
                                </p:cTn>
                              </p:par>
                              <p:par>
                                <p:cTn id="239" presetID="1" presetClass="exit" presetSubtype="0" fill="hold" nodeType="withEffect">
                                  <p:stCondLst>
                                    <p:cond delay="0"/>
                                  </p:stCondLst>
                                  <p:childTnLst>
                                    <p:set>
                                      <p:cBhvr>
                                        <p:cTn id="240" dur="1" fill="hold">
                                          <p:stCondLst>
                                            <p:cond delay="0"/>
                                          </p:stCondLst>
                                        </p:cTn>
                                        <p:tgtEl>
                                          <p:spTgt spid="37"/>
                                        </p:tgtEl>
                                        <p:attrNameLst>
                                          <p:attrName>style.visibility</p:attrName>
                                        </p:attrNameLst>
                                      </p:cBhvr>
                                      <p:to>
                                        <p:strVal val="hidden"/>
                                      </p:to>
                                    </p:set>
                                  </p:childTnLst>
                                </p:cTn>
                              </p:par>
                              <p:par>
                                <p:cTn id="241" presetID="10" presetClass="entr" presetSubtype="0" fill="hold" nodeType="withEffect">
                                  <p:stCondLst>
                                    <p:cond delay="0"/>
                                  </p:stCondLst>
                                  <p:childTnLst>
                                    <p:set>
                                      <p:cBhvr>
                                        <p:cTn id="242" dur="1" fill="hold">
                                          <p:stCondLst>
                                            <p:cond delay="0"/>
                                          </p:stCondLst>
                                        </p:cTn>
                                        <p:tgtEl>
                                          <p:spTgt spid="70"/>
                                        </p:tgtEl>
                                        <p:attrNameLst>
                                          <p:attrName>style.visibility</p:attrName>
                                        </p:attrNameLst>
                                      </p:cBhvr>
                                      <p:to>
                                        <p:strVal val="visible"/>
                                      </p:to>
                                    </p:set>
                                    <p:animEffect transition="in" filter="fade">
                                      <p:cBhvr>
                                        <p:cTn id="243" dur="2000"/>
                                        <p:tgtEl>
                                          <p:spTgt spid="70"/>
                                        </p:tgtEl>
                                      </p:cBhvr>
                                    </p:animEffect>
                                  </p:childTnLst>
                                </p:cTn>
                              </p:par>
                              <p:par>
                                <p:cTn id="244" presetID="10" presetClass="entr" presetSubtype="0" fill="hold" nodeType="withEffect">
                                  <p:stCondLst>
                                    <p:cond delay="0"/>
                                  </p:stCondLst>
                                  <p:childTnLst>
                                    <p:set>
                                      <p:cBhvr>
                                        <p:cTn id="245" dur="1" fill="hold">
                                          <p:stCondLst>
                                            <p:cond delay="0"/>
                                          </p:stCondLst>
                                        </p:cTn>
                                        <p:tgtEl>
                                          <p:spTgt spid="69"/>
                                        </p:tgtEl>
                                        <p:attrNameLst>
                                          <p:attrName>style.visibility</p:attrName>
                                        </p:attrNameLst>
                                      </p:cBhvr>
                                      <p:to>
                                        <p:strVal val="visible"/>
                                      </p:to>
                                    </p:set>
                                    <p:animEffect transition="in" filter="fade">
                                      <p:cBhvr>
                                        <p:cTn id="246" dur="2000"/>
                                        <p:tgtEl>
                                          <p:spTgt spid="69"/>
                                        </p:tgtEl>
                                      </p:cBhvr>
                                    </p:animEffect>
                                  </p:childTnLst>
                                </p:cTn>
                              </p:par>
                              <p:par>
                                <p:cTn id="247" presetID="10" presetClass="entr" presetSubtype="0" fill="hold" nodeType="withEffect">
                                  <p:stCondLst>
                                    <p:cond delay="0"/>
                                  </p:stCondLst>
                                  <p:childTnLst>
                                    <p:set>
                                      <p:cBhvr>
                                        <p:cTn id="248" dur="1" fill="hold">
                                          <p:stCondLst>
                                            <p:cond delay="0"/>
                                          </p:stCondLst>
                                        </p:cTn>
                                        <p:tgtEl>
                                          <p:spTgt spid="68"/>
                                        </p:tgtEl>
                                        <p:attrNameLst>
                                          <p:attrName>style.visibility</p:attrName>
                                        </p:attrNameLst>
                                      </p:cBhvr>
                                      <p:to>
                                        <p:strVal val="visible"/>
                                      </p:to>
                                    </p:set>
                                    <p:animEffect transition="in" filter="fade">
                                      <p:cBhvr>
                                        <p:cTn id="249" dur="2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33" grpId="0" animBg="1"/>
      <p:bldP spid="33" grpId="1" animBg="1"/>
      <p:bldP spid="32" grpId="0" animBg="1"/>
      <p:bldP spid="32" grpId="1" animBg="1"/>
      <p:bldP spid="35" grpId="0"/>
      <p:bldP spid="35" grpId="1"/>
      <p:bldP spid="36" grpId="0" animBg="1"/>
      <p:bldP spid="36" grpId="1" animBg="1"/>
      <p:bldP spid="39" grpId="0"/>
      <p:bldP spid="39" grpId="1"/>
      <p:bldP spid="46" grpId="0" animBg="1"/>
      <p:bldP spid="46" grpId="1" animBg="1"/>
      <p:bldP spid="47" grpId="0"/>
      <p:bldP spid="47" grpId="1"/>
      <p:bldP spid="48" grpId="0" animBg="1"/>
      <p:bldP spid="48" grpId="1" animBg="1"/>
      <p:bldP spid="49" grpId="0"/>
      <p:bldP spid="49"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00600" y="1276350"/>
            <a:ext cx="3841251"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normalizeH="0" baseline="0" noProof="0" dirty="0" smtClean="0">
                <a:uLnTx/>
                <a:uFillTx/>
                <a:latin typeface="Bookman Old Style" pitchFamily="18" charset="0"/>
                <a:cs typeface="Calibri" pitchFamily="34" charset="0"/>
              </a:rPr>
              <a:t>What do you feel when spirit is applied on your hand?</a:t>
            </a:r>
          </a:p>
        </p:txBody>
      </p:sp>
      <p:pic>
        <p:nvPicPr>
          <p:cNvPr id="6" name="Picture 5" descr="x28617401.jpg"/>
          <p:cNvPicPr>
            <a:picLocks noChangeAspect="1"/>
          </p:cNvPicPr>
          <p:nvPr/>
        </p:nvPicPr>
        <p:blipFill>
          <a:blip r:embed="rId2" cstate="print"/>
          <a:stretch>
            <a:fillRect/>
          </a:stretch>
        </p:blipFill>
        <p:spPr>
          <a:xfrm>
            <a:off x="588858" y="257080"/>
            <a:ext cx="3555328" cy="2373766"/>
          </a:xfrm>
          <a:prstGeom prst="roundRect">
            <a:avLst/>
          </a:prstGeom>
          <a:effectLst>
            <a:glow rad="63500">
              <a:srgbClr val="8064A2">
                <a:satMod val="175000"/>
                <a:alpha val="40000"/>
              </a:srgbClr>
            </a:glow>
          </a:effectLst>
        </p:spPr>
      </p:pic>
      <p:sp>
        <p:nvSpPr>
          <p:cNvPr id="7" name="TextBox 6"/>
          <p:cNvSpPr txBox="1"/>
          <p:nvPr/>
        </p:nvSpPr>
        <p:spPr>
          <a:xfrm>
            <a:off x="954326" y="3200221"/>
            <a:ext cx="4764303"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normalizeH="0" baseline="0" noProof="0" dirty="0" smtClean="0">
                <a:solidFill>
                  <a:schemeClr val="bg1"/>
                </a:solidFill>
                <a:uLnTx/>
                <a:uFillTx/>
                <a:latin typeface="Bookman Old Style" pitchFamily="18" charset="0"/>
                <a:cs typeface="Calibri" pitchFamily="34" charset="0"/>
              </a:rPr>
              <a:t>Spirit applied at that region absorbs latent heat energy from the hand and evaporates</a:t>
            </a:r>
            <a:r>
              <a:rPr lang="en-US" sz="1800" b="1" kern="0" baseline="0" dirty="0" smtClean="0">
                <a:solidFill>
                  <a:schemeClr val="bg1"/>
                </a:solidFill>
                <a:latin typeface="Bookman Old Style" pitchFamily="18" charset="0"/>
                <a:cs typeface="Calibri" pitchFamily="34" charset="0"/>
              </a:rPr>
              <a:t>.</a:t>
            </a:r>
            <a:r>
              <a:rPr lang="en-US" sz="1800" b="1" kern="0" dirty="0" smtClean="0">
                <a:solidFill>
                  <a:schemeClr val="bg1"/>
                </a:solidFill>
                <a:latin typeface="Bookman Old Style" pitchFamily="18" charset="0"/>
                <a:cs typeface="Calibri" pitchFamily="34" charset="0"/>
              </a:rPr>
              <a:t> </a:t>
            </a:r>
            <a:r>
              <a:rPr kumimoji="0" lang="en-US" sz="1800" b="1" i="0" u="none" strike="noStrike" kern="0" normalizeH="0" baseline="0" noProof="0" dirty="0" smtClean="0">
                <a:solidFill>
                  <a:schemeClr val="bg1"/>
                </a:solidFill>
                <a:uLnTx/>
                <a:uFillTx/>
                <a:latin typeface="Bookman Old Style" pitchFamily="18" charset="0"/>
                <a:cs typeface="Calibri" pitchFamily="34" charset="0"/>
              </a:rPr>
              <a:t>Hence  that region becomes cold.</a:t>
            </a:r>
            <a:endParaRPr kumimoji="0" lang="en-US" sz="1800" b="1" i="0" u="none" strike="noStrike" kern="0" normalizeH="0" baseline="0" noProof="0" dirty="0">
              <a:solidFill>
                <a:schemeClr val="bg1"/>
              </a:solidFill>
              <a:uLnTx/>
              <a:uFillTx/>
              <a:latin typeface="Bookman Old Style" pitchFamily="18" charset="0"/>
              <a:cs typeface="Calibri" pitchFamily="34" charset="0"/>
            </a:endParaRPr>
          </a:p>
        </p:txBody>
      </p:sp>
      <p:sp>
        <p:nvSpPr>
          <p:cNvPr id="8" name="5-Point Star 7"/>
          <p:cNvSpPr/>
          <p:nvPr/>
        </p:nvSpPr>
        <p:spPr>
          <a:xfrm>
            <a:off x="4343400" y="1352550"/>
            <a:ext cx="304800" cy="304800"/>
          </a:xfrm>
          <a:prstGeom prst="star5">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
        <p:nvSpPr>
          <p:cNvPr id="9" name="Right Arrow 8"/>
          <p:cNvSpPr/>
          <p:nvPr/>
        </p:nvSpPr>
        <p:spPr>
          <a:xfrm>
            <a:off x="580571" y="3766272"/>
            <a:ext cx="304800" cy="152400"/>
          </a:xfrm>
          <a:prstGeom prst="rightArrow">
            <a:avLst/>
          </a:prstGeom>
          <a:solidFill>
            <a:srgbClr val="250EB2"/>
          </a:solid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1412083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edge">
                                      <p:cBhvr>
                                        <p:cTn id="7" dur="20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ipe(left)">
                                      <p:cBhvr>
                                        <p:cTn id="13" dur="10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10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1044" y="743276"/>
            <a:ext cx="949299" cy="400110"/>
          </a:xfrm>
          <a:prstGeom prst="rect">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000" b="1" dirty="0" smtClean="0">
                <a:solidFill>
                  <a:schemeClr val="tx1"/>
                </a:solidFill>
                <a:latin typeface="Bookman Old Style" pitchFamily="18" charset="0"/>
                <a:cs typeface="Calibri" pitchFamily="34" charset="0"/>
              </a:rPr>
              <a:t>MASS</a:t>
            </a:r>
            <a:endParaRPr lang="en-US" sz="2000" b="1" dirty="0">
              <a:solidFill>
                <a:schemeClr val="tx1"/>
              </a:solidFill>
              <a:latin typeface="Bookman Old Style" pitchFamily="18" charset="0"/>
              <a:cs typeface="Calibri" pitchFamily="34" charset="0"/>
            </a:endParaRPr>
          </a:p>
        </p:txBody>
      </p:sp>
      <p:pic>
        <p:nvPicPr>
          <p:cNvPr id="9" name="Picture 2" descr="\\192.168.1.18\mt_school\2014_15\01 STATE_BOARD_MH\ENGLISH_MED\TAT_2014 - 15\9th std\Chemistry\Chapter 1\moving object\1900473.jpg"/>
          <p:cNvPicPr>
            <a:picLocks noChangeAspect="1" noChangeArrowheads="1"/>
          </p:cNvPicPr>
          <p:nvPr/>
        </p:nvPicPr>
        <p:blipFill>
          <a:blip r:embed="rId2"/>
          <a:srcRect t="8440"/>
          <a:stretch>
            <a:fillRect/>
          </a:stretch>
        </p:blipFill>
        <p:spPr bwMode="auto">
          <a:xfrm>
            <a:off x="519917" y="2467074"/>
            <a:ext cx="1613985" cy="1944417"/>
          </a:xfrm>
          <a:prstGeom prst="rect">
            <a:avLst/>
          </a:prstGeom>
          <a:noFill/>
        </p:spPr>
      </p:pic>
      <p:sp>
        <p:nvSpPr>
          <p:cNvPr id="13" name="TextBox 12"/>
          <p:cNvSpPr txBox="1"/>
          <p:nvPr/>
        </p:nvSpPr>
        <p:spPr>
          <a:xfrm>
            <a:off x="516288" y="4392320"/>
            <a:ext cx="1665841"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none" rtlCol="0">
            <a:spAutoFit/>
          </a:bodyPr>
          <a:lstStyle/>
          <a:p>
            <a:pPr algn="ctr"/>
            <a:r>
              <a:rPr lang="en-US" b="1" dirty="0" smtClean="0">
                <a:solidFill>
                  <a:schemeClr val="tx1"/>
                </a:solidFill>
                <a:latin typeface="Bookman Old Style" pitchFamily="18" charset="0"/>
              </a:rPr>
              <a:t>Pan weighing </a:t>
            </a:r>
          </a:p>
          <a:p>
            <a:pPr algn="ctr"/>
            <a:r>
              <a:rPr lang="en-US" b="1" dirty="0" smtClean="0">
                <a:solidFill>
                  <a:schemeClr val="tx1"/>
                </a:solidFill>
                <a:latin typeface="Bookman Old Style" pitchFamily="18" charset="0"/>
              </a:rPr>
              <a:t>2kg rice</a:t>
            </a:r>
            <a:endParaRPr lang="en-US" b="1" dirty="0">
              <a:solidFill>
                <a:schemeClr val="tx1"/>
              </a:solidFill>
              <a:latin typeface="Bookman Old Style" pitchFamily="18" charset="0"/>
            </a:endParaRPr>
          </a:p>
        </p:txBody>
      </p:sp>
      <p:sp>
        <p:nvSpPr>
          <p:cNvPr id="14" name="TextBox 13"/>
          <p:cNvSpPr txBox="1"/>
          <p:nvPr/>
        </p:nvSpPr>
        <p:spPr>
          <a:xfrm>
            <a:off x="1577256" y="743276"/>
            <a:ext cx="4823544"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228600" indent="-228600"/>
            <a:r>
              <a:rPr lang="en-US" b="1" dirty="0" smtClean="0">
                <a:solidFill>
                  <a:sysClr val="windowText" lastClr="000000"/>
                </a:solidFill>
                <a:latin typeface="Bookman Old Style" pitchFamily="18" charset="0"/>
                <a:cs typeface="Calibri" pitchFamily="34" charset="0"/>
              </a:rPr>
              <a:t>:	It is a physical quantity which expresses the</a:t>
            </a:r>
            <a:r>
              <a:rPr lang="en-US" b="1" dirty="0">
                <a:solidFill>
                  <a:sysClr val="windowText" lastClr="000000"/>
                </a:solidFill>
                <a:latin typeface="Bookman Old Style" pitchFamily="18" charset="0"/>
                <a:cs typeface="Calibri" pitchFamily="34" charset="0"/>
              </a:rPr>
              <a:t> </a:t>
            </a:r>
            <a:r>
              <a:rPr lang="en-US" b="1" dirty="0" smtClean="0">
                <a:solidFill>
                  <a:sysClr val="windowText" lastClr="000000"/>
                </a:solidFill>
                <a:latin typeface="Bookman Old Style" pitchFamily="18" charset="0"/>
                <a:cs typeface="Calibri" pitchFamily="34" charset="0"/>
              </a:rPr>
              <a:t>amount of matter in a body.</a:t>
            </a:r>
            <a:endParaRPr lang="en-US" b="1" dirty="0">
              <a:solidFill>
                <a:sysClr val="windowText" lastClr="000000"/>
              </a:solidFill>
              <a:latin typeface="Bookman Old Style" pitchFamily="18" charset="0"/>
              <a:cs typeface="Calibri" pitchFamily="34" charset="0"/>
            </a:endParaRPr>
          </a:p>
        </p:txBody>
      </p:sp>
      <p:sp>
        <p:nvSpPr>
          <p:cNvPr id="17" name="TextBox 16"/>
          <p:cNvSpPr txBox="1"/>
          <p:nvPr/>
        </p:nvSpPr>
        <p:spPr>
          <a:xfrm>
            <a:off x="2217053" y="4447722"/>
            <a:ext cx="2652471"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sz="1600" b="1" dirty="0" smtClean="0">
                <a:solidFill>
                  <a:schemeClr val="tx1"/>
                </a:solidFill>
                <a:latin typeface="Bookman Old Style" pitchFamily="18" charset="0"/>
              </a:rPr>
              <a:t>A girl weighing herself on a weighing machine</a:t>
            </a:r>
            <a:endParaRPr lang="en-US" sz="1600" b="1" dirty="0">
              <a:solidFill>
                <a:schemeClr val="tx1"/>
              </a:solidFill>
              <a:latin typeface="Bookman Old Style" pitchFamily="18" charset="0"/>
            </a:endParaRPr>
          </a:p>
        </p:txBody>
      </p:sp>
      <p:sp>
        <p:nvSpPr>
          <p:cNvPr id="25" name="TextBox 24"/>
          <p:cNvSpPr txBox="1"/>
          <p:nvPr/>
        </p:nvSpPr>
        <p:spPr>
          <a:xfrm>
            <a:off x="531045" y="1933454"/>
            <a:ext cx="5626024" cy="400110"/>
          </a:xfrm>
          <a:prstGeom prst="rect">
            <a:avLst/>
          </a:prstGeom>
          <a:solidFill>
            <a:srgbClr val="00B0F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marL="457200" indent="-457200" algn="just"/>
            <a:r>
              <a:rPr lang="en-US" sz="2000" b="1" dirty="0" smtClean="0">
                <a:solidFill>
                  <a:schemeClr val="tx1"/>
                </a:solidFill>
                <a:latin typeface="Bookman Old Style" pitchFamily="18" charset="0"/>
                <a:cs typeface="Calibri" pitchFamily="34" charset="0"/>
              </a:rPr>
              <a:t>WEIGHT</a:t>
            </a:r>
            <a:r>
              <a:rPr lang="en-US" b="1" dirty="0" smtClean="0">
                <a:solidFill>
                  <a:schemeClr val="tx1"/>
                </a:solidFill>
                <a:latin typeface="Bookman Old Style" pitchFamily="18" charset="0"/>
                <a:cs typeface="Calibri" pitchFamily="34" charset="0"/>
              </a:rPr>
              <a:t> = (Mass  ×</a:t>
            </a:r>
            <a:r>
              <a:rPr lang="en-US" b="1" dirty="0">
                <a:solidFill>
                  <a:schemeClr val="tx1"/>
                </a:solidFill>
                <a:latin typeface="Bookman Old Style" pitchFamily="18" charset="0"/>
                <a:cs typeface="Calibri" pitchFamily="34" charset="0"/>
              </a:rPr>
              <a:t>  </a:t>
            </a:r>
            <a:r>
              <a:rPr lang="en-US" b="1" dirty="0" smtClean="0">
                <a:solidFill>
                  <a:schemeClr val="tx1"/>
                </a:solidFill>
                <a:latin typeface="Bookman Old Style" pitchFamily="18" charset="0"/>
                <a:cs typeface="Calibri" pitchFamily="34" charset="0"/>
              </a:rPr>
              <a:t>Gravitational acceleration</a:t>
            </a:r>
            <a:r>
              <a:rPr lang="en-US" b="1" dirty="0">
                <a:solidFill>
                  <a:schemeClr val="tx1"/>
                </a:solidFill>
                <a:latin typeface="Bookman Old Style" pitchFamily="18" charset="0"/>
                <a:cs typeface="Calibri" pitchFamily="34" charset="0"/>
              </a:rPr>
              <a:t>) </a:t>
            </a:r>
          </a:p>
        </p:txBody>
      </p:sp>
      <p:sp>
        <p:nvSpPr>
          <p:cNvPr id="29" name="TextBox 28"/>
          <p:cNvSpPr txBox="1"/>
          <p:nvPr/>
        </p:nvSpPr>
        <p:spPr>
          <a:xfrm>
            <a:off x="3159132" y="152400"/>
            <a:ext cx="2997937" cy="523220"/>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800" b="1" dirty="0" smtClean="0">
                <a:ln w="11430"/>
                <a:solidFill>
                  <a:srgbClr val="250EB2"/>
                </a:solidFill>
                <a:effectLst>
                  <a:outerShdw blurRad="80000" dist="40000" dir="5040000" algn="tl">
                    <a:srgbClr val="000000">
                      <a:alpha val="30000"/>
                    </a:srgbClr>
                  </a:outerShdw>
                </a:effectLst>
                <a:latin typeface="Bookman Old Style" pitchFamily="18" charset="0"/>
              </a:rPr>
              <a:t>What is mass ?</a:t>
            </a:r>
            <a:endParaRPr lang="en-US" sz="2800" b="1" dirty="0">
              <a:ln w="11430"/>
              <a:solidFill>
                <a:srgbClr val="250EB2"/>
              </a:solidFill>
              <a:effectLst>
                <a:outerShdw blurRad="80000" dist="40000" dir="5040000" algn="tl">
                  <a:srgbClr val="000000">
                    <a:alpha val="30000"/>
                  </a:srgbClr>
                </a:outerShdw>
              </a:effectLst>
              <a:latin typeface="Bookman Old Style" pitchFamily="18" charset="0"/>
            </a:endParaRPr>
          </a:p>
        </p:txBody>
      </p:sp>
      <p:sp>
        <p:nvSpPr>
          <p:cNvPr id="30" name="TextBox 29"/>
          <p:cNvSpPr txBox="1"/>
          <p:nvPr/>
        </p:nvSpPr>
        <p:spPr>
          <a:xfrm>
            <a:off x="2889937" y="1328051"/>
            <a:ext cx="3300904" cy="523220"/>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800" b="1" dirty="0" smtClean="0">
                <a:ln w="11430"/>
                <a:solidFill>
                  <a:srgbClr val="250EB2"/>
                </a:solidFill>
                <a:effectLst>
                  <a:outerShdw blurRad="80000" dist="40000" dir="5040000" algn="tl">
                    <a:srgbClr val="000000">
                      <a:alpha val="30000"/>
                    </a:srgbClr>
                  </a:outerShdw>
                </a:effectLst>
                <a:latin typeface="Bookman Old Style" pitchFamily="18" charset="0"/>
              </a:rPr>
              <a:t>What is weight ?</a:t>
            </a:r>
            <a:endParaRPr lang="en-US" sz="2800" b="1" dirty="0">
              <a:ln w="11430"/>
              <a:solidFill>
                <a:srgbClr val="250EB2"/>
              </a:solidFill>
              <a:effectLst>
                <a:outerShdw blurRad="80000" dist="40000" dir="5040000" algn="tl">
                  <a:srgbClr val="000000">
                    <a:alpha val="30000"/>
                  </a:srgbClr>
                </a:outerShdw>
              </a:effectLst>
              <a:latin typeface="Bookman Old Style"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7719" y="2434255"/>
            <a:ext cx="1104900"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882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26"/>
                                        </p:tgtEl>
                                        <p:attrNameLst>
                                          <p:attrName>style.visibility</p:attrName>
                                        </p:attrNameLst>
                                      </p:cBhvr>
                                      <p:to>
                                        <p:strVal val="visible"/>
                                      </p:to>
                                    </p:set>
                                    <p:animEffect transition="in" filter="fade">
                                      <p:cBhvr>
                                        <p:cTn id="38" dur="1000"/>
                                        <p:tgtEl>
                                          <p:spTgt spid="10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6"/>
                                        </p:tgtEl>
                                      </p:cBhvr>
                                    </p:animEffect>
                                    <p:set>
                                      <p:cBhvr>
                                        <p:cTn id="46" dur="1" fill="hold">
                                          <p:stCondLst>
                                            <p:cond delay="499"/>
                                          </p:stCondLst>
                                        </p:cTn>
                                        <p:tgtEl>
                                          <p:spTgt spid="1026"/>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animBg="1"/>
      <p:bldP spid="25" grpId="0" animBg="1"/>
      <p:bldP spid="25" grpId="1" animBg="1"/>
      <p:bldP spid="29" grpId="0"/>
      <p:bldP spid="3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800px-Condensation_on_water_bottle.jpg"/>
          <p:cNvPicPr>
            <a:picLocks noChangeAspect="1"/>
          </p:cNvPicPr>
          <p:nvPr/>
        </p:nvPicPr>
        <p:blipFill>
          <a:blip r:embed="rId2" cstate="print"/>
          <a:srcRect l="15207"/>
          <a:stretch>
            <a:fillRect/>
          </a:stretch>
        </p:blipFill>
        <p:spPr>
          <a:xfrm>
            <a:off x="580964" y="590548"/>
            <a:ext cx="4432644" cy="3920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464458" y="3705314"/>
            <a:ext cx="624840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1800" b="1" dirty="0" smtClean="0">
                <a:solidFill>
                  <a:schemeClr val="bg1"/>
                </a:solidFill>
                <a:latin typeface="Bookman Old Style" pitchFamily="18" charset="0"/>
                <a:cs typeface="Calibri" pitchFamily="34" charset="0"/>
              </a:rPr>
              <a:t>It is due to condensation i.e. Water vapour from the air comes  in contact with the cold surface of  the bottle and hence gets condensed into liquid. Hence we see water on the surface of  the bottle.</a:t>
            </a:r>
            <a:endParaRPr lang="en-US" sz="1800" b="1" dirty="0">
              <a:solidFill>
                <a:schemeClr val="bg1"/>
              </a:solidFill>
              <a:latin typeface="Bookman Old Style" pitchFamily="18" charset="0"/>
              <a:cs typeface="Calibri" pitchFamily="34" charset="0"/>
            </a:endParaRPr>
          </a:p>
        </p:txBody>
      </p:sp>
      <p:pic>
        <p:nvPicPr>
          <p:cNvPr id="6" name="Picture 5" descr="thinking.jpg"/>
          <p:cNvPicPr>
            <a:picLocks noChangeAspect="1"/>
          </p:cNvPicPr>
          <p:nvPr/>
        </p:nvPicPr>
        <p:blipFill>
          <a:blip r:embed="rId3">
            <a:clrChange>
              <a:clrFrom>
                <a:srgbClr val="FFFFFF"/>
              </a:clrFrom>
              <a:clrTo>
                <a:srgbClr val="FFFFFF">
                  <a:alpha val="0"/>
                </a:srgbClr>
              </a:clrTo>
            </a:clrChange>
          </a:blip>
          <a:stretch>
            <a:fillRect/>
          </a:stretch>
        </p:blipFill>
        <p:spPr>
          <a:xfrm>
            <a:off x="4940300" y="933450"/>
            <a:ext cx="1540720" cy="2798718"/>
          </a:xfrm>
          <a:prstGeom prst="rect">
            <a:avLst/>
          </a:prstGeom>
        </p:spPr>
      </p:pic>
      <p:sp>
        <p:nvSpPr>
          <p:cNvPr id="3" name="Rounded Rectangular Callout 2"/>
          <p:cNvSpPr/>
          <p:nvPr/>
        </p:nvSpPr>
        <p:spPr>
          <a:xfrm>
            <a:off x="489858" y="209550"/>
            <a:ext cx="4679042" cy="1163912"/>
          </a:xfrm>
          <a:prstGeom prst="wedgeRoundRectCallout">
            <a:avLst>
              <a:gd name="adj1" fmla="val 54818"/>
              <a:gd name="adj2" fmla="val 36445"/>
              <a:gd name="adj3" fmla="val 16667"/>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4" name="Rectangle 3"/>
          <p:cNvSpPr/>
          <p:nvPr/>
        </p:nvSpPr>
        <p:spPr>
          <a:xfrm>
            <a:off x="555172" y="317500"/>
            <a:ext cx="4601028" cy="923330"/>
          </a:xfrm>
          <a:prstGeom prst="rect">
            <a:avLst/>
          </a:prstGeom>
        </p:spPr>
        <p:txBody>
          <a:bodyPr wrap="square">
            <a:spAutoFit/>
          </a:bodyPr>
          <a:lstStyle/>
          <a:p>
            <a:r>
              <a:rPr lang="en-US" sz="1800" b="1" dirty="0">
                <a:solidFill>
                  <a:schemeClr val="bg1"/>
                </a:solidFill>
                <a:latin typeface="Bookman Old Style" pitchFamily="18" charset="0"/>
              </a:rPr>
              <a:t>Why do we see </a:t>
            </a:r>
            <a:r>
              <a:rPr lang="en-US" sz="1800" b="1" dirty="0" smtClean="0">
                <a:solidFill>
                  <a:schemeClr val="bg1"/>
                </a:solidFill>
                <a:latin typeface="Bookman Old Style" pitchFamily="18" charset="0"/>
              </a:rPr>
              <a:t>water droplets on </a:t>
            </a:r>
            <a:r>
              <a:rPr lang="en-US" sz="1800" b="1" dirty="0">
                <a:solidFill>
                  <a:schemeClr val="bg1"/>
                </a:solidFill>
                <a:latin typeface="Bookman Old Style" pitchFamily="18" charset="0"/>
              </a:rPr>
              <a:t>the surface of the </a:t>
            </a:r>
            <a:r>
              <a:rPr lang="en-US" sz="1800" b="1" dirty="0" smtClean="0">
                <a:solidFill>
                  <a:schemeClr val="bg1"/>
                </a:solidFill>
                <a:latin typeface="Bookman Old Style" pitchFamily="18" charset="0"/>
              </a:rPr>
              <a:t>bottle containing cold water?</a:t>
            </a:r>
            <a:endParaRPr lang="en-US" sz="1800" b="1" dirty="0">
              <a:solidFill>
                <a:schemeClr val="bg1"/>
              </a:solidFill>
              <a:latin typeface="Bookman Old Style" pitchFamily="18" charset="0"/>
            </a:endParaRPr>
          </a:p>
        </p:txBody>
      </p:sp>
    </p:spTree>
    <p:extLst>
      <p:ext uri="{BB962C8B-B14F-4D97-AF65-F5344CB8AC3E}">
        <p14:creationId xmlns:p14="http://schemas.microsoft.com/office/powerpoint/2010/main" val="3129725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2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Vedika\Images\dqm-2013-fallwinter-steamer-plaid-cotton-flannel-shirts-3.jp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33399" y="252447"/>
            <a:ext cx="8044543" cy="46969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66800" y="404168"/>
            <a:ext cx="6104553"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800" b="1" dirty="0" smtClean="0">
                <a:solidFill>
                  <a:srgbClr val="993300"/>
                </a:solidFill>
                <a:latin typeface="Bookman Old Style" pitchFamily="18" charset="0"/>
              </a:rPr>
              <a:t>Why should we wear cotton clothes in summer?</a:t>
            </a:r>
            <a:endParaRPr lang="en-US" sz="1800" b="1" dirty="0">
              <a:solidFill>
                <a:srgbClr val="993300"/>
              </a:solidFill>
              <a:latin typeface="Bookman Old Style" pitchFamily="18" charset="0"/>
            </a:endParaRPr>
          </a:p>
        </p:txBody>
      </p:sp>
      <p:sp>
        <p:nvSpPr>
          <p:cNvPr id="10" name="TextBox 9"/>
          <p:cNvSpPr txBox="1"/>
          <p:nvPr/>
        </p:nvSpPr>
        <p:spPr>
          <a:xfrm>
            <a:off x="533400" y="901700"/>
            <a:ext cx="8115300" cy="10772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b="1" dirty="0" smtClean="0">
                <a:solidFill>
                  <a:schemeClr val="bg1"/>
                </a:solidFill>
                <a:latin typeface="Bookman Old Style" pitchFamily="18" charset="0"/>
                <a:cs typeface="Calibri" pitchFamily="34" charset="0"/>
              </a:rPr>
              <a:t>During summers we perspire more due to the mechanism of our body which keeps us cool. Cotton being a good absorber of water helps in absorbing the sweat and exposing it to the atmosphere for easy evaporation.</a:t>
            </a:r>
            <a:endParaRPr lang="en-US" b="1" dirty="0">
              <a:solidFill>
                <a:schemeClr val="bg1"/>
              </a:solidFill>
              <a:latin typeface="Bookman Old Style" pitchFamily="18" charset="0"/>
              <a:cs typeface="Calibri" pitchFamily="34" charset="0"/>
            </a:endParaRPr>
          </a:p>
        </p:txBody>
      </p:sp>
      <p:sp>
        <p:nvSpPr>
          <p:cNvPr id="11" name="5-Point Star 10"/>
          <p:cNvSpPr/>
          <p:nvPr/>
        </p:nvSpPr>
        <p:spPr>
          <a:xfrm>
            <a:off x="533400" y="360234"/>
            <a:ext cx="533400" cy="457200"/>
          </a:xfrm>
          <a:prstGeom prst="star5">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2050" name="Picture 2" descr="H:\images of cbse 9th 1st chpt\recycled-soda-bottle-organic-cotton-t-shirts.jpg"/>
          <p:cNvPicPr>
            <a:picLocks noChangeAspect="1" noChangeArrowheads="1"/>
          </p:cNvPicPr>
          <p:nvPr/>
        </p:nvPicPr>
        <p:blipFill>
          <a:blip r:embed="rId3"/>
          <a:srcRect/>
          <a:stretch>
            <a:fillRect/>
          </a:stretch>
        </p:blipFill>
        <p:spPr bwMode="auto">
          <a:xfrm>
            <a:off x="503834" y="1987588"/>
            <a:ext cx="3185160" cy="2388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1" name="Picture 3" descr="H:\images of cbse 9th 1st chpt\uniform-experiment-cotton-flannel-check-shirts.jpg"/>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rcRect/>
          <a:stretch>
            <a:fillRect/>
          </a:stretch>
        </p:blipFill>
        <p:spPr bwMode="auto">
          <a:xfrm>
            <a:off x="3134141" y="2510102"/>
            <a:ext cx="3498468" cy="2388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691558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mph" presetSubtype="0" repeatCount="4000" fill="hold" grpId="1" nodeType="clickEffect">
                                  <p:stCondLst>
                                    <p:cond delay="0"/>
                                  </p:stCondLst>
                                  <p:childTnLst>
                                    <p:animEffect transition="out" filter="fade">
                                      <p:cBhvr>
                                        <p:cTn id="17" dur="500" tmFilter="0, 0; .2, .5; .8, .5; 1, 0"/>
                                        <p:tgtEl>
                                          <p:spTgt spid="9"/>
                                        </p:tgtEl>
                                      </p:cBhvr>
                                    </p:animEffect>
                                    <p:animScale>
                                      <p:cBhvr>
                                        <p:cTn id="18" dur="250" autoRev="1" fill="hold"/>
                                        <p:tgtEl>
                                          <p:spTgt spid="9"/>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2050"/>
                                        </p:tgtEl>
                                        <p:attrNameLst>
                                          <p:attrName>style.visibility</p:attrName>
                                        </p:attrNameLst>
                                      </p:cBhvr>
                                      <p:to>
                                        <p:strVal val="visible"/>
                                      </p:to>
                                    </p:set>
                                    <p:anim calcmode="lin" valueType="num">
                                      <p:cBhvr>
                                        <p:cTn id="28" dur="500" fill="hold"/>
                                        <p:tgtEl>
                                          <p:spTgt spid="2050"/>
                                        </p:tgtEl>
                                        <p:attrNameLst>
                                          <p:attrName>ppt_w</p:attrName>
                                        </p:attrNameLst>
                                      </p:cBhvr>
                                      <p:tavLst>
                                        <p:tav tm="0">
                                          <p:val>
                                            <p:fltVal val="0"/>
                                          </p:val>
                                        </p:tav>
                                        <p:tav tm="100000">
                                          <p:val>
                                            <p:strVal val="#ppt_w"/>
                                          </p:val>
                                        </p:tav>
                                      </p:tavLst>
                                    </p:anim>
                                    <p:anim calcmode="lin" valueType="num">
                                      <p:cBhvr>
                                        <p:cTn id="29" dur="500" fill="hold"/>
                                        <p:tgtEl>
                                          <p:spTgt spid="2050"/>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2051"/>
                                        </p:tgtEl>
                                        <p:attrNameLst>
                                          <p:attrName>style.visibility</p:attrName>
                                        </p:attrNameLst>
                                      </p:cBhvr>
                                      <p:to>
                                        <p:strVal val="visible"/>
                                      </p:to>
                                    </p:set>
                                    <p:anim calcmode="lin" valueType="num">
                                      <p:cBhvr>
                                        <p:cTn id="32" dur="500" fill="hold"/>
                                        <p:tgtEl>
                                          <p:spTgt spid="2051"/>
                                        </p:tgtEl>
                                        <p:attrNameLst>
                                          <p:attrName>ppt_w</p:attrName>
                                        </p:attrNameLst>
                                      </p:cBhvr>
                                      <p:tavLst>
                                        <p:tav tm="0">
                                          <p:val>
                                            <p:fltVal val="0"/>
                                          </p:val>
                                        </p:tav>
                                        <p:tav tm="100000">
                                          <p:val>
                                            <p:strVal val="#ppt_w"/>
                                          </p:val>
                                        </p:tav>
                                      </p:tavLst>
                                    </p:anim>
                                    <p:anim calcmode="lin" valueType="num">
                                      <p:cBhvr>
                                        <p:cTn id="33" dur="500" fill="hold"/>
                                        <p:tgtEl>
                                          <p:spTgt spid="2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3752" y="3807679"/>
            <a:ext cx="1351652" cy="400110"/>
          </a:xfrm>
          <a:prstGeom prst="rect">
            <a:avLst/>
          </a:prstGeom>
          <a:solidFill>
            <a:srgbClr val="00B0F0"/>
          </a:solid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000" b="1" dirty="0" smtClean="0">
                <a:solidFill>
                  <a:schemeClr val="tx1"/>
                </a:solidFill>
                <a:latin typeface="Bookman Old Style" pitchFamily="18" charset="0"/>
                <a:cs typeface="Calibri" pitchFamily="34" charset="0"/>
              </a:rPr>
              <a:t>VOLUME</a:t>
            </a:r>
            <a:endParaRPr lang="en-US" sz="2000" b="1" dirty="0">
              <a:solidFill>
                <a:schemeClr val="tx1"/>
              </a:solidFill>
              <a:latin typeface="Bookman Old Style" pitchFamily="18" charset="0"/>
              <a:cs typeface="Calibri" pitchFamily="34" charset="0"/>
            </a:endParaRPr>
          </a:p>
        </p:txBody>
      </p:sp>
      <p:sp>
        <p:nvSpPr>
          <p:cNvPr id="3" name="TextBox 2"/>
          <p:cNvSpPr txBox="1"/>
          <p:nvPr/>
        </p:nvSpPr>
        <p:spPr>
          <a:xfrm>
            <a:off x="2059653" y="3790950"/>
            <a:ext cx="4596255"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228600" indent="-228600" algn="just"/>
            <a:r>
              <a:rPr lang="en-US" b="1" dirty="0" smtClean="0">
                <a:solidFill>
                  <a:sysClr val="windowText" lastClr="000000"/>
                </a:solidFill>
                <a:latin typeface="Bookman Old Style" pitchFamily="18" charset="0"/>
                <a:cs typeface="Calibri" pitchFamily="34" charset="0"/>
              </a:rPr>
              <a:t>:	The space inside the container that is occupied by matter is it’s volume.</a:t>
            </a:r>
            <a:endParaRPr lang="en-US" b="1" dirty="0">
              <a:solidFill>
                <a:sysClr val="windowText" lastClr="000000"/>
              </a:solidFill>
              <a:latin typeface="Bookman Old Style" pitchFamily="18" charset="0"/>
              <a:cs typeface="Calibri" pitchFamily="34" charset="0"/>
            </a:endParaRPr>
          </a:p>
        </p:txBody>
      </p:sp>
      <p:pic>
        <p:nvPicPr>
          <p:cNvPr id="4" name="Picture 2" descr="\\192.168.1.18\mt_school\2014_15\01 STATE_BOARD_MH\ENGLISH_MED\TAT_2014 - 15\9th std\Chemistry\Chapter 1\moving object\1900473.jpg"/>
          <p:cNvPicPr>
            <a:picLocks noChangeAspect="1" noChangeArrowheads="1"/>
          </p:cNvPicPr>
          <p:nvPr/>
        </p:nvPicPr>
        <p:blipFill>
          <a:blip r:embed="rId2"/>
          <a:srcRect l="25527" r="26533"/>
          <a:stretch>
            <a:fillRect/>
          </a:stretch>
        </p:blipFill>
        <p:spPr bwMode="auto">
          <a:xfrm>
            <a:off x="2332990" y="1449816"/>
            <a:ext cx="1290505" cy="2018928"/>
          </a:xfrm>
          <a:prstGeom prst="rect">
            <a:avLst/>
          </a:prstGeom>
          <a:noFill/>
        </p:spPr>
      </p:pic>
      <p:pic>
        <p:nvPicPr>
          <p:cNvPr id="5" name="Picture 2" descr="\\192.168.1.18\mt_school\2014_15\01 STATE_BOARD_MH\ENGLISH_MED\TAT_2014 - 15\9th std\Chemistry\Chapter 1\moving object\1900473.jpg"/>
          <p:cNvPicPr>
            <a:picLocks noChangeAspect="1" noChangeArrowheads="1"/>
          </p:cNvPicPr>
          <p:nvPr/>
        </p:nvPicPr>
        <p:blipFill>
          <a:blip r:embed="rId3" cstate="print"/>
          <a:srcRect l="13456" r="21612"/>
          <a:stretch>
            <a:fillRect/>
          </a:stretch>
        </p:blipFill>
        <p:spPr bwMode="auto">
          <a:xfrm>
            <a:off x="3889648" y="1338054"/>
            <a:ext cx="1368152" cy="21070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p:nvSpPr>
        <p:spPr>
          <a:xfrm>
            <a:off x="511940" y="717330"/>
            <a:ext cx="6574660" cy="584775"/>
          </a:xfrm>
          <a:prstGeom prst="rect">
            <a:avLst/>
          </a:prstGeom>
          <a:noFill/>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b="1" dirty="0" smtClean="0">
                <a:solidFill>
                  <a:schemeClr val="tx1"/>
                </a:solidFill>
                <a:latin typeface="Bookman Old Style" pitchFamily="18" charset="0"/>
              </a:rPr>
              <a:t>Amount of gas and oil present in a  respective container can be given by another physical quantity called…</a:t>
            </a:r>
            <a:endParaRPr lang="en-US" b="1" dirty="0">
              <a:solidFill>
                <a:schemeClr val="tx1"/>
              </a:solidFill>
              <a:latin typeface="Bookman Old Style" pitchFamily="18" charset="0"/>
            </a:endParaRPr>
          </a:p>
        </p:txBody>
      </p:sp>
      <p:sp>
        <p:nvSpPr>
          <p:cNvPr id="9" name="TextBox 8"/>
          <p:cNvSpPr txBox="1"/>
          <p:nvPr/>
        </p:nvSpPr>
        <p:spPr>
          <a:xfrm>
            <a:off x="2946734" y="152400"/>
            <a:ext cx="3422732" cy="523220"/>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800" b="1" dirty="0" smtClean="0">
                <a:ln w="11430"/>
                <a:solidFill>
                  <a:srgbClr val="250EB2"/>
                </a:solidFill>
                <a:effectLst>
                  <a:outerShdw blurRad="80000" dist="40000" dir="5040000" algn="tl">
                    <a:srgbClr val="000000">
                      <a:alpha val="30000"/>
                    </a:srgbClr>
                  </a:outerShdw>
                </a:effectLst>
                <a:latin typeface="Bookman Old Style" pitchFamily="18" charset="0"/>
              </a:rPr>
              <a:t>What is volume ?</a:t>
            </a:r>
            <a:endParaRPr lang="en-US" sz="2800" b="1" dirty="0">
              <a:ln w="11430"/>
              <a:solidFill>
                <a:srgbClr val="250EB2"/>
              </a:solidFill>
              <a:effectLst>
                <a:outerShdw blurRad="80000" dist="40000" dir="5040000" algn="tl">
                  <a:srgbClr val="000000">
                    <a:alpha val="30000"/>
                  </a:srgbClr>
                </a:outerShdw>
              </a:effectLst>
              <a:latin typeface="Bookman Old Style" pitchFamily="18" charset="0"/>
            </a:endParaRPr>
          </a:p>
        </p:txBody>
      </p:sp>
    </p:spTree>
    <p:extLst>
      <p:ext uri="{BB962C8B-B14F-4D97-AF65-F5344CB8AC3E}">
        <p14:creationId xmlns:p14="http://schemas.microsoft.com/office/powerpoint/2010/main" val="264687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a:spLocks noChangeArrowheads="1"/>
          </p:cNvSpPr>
          <p:nvPr/>
        </p:nvSpPr>
        <p:spPr bwMode="auto">
          <a:xfrm>
            <a:off x="76200" y="938892"/>
            <a:ext cx="8763000" cy="1077218"/>
          </a:xfrm>
          <a:prstGeom prst="rect">
            <a:avLst/>
          </a:prstGeom>
          <a:noFill/>
          <a:ln w="9525">
            <a:noFill/>
            <a:miter lim="800000"/>
            <a:headEnd/>
            <a:tailEnd/>
          </a:ln>
        </p:spPr>
        <p:txBody>
          <a:bodyPr wrap="square">
            <a:spAutoFit/>
          </a:bodyPr>
          <a:lstStyle/>
          <a:p>
            <a:pPr algn="ctr"/>
            <a:r>
              <a:rPr lang="en-US" sz="3200" b="1" dirty="0">
                <a:solidFill>
                  <a:srgbClr val="FF0000"/>
                </a:solidFill>
                <a:effectLst>
                  <a:outerShdw blurRad="38100" dist="38100" dir="2700000" algn="tl">
                    <a:srgbClr val="000000">
                      <a:alpha val="43137"/>
                    </a:srgbClr>
                  </a:outerShdw>
                </a:effectLst>
                <a:latin typeface="Bookman Old Style" pitchFamily="18" charset="0"/>
              </a:rPr>
              <a:t>SO….IS EVERYTHING AROUND US MATTER?</a:t>
            </a:r>
          </a:p>
        </p:txBody>
      </p:sp>
      <p:sp>
        <p:nvSpPr>
          <p:cNvPr id="30" name="TextBox 29"/>
          <p:cNvSpPr txBox="1"/>
          <p:nvPr/>
        </p:nvSpPr>
        <p:spPr>
          <a:xfrm>
            <a:off x="582488" y="133350"/>
            <a:ext cx="8077200" cy="861774"/>
          </a:xfrm>
          <a:prstGeom prst="rect">
            <a:avLst/>
          </a:prstGeom>
          <a:noFill/>
        </p:spPr>
        <p:txBody>
          <a:bodyPr wrap="square">
            <a:spAutoFit/>
          </a:bodyPr>
          <a:lstStyle/>
          <a:p>
            <a:pPr algn="ctr" fontAlgn="auto">
              <a:spcBef>
                <a:spcPts val="0"/>
              </a:spcBef>
              <a:spcAft>
                <a:spcPts val="0"/>
              </a:spcAft>
              <a:defRPr/>
            </a:pPr>
            <a:r>
              <a:rPr lang="en-US" sz="5000" b="1" dirty="0">
                <a:solidFill>
                  <a:srgbClr val="0000CC"/>
                </a:solidFill>
                <a:effectLst>
                  <a:outerShdw blurRad="38100" dist="38100" dir="2700000" algn="tl">
                    <a:srgbClr val="000000">
                      <a:alpha val="43137"/>
                    </a:srgbClr>
                  </a:outerShdw>
                </a:effectLst>
                <a:latin typeface="Bookman Old Style" pitchFamily="18" charset="0"/>
              </a:rPr>
              <a:t>NOT MATTER !!!</a:t>
            </a:r>
          </a:p>
        </p:txBody>
      </p:sp>
      <p:grpSp>
        <p:nvGrpSpPr>
          <p:cNvPr id="24" name="Group 23"/>
          <p:cNvGrpSpPr/>
          <p:nvPr/>
        </p:nvGrpSpPr>
        <p:grpSpPr>
          <a:xfrm>
            <a:off x="799020" y="1293039"/>
            <a:ext cx="2135472" cy="2269311"/>
            <a:chOff x="465746" y="3352800"/>
            <a:chExt cx="1851590" cy="2774173"/>
          </a:xfrm>
        </p:grpSpPr>
        <p:pic>
          <p:nvPicPr>
            <p:cNvPr id="28675" name="Picture 3" descr="C:\Documents and Settings\USER\Desktop\fel.gif"/>
            <p:cNvPicPr>
              <a:picLocks noChangeAspect="1" noChangeArrowheads="1" noCrop="1"/>
            </p:cNvPicPr>
            <p:nvPr/>
          </p:nvPicPr>
          <p:blipFill>
            <a:blip r:embed="rId2"/>
            <a:srcRect/>
            <a:stretch>
              <a:fillRect/>
            </a:stretch>
          </p:blipFill>
          <p:spPr bwMode="auto">
            <a:xfrm>
              <a:off x="465746" y="3352800"/>
              <a:ext cx="1851590" cy="1905000"/>
            </a:xfrm>
            <a:prstGeom prst="rect">
              <a:avLst/>
            </a:prstGeom>
            <a:noFill/>
          </p:spPr>
        </p:pic>
        <p:sp>
          <p:nvSpPr>
            <p:cNvPr id="16" name="TextBox 15"/>
            <p:cNvSpPr txBox="1"/>
            <p:nvPr/>
          </p:nvSpPr>
          <p:spPr>
            <a:xfrm>
              <a:off x="770701" y="5562600"/>
              <a:ext cx="948194" cy="564373"/>
            </a:xfrm>
            <a:prstGeom prst="rect">
              <a:avLst/>
            </a:prstGeom>
            <a:solidFill>
              <a:srgbClr val="CC00FF"/>
            </a:solidFill>
            <a:ln>
              <a:solidFill>
                <a:schemeClr val="bg1"/>
              </a:solidFill>
            </a:ln>
          </p:spPr>
          <p:txBody>
            <a:bodyPr wrap="none" rtlCol="0">
              <a:spAutoFit/>
            </a:bodyPr>
            <a:lstStyle/>
            <a:p>
              <a:r>
                <a:rPr lang="en-US" sz="2400" b="1" dirty="0" smtClean="0">
                  <a:solidFill>
                    <a:schemeClr val="bg1"/>
                  </a:solidFill>
                  <a:latin typeface="Bookman Old Style" pitchFamily="18" charset="0"/>
                </a:rPr>
                <a:t>HEAT</a:t>
              </a:r>
              <a:endParaRPr lang="en-US" sz="2400" b="1" dirty="0">
                <a:solidFill>
                  <a:schemeClr val="bg1"/>
                </a:solidFill>
                <a:latin typeface="Bookman Old Style" pitchFamily="18" charset="0"/>
              </a:endParaRPr>
            </a:p>
          </p:txBody>
        </p:sp>
      </p:grpSp>
      <p:grpSp>
        <p:nvGrpSpPr>
          <p:cNvPr id="25" name="Group 24"/>
          <p:cNvGrpSpPr/>
          <p:nvPr/>
        </p:nvGrpSpPr>
        <p:grpSpPr>
          <a:xfrm>
            <a:off x="2923856" y="1293039"/>
            <a:ext cx="2372836" cy="2269311"/>
            <a:chOff x="2895600" y="3352800"/>
            <a:chExt cx="2057400" cy="2774173"/>
          </a:xfrm>
        </p:grpSpPr>
        <p:pic>
          <p:nvPicPr>
            <p:cNvPr id="28679" name="Picture 7" descr="C:\Documents and Settings\USER\Desktop\picgifs-sun-432156.gif"/>
            <p:cNvPicPr>
              <a:picLocks noChangeAspect="1" noChangeArrowheads="1" noCrop="1"/>
            </p:cNvPicPr>
            <p:nvPr/>
          </p:nvPicPr>
          <p:blipFill>
            <a:blip r:embed="rId3"/>
            <a:srcRect/>
            <a:stretch>
              <a:fillRect/>
            </a:stretch>
          </p:blipFill>
          <p:spPr bwMode="auto">
            <a:xfrm>
              <a:off x="2895600" y="3352800"/>
              <a:ext cx="2057400" cy="2145574"/>
            </a:xfrm>
            <a:prstGeom prst="rect">
              <a:avLst/>
            </a:prstGeom>
            <a:noFill/>
          </p:spPr>
        </p:pic>
        <p:sp>
          <p:nvSpPr>
            <p:cNvPr id="21" name="TextBox 20"/>
            <p:cNvSpPr txBox="1"/>
            <p:nvPr/>
          </p:nvSpPr>
          <p:spPr>
            <a:xfrm>
              <a:off x="3285301" y="5562600"/>
              <a:ext cx="1051047" cy="564373"/>
            </a:xfrm>
            <a:prstGeom prst="rect">
              <a:avLst/>
            </a:prstGeom>
            <a:solidFill>
              <a:srgbClr val="CC00FF"/>
            </a:solidFill>
            <a:ln>
              <a:solidFill>
                <a:schemeClr val="bg1"/>
              </a:solidFill>
            </a:ln>
          </p:spPr>
          <p:txBody>
            <a:bodyPr wrap="none" rtlCol="0">
              <a:spAutoFit/>
            </a:bodyPr>
            <a:lstStyle/>
            <a:p>
              <a:r>
                <a:rPr lang="en-US" sz="2400" b="1" dirty="0" smtClean="0">
                  <a:solidFill>
                    <a:schemeClr val="bg1"/>
                  </a:solidFill>
                  <a:latin typeface="Bookman Old Style" pitchFamily="18" charset="0"/>
                </a:rPr>
                <a:t>LIGHT</a:t>
              </a:r>
              <a:endParaRPr lang="en-US" sz="2400" b="1" dirty="0">
                <a:solidFill>
                  <a:schemeClr val="bg1"/>
                </a:solidFill>
                <a:latin typeface="Bookman Old Style" pitchFamily="18" charset="0"/>
              </a:endParaRPr>
            </a:p>
          </p:txBody>
        </p:sp>
      </p:grpSp>
      <p:grpSp>
        <p:nvGrpSpPr>
          <p:cNvPr id="26" name="Group 25"/>
          <p:cNvGrpSpPr/>
          <p:nvPr/>
        </p:nvGrpSpPr>
        <p:grpSpPr>
          <a:xfrm>
            <a:off x="5372892" y="1464489"/>
            <a:ext cx="3009108" cy="2082313"/>
            <a:chOff x="5497576" y="3581400"/>
            <a:chExt cx="2609088" cy="2545573"/>
          </a:xfrm>
        </p:grpSpPr>
        <p:pic>
          <p:nvPicPr>
            <p:cNvPr id="28682" name="Picture 10" descr="C:\Documents and Settings\USER\Desktop\loud-mouth.png"/>
            <p:cNvPicPr>
              <a:picLocks noChangeAspect="1" noChangeArrowheads="1"/>
            </p:cNvPicPr>
            <p:nvPr/>
          </p:nvPicPr>
          <p:blipFill>
            <a:blip r:embed="rId4"/>
            <a:srcRect/>
            <a:stretch>
              <a:fillRect/>
            </a:stretch>
          </p:blipFill>
          <p:spPr bwMode="auto">
            <a:xfrm>
              <a:off x="5497576" y="3581400"/>
              <a:ext cx="2609088" cy="1828800"/>
            </a:xfrm>
            <a:prstGeom prst="rect">
              <a:avLst/>
            </a:prstGeom>
            <a:noFill/>
          </p:spPr>
        </p:pic>
        <p:sp>
          <p:nvSpPr>
            <p:cNvPr id="23" name="TextBox 22"/>
            <p:cNvSpPr txBox="1"/>
            <p:nvPr/>
          </p:nvSpPr>
          <p:spPr>
            <a:xfrm>
              <a:off x="6011752" y="5562600"/>
              <a:ext cx="1152510" cy="564373"/>
            </a:xfrm>
            <a:prstGeom prst="rect">
              <a:avLst/>
            </a:prstGeom>
            <a:solidFill>
              <a:srgbClr val="CC00FF"/>
            </a:solidFill>
            <a:ln>
              <a:solidFill>
                <a:schemeClr val="bg1"/>
              </a:solidFill>
            </a:ln>
          </p:spPr>
          <p:txBody>
            <a:bodyPr wrap="none" rtlCol="0">
              <a:spAutoFit/>
            </a:bodyPr>
            <a:lstStyle/>
            <a:p>
              <a:r>
                <a:rPr lang="en-US" sz="2400" b="1" dirty="0" smtClean="0">
                  <a:solidFill>
                    <a:schemeClr val="bg1"/>
                  </a:solidFill>
                  <a:latin typeface="Bookman Old Style" pitchFamily="18" charset="0"/>
                </a:rPr>
                <a:t>SOUND</a:t>
              </a:r>
              <a:endParaRPr lang="en-US" sz="2400" b="1" dirty="0">
                <a:solidFill>
                  <a:schemeClr val="bg1"/>
                </a:solidFill>
                <a:latin typeface="Bookman Old Style" pitchFamily="18" charset="0"/>
              </a:endParaRPr>
            </a:p>
          </p:txBody>
        </p:sp>
      </p:grpSp>
      <p:sp>
        <p:nvSpPr>
          <p:cNvPr id="2" name="Rectangle 1"/>
          <p:cNvSpPr/>
          <p:nvPr/>
        </p:nvSpPr>
        <p:spPr>
          <a:xfrm>
            <a:off x="1050083" y="3790950"/>
            <a:ext cx="5912196" cy="523220"/>
          </a:xfrm>
          <a:prstGeom prst="rect">
            <a:avLst/>
          </a:prstGeom>
        </p:spPr>
        <p:txBody>
          <a:bodyPr wrap="none">
            <a:spAutoFit/>
          </a:bodyPr>
          <a:lstStyle/>
          <a:p>
            <a:pPr algn="ctr">
              <a:defRPr/>
            </a:pPr>
            <a:r>
              <a:rPr lang="en-US" sz="2800" b="1" dirty="0">
                <a:solidFill>
                  <a:srgbClr val="0000CC"/>
                </a:solidFill>
                <a:effectLst>
                  <a:outerShdw blurRad="38100" dist="38100" dir="2700000" algn="tl">
                    <a:srgbClr val="000000">
                      <a:alpha val="43137"/>
                    </a:srgbClr>
                  </a:outerShdw>
                </a:effectLst>
                <a:latin typeface="Bookman Old Style" pitchFamily="18" charset="0"/>
              </a:rPr>
              <a:t>All these are forms of </a:t>
            </a:r>
            <a:r>
              <a:rPr lang="en-US" sz="2800" b="1" dirty="0" smtClean="0">
                <a:solidFill>
                  <a:srgbClr val="0000CC"/>
                </a:solidFill>
                <a:effectLst>
                  <a:outerShdw blurRad="38100" dist="38100" dir="2700000" algn="tl">
                    <a:srgbClr val="000000">
                      <a:alpha val="43137"/>
                    </a:srgbClr>
                  </a:outerShdw>
                </a:effectLst>
                <a:latin typeface="Bookman Old Style" pitchFamily="18" charset="0"/>
              </a:rPr>
              <a:t>ENERGY</a:t>
            </a:r>
            <a:endParaRPr lang="en-US" sz="2800" b="1" dirty="0">
              <a:solidFill>
                <a:srgbClr val="0000CC"/>
              </a:solidFill>
              <a:effectLst>
                <a:outerShdw blurRad="38100" dist="38100" dir="2700000" algn="tl">
                  <a:srgbClr val="000000">
                    <a:alpha val="43137"/>
                  </a:srgbClr>
                </a:outerShdw>
              </a:effectLst>
              <a:latin typeface="Bookman Old Style" pitchFamily="18" charset="0"/>
            </a:endParaRPr>
          </a:p>
        </p:txBody>
      </p:sp>
    </p:spTree>
    <p:extLst>
      <p:ext uri="{BB962C8B-B14F-4D97-AF65-F5344CB8AC3E}">
        <p14:creationId xmlns:p14="http://schemas.microsoft.com/office/powerpoint/2010/main" val="1390875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70" decel="100000"/>
                                        <p:tgtEl>
                                          <p:spTgt spid="31"/>
                                        </p:tgtEl>
                                      </p:cBhvr>
                                    </p:animEffect>
                                    <p:animScale>
                                      <p:cBhvr>
                                        <p:cTn id="8" dur="770" decel="100000"/>
                                        <p:tgtEl>
                                          <p:spTgt spid="31"/>
                                        </p:tgtEl>
                                      </p:cBhvr>
                                      <p:from x="10000" y="10000"/>
                                      <p:to x="200000" y="450000"/>
                                    </p:animScale>
                                    <p:animScale>
                                      <p:cBhvr>
                                        <p:cTn id="9" dur="1230" accel="100000" fill="hold">
                                          <p:stCondLst>
                                            <p:cond delay="770"/>
                                          </p:stCondLst>
                                        </p:cTn>
                                        <p:tgtEl>
                                          <p:spTgt spid="31"/>
                                        </p:tgtEl>
                                      </p:cBhvr>
                                      <p:from x="200000" y="450000"/>
                                      <p:to x="100000" y="100000"/>
                                    </p:animScale>
                                    <p:set>
                                      <p:cBhvr>
                                        <p:cTn id="10" dur="770" fill="hold"/>
                                        <p:tgtEl>
                                          <p:spTgt spid="31"/>
                                        </p:tgtEl>
                                        <p:attrNameLst>
                                          <p:attrName>ppt_x</p:attrName>
                                        </p:attrNameLst>
                                      </p:cBhvr>
                                      <p:to>
                                        <p:strVal val="(0.5)"/>
                                      </p:to>
                                    </p:set>
                                    <p:anim from="(0.5)" to="(#ppt_x)" calcmode="lin" valueType="num">
                                      <p:cBhvr>
                                        <p:cTn id="11" dur="1230" accel="100000" fill="hold">
                                          <p:stCondLst>
                                            <p:cond delay="770"/>
                                          </p:stCondLst>
                                        </p:cTn>
                                        <p:tgtEl>
                                          <p:spTgt spid="31"/>
                                        </p:tgtEl>
                                        <p:attrNameLst>
                                          <p:attrName>ppt_x</p:attrName>
                                        </p:attrNameLst>
                                      </p:cBhvr>
                                    </p:anim>
                                    <p:set>
                                      <p:cBhvr>
                                        <p:cTn id="12" dur="770" fill="hold"/>
                                        <p:tgtEl>
                                          <p:spTgt spid="31"/>
                                        </p:tgtEl>
                                        <p:attrNameLst>
                                          <p:attrName>ppt_y</p:attrName>
                                        </p:attrNameLst>
                                      </p:cBhvr>
                                      <p:to>
                                        <p:strVal val="(#ppt_y+0.4)"/>
                                      </p:to>
                                    </p:set>
                                    <p:anim from="(#ppt_y+0.4)" to="(#ppt_y)" calcmode="lin" valueType="num">
                                      <p:cBhvr>
                                        <p:cTn id="13" dur="1230" accel="100000" fill="hold">
                                          <p:stCondLst>
                                            <p:cond delay="770"/>
                                          </p:stCondLst>
                                        </p:cTn>
                                        <p:tgtEl>
                                          <p:spTgt spid="31"/>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55" presetClass="exit" presetSubtype="0" fill="hold" grpId="1" nodeType="clickEffect">
                                  <p:stCondLst>
                                    <p:cond delay="0"/>
                                  </p:stCondLst>
                                  <p:childTnLst>
                                    <p:anim calcmode="lin" valueType="num">
                                      <p:cBhvr>
                                        <p:cTn id="17" dur="2000"/>
                                        <p:tgtEl>
                                          <p:spTgt spid="31"/>
                                        </p:tgtEl>
                                        <p:attrNameLst>
                                          <p:attrName>ppt_w</p:attrName>
                                        </p:attrNameLst>
                                      </p:cBhvr>
                                      <p:tavLst>
                                        <p:tav tm="0">
                                          <p:val>
                                            <p:strVal val="ppt_w"/>
                                          </p:val>
                                        </p:tav>
                                        <p:tav tm="100000">
                                          <p:val>
                                            <p:strVal val="ppt_w*0.70"/>
                                          </p:val>
                                        </p:tav>
                                      </p:tavLst>
                                    </p:anim>
                                    <p:anim calcmode="lin" valueType="num">
                                      <p:cBhvr>
                                        <p:cTn id="18" dur="2000"/>
                                        <p:tgtEl>
                                          <p:spTgt spid="31"/>
                                        </p:tgtEl>
                                        <p:attrNameLst>
                                          <p:attrName>ppt_h</p:attrName>
                                        </p:attrNameLst>
                                      </p:cBhvr>
                                      <p:tavLst>
                                        <p:tav tm="0">
                                          <p:val>
                                            <p:strVal val="ppt_h"/>
                                          </p:val>
                                        </p:tav>
                                        <p:tav tm="100000">
                                          <p:val>
                                            <p:strVal val="ppt_h"/>
                                          </p:val>
                                        </p:tav>
                                      </p:tavLst>
                                    </p:anim>
                                    <p:animEffect transition="out" filter="fade">
                                      <p:cBhvr>
                                        <p:cTn id="19" dur="2000"/>
                                        <p:tgtEl>
                                          <p:spTgt spid="31"/>
                                        </p:tgtEl>
                                      </p:cBhvr>
                                    </p:animEffect>
                                    <p:set>
                                      <p:cBhvr>
                                        <p:cTn id="20" dur="1" fill="hold">
                                          <p:stCondLst>
                                            <p:cond delay="1999"/>
                                          </p:stCondLst>
                                        </p:cTn>
                                        <p:tgtEl>
                                          <p:spTgt spid="3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51"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770" decel="100000"/>
                                        <p:tgtEl>
                                          <p:spTgt spid="30"/>
                                        </p:tgtEl>
                                      </p:cBhvr>
                                    </p:animEffect>
                                    <p:animScale>
                                      <p:cBhvr>
                                        <p:cTn id="41" dur="770" decel="100000"/>
                                        <p:tgtEl>
                                          <p:spTgt spid="30"/>
                                        </p:tgtEl>
                                      </p:cBhvr>
                                      <p:from x="10000" y="10000"/>
                                      <p:to x="200000" y="450000"/>
                                    </p:animScale>
                                    <p:animScale>
                                      <p:cBhvr>
                                        <p:cTn id="42" dur="1230" accel="100000" fill="hold">
                                          <p:stCondLst>
                                            <p:cond delay="770"/>
                                          </p:stCondLst>
                                        </p:cTn>
                                        <p:tgtEl>
                                          <p:spTgt spid="30"/>
                                        </p:tgtEl>
                                      </p:cBhvr>
                                      <p:from x="200000" y="450000"/>
                                      <p:to x="100000" y="100000"/>
                                    </p:animScale>
                                    <p:set>
                                      <p:cBhvr>
                                        <p:cTn id="43" dur="770" fill="hold"/>
                                        <p:tgtEl>
                                          <p:spTgt spid="30"/>
                                        </p:tgtEl>
                                        <p:attrNameLst>
                                          <p:attrName>ppt_x</p:attrName>
                                        </p:attrNameLst>
                                      </p:cBhvr>
                                      <p:to>
                                        <p:strVal val="(0.5)"/>
                                      </p:to>
                                    </p:set>
                                    <p:anim from="(0.5)" to="(#ppt_x)" calcmode="lin" valueType="num">
                                      <p:cBhvr>
                                        <p:cTn id="44" dur="1230" accel="100000" fill="hold">
                                          <p:stCondLst>
                                            <p:cond delay="770"/>
                                          </p:stCondLst>
                                        </p:cTn>
                                        <p:tgtEl>
                                          <p:spTgt spid="30"/>
                                        </p:tgtEl>
                                        <p:attrNameLst>
                                          <p:attrName>ppt_x</p:attrName>
                                        </p:attrNameLst>
                                      </p:cBhvr>
                                    </p:anim>
                                    <p:set>
                                      <p:cBhvr>
                                        <p:cTn id="45" dur="770" fill="hold"/>
                                        <p:tgtEl>
                                          <p:spTgt spid="30"/>
                                        </p:tgtEl>
                                        <p:attrNameLst>
                                          <p:attrName>ppt_y</p:attrName>
                                        </p:attrNameLst>
                                      </p:cBhvr>
                                      <p:to>
                                        <p:strVal val="(#ppt_y+0.4)"/>
                                      </p:to>
                                    </p:set>
                                    <p:anim from="(#ppt_y+0.4)" to="(#ppt_y)" calcmode="lin" valueType="num">
                                      <p:cBhvr>
                                        <p:cTn id="46" dur="1230" accel="100000" fill="hold">
                                          <p:stCondLst>
                                            <p:cond delay="770"/>
                                          </p:stCondLst>
                                        </p:cTn>
                                        <p:tgtEl>
                                          <p:spTgt spid="30"/>
                                        </p:tgtEl>
                                        <p:attrNameLst>
                                          <p:attrName>ppt_y</p:attrName>
                                        </p:attrNameLst>
                                      </p:cBhvr>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0"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0522e1cfefd67ec38ff469a7dad9b95201645bb"/>
</p:tagLst>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9316</TotalTime>
  <Words>4012</Words>
  <Application>Microsoft Office PowerPoint</Application>
  <PresentationFormat>On-screen Show (16:9)</PresentationFormat>
  <Paragraphs>630</Paragraphs>
  <Slides>71</Slides>
  <Notes>4</Notes>
  <HiddenSlides>0</HiddenSlides>
  <MMClips>0</MMClips>
  <ScaleCrop>false</ScaleCrop>
  <HeadingPairs>
    <vt:vector size="4" baseType="variant">
      <vt:variant>
        <vt:lpstr>Theme</vt:lpstr>
      </vt:variant>
      <vt:variant>
        <vt:i4>2</vt:i4>
      </vt:variant>
      <vt:variant>
        <vt:lpstr>Slide Titles</vt:lpstr>
      </vt:variant>
      <vt:variant>
        <vt:i4>71</vt:i4>
      </vt:variant>
    </vt:vector>
  </HeadingPairs>
  <TitlesOfParts>
    <vt:vector size="73" baseType="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User</cp:lastModifiedBy>
  <cp:revision>1451</cp:revision>
  <dcterms:created xsi:type="dcterms:W3CDTF">2014-02-18T05:48:20Z</dcterms:created>
  <dcterms:modified xsi:type="dcterms:W3CDTF">2018-03-28T15:12:28Z</dcterms:modified>
</cp:coreProperties>
</file>